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62" r:id="rId4"/>
    <p:sldId id="257" r:id="rId5"/>
    <p:sldId id="256" r:id="rId6"/>
    <p:sldId id="260" r:id="rId7"/>
    <p:sldId id="258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5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4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14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6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8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68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77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7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1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59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1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14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7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6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80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68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77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7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14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59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8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6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7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7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A6F8-3C43-41F6-8FE0-2F6FADC4122D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908F-583C-4B74-8797-4997B2A6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5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95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5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political cartoons?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An editorial cartoon, also known as a political cartoon, is an illustration or comic strip containing a political or social message, that usually relates to current events or personalities</a:t>
            </a:r>
          </a:p>
        </p:txBody>
      </p:sp>
    </p:spTree>
    <p:extLst>
      <p:ext uri="{BB962C8B-B14F-4D97-AF65-F5344CB8AC3E}">
        <p14:creationId xmlns:p14="http://schemas.microsoft.com/office/powerpoint/2010/main" val="7441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_iYHUDnf44gw/S44A96mp8pI/AAAAAAAALn4/btKhLcmTiy4/s320/Colonial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48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il.sumner.wednet.edu/~Melissa_Teppo/FOV1-0001CF3D/S0410EC0B.0/africa%2520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482"/>
            <a:ext cx="8686800" cy="65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9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47713"/>
            <a:ext cx="57150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286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Cutting up the 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1EwZXgvRX3o/T3CRXKHaaBI/AAAAAAAAADA/ACcbLI56oAk/s1600/4-+Cecil+Rhodes,+1892+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228600"/>
            <a:ext cx="7467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8027" y="6172200"/>
            <a:ext cx="3524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“The Rhodes Colossus, Striding</a:t>
            </a:r>
          </a:p>
          <a:p>
            <a:r>
              <a:rPr lang="en-US" dirty="0"/>
              <a:t>From Cape Town to Cairo,” 1892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810125" cy="572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0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54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iRespondGraphMaster</vt:lpstr>
      <vt:lpstr>iRespondQuestionMaster</vt:lpstr>
      <vt:lpstr>What are political cartoons?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Turner</dc:creator>
  <cp:lastModifiedBy>Lyndsay Fleming</cp:lastModifiedBy>
  <cp:revision>15</cp:revision>
  <dcterms:created xsi:type="dcterms:W3CDTF">2012-10-01T19:14:43Z</dcterms:created>
  <dcterms:modified xsi:type="dcterms:W3CDTF">2014-10-06T18:49:30Z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