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900" r:id="rId3"/>
  </p:sldMasterIdLst>
  <p:sldIdLst>
    <p:sldId id="256" r:id="rId4"/>
    <p:sldId id="257" r:id="rId5"/>
    <p:sldId id="263" r:id="rId6"/>
    <p:sldId id="258" r:id="rId7"/>
    <p:sldId id="259" r:id="rId8"/>
    <p:sldId id="264" r:id="rId9"/>
    <p:sldId id="260" r:id="rId10"/>
    <p:sldId id="261" r:id="rId11"/>
    <p:sldId id="265" r:id="rId12"/>
    <p:sldId id="262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1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2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64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92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98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0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4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62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1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1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62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62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169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14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31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76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17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5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6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ADA7A-7B22-4F40-8F42-75CFE4AB79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65620-DA50-4E10-8F08-A71FF083F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4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96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Aggressors Invade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the book to fill in the timeline at the bottom of you notes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39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1931: Japan invades Manchuria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dirty="0" smtClean="0"/>
              <a:t>northern China)</a:t>
            </a:r>
          </a:p>
          <a:p>
            <a:r>
              <a:rPr lang="en-US" sz="3200" dirty="0" smtClean="0"/>
              <a:t>1935: Japan invaded lower China and touched off a full scale war </a:t>
            </a:r>
          </a:p>
          <a:p>
            <a:r>
              <a:rPr lang="en-US" sz="3200" dirty="0" smtClean="0"/>
              <a:t>1935: In October Italy attacked Ethiopia </a:t>
            </a:r>
          </a:p>
          <a:p>
            <a:r>
              <a:rPr lang="en-US" sz="3200" dirty="0" smtClean="0"/>
              <a:t>March 1936: Germany occupies Rhineland and British urge appeasement (giving into the aggressor in order to maintain peace)</a:t>
            </a:r>
          </a:p>
          <a:p>
            <a:r>
              <a:rPr lang="en-US" sz="3200" dirty="0" smtClean="0"/>
              <a:t>October of 1936: Mussolini and Hitler agree to become allies</a:t>
            </a:r>
          </a:p>
          <a:p>
            <a:r>
              <a:rPr lang="en-US" sz="3200" dirty="0" smtClean="0"/>
              <a:t>1937: Japan invades China </a:t>
            </a:r>
          </a:p>
          <a:p>
            <a:r>
              <a:rPr lang="en-US" sz="3200" dirty="0" smtClean="0"/>
              <a:t>March 1938: Germany annexes Austria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September 1938: Germany takes the Sudetenland. France and Britain meet with Germany at the Munich Conference and again choose appeasement </a:t>
            </a:r>
          </a:p>
          <a:p>
            <a:r>
              <a:rPr lang="en-US" sz="3200" dirty="0"/>
              <a:t>March 1939: Germany seizes Czechoslovakia </a:t>
            </a:r>
          </a:p>
          <a:p>
            <a:r>
              <a:rPr lang="en-US" sz="3200" dirty="0"/>
              <a:t>April 1939: Italy conquers Albania </a:t>
            </a:r>
          </a:p>
          <a:p>
            <a:r>
              <a:rPr lang="en-US" sz="3200" dirty="0"/>
              <a:t>August 1939: Germany and the Soviet Union Agree to non aggression pact </a:t>
            </a:r>
          </a:p>
          <a:p>
            <a:r>
              <a:rPr lang="en-US" sz="3200" dirty="0"/>
              <a:t>September 1, 1939: Germany invades Poland.  France and Britain declare war on Germany.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Post War Uncertainty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715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 smtClean="0">
                <a:effectLst/>
              </a:rPr>
              <a:t>The decades that followed World War I saw numerous changes throughout the world </a:t>
            </a:r>
          </a:p>
          <a:p>
            <a:pPr lvl="0"/>
            <a:r>
              <a:rPr lang="en-US" sz="3200" dirty="0" smtClean="0">
                <a:effectLst/>
              </a:rPr>
              <a:t>Germany was devastated and the economy was in ruins</a:t>
            </a:r>
          </a:p>
          <a:p>
            <a:pPr lvl="0"/>
            <a:r>
              <a:rPr lang="en-US" sz="3200" dirty="0" smtClean="0">
                <a:effectLst/>
              </a:rPr>
              <a:t>The Allied powers continued to divide up the world amongst themselves </a:t>
            </a:r>
          </a:p>
          <a:p>
            <a:pPr lvl="0"/>
            <a:r>
              <a:rPr lang="en-US" sz="3200" dirty="0" smtClean="0">
                <a:effectLst/>
              </a:rPr>
              <a:t>The United States became a major world power but no longer cared for the problems of Europe. </a:t>
            </a:r>
          </a:p>
          <a:p>
            <a:pPr lvl="0"/>
            <a:r>
              <a:rPr lang="en-US" sz="3200" dirty="0" smtClean="0">
                <a:effectLst/>
              </a:rPr>
              <a:t>Russia experienced a  revolution and civil war that brought about the rise of communism.</a:t>
            </a:r>
          </a:p>
          <a:p>
            <a:pPr lvl="0"/>
            <a:r>
              <a:rPr lang="en-US" sz="3200" dirty="0" smtClean="0">
                <a:effectLst/>
              </a:rPr>
              <a:t>In 1929 a world wide economic depression began. </a:t>
            </a:r>
          </a:p>
          <a:p>
            <a:pPr lvl="0"/>
            <a:r>
              <a:rPr lang="en-US" sz="3200" dirty="0" smtClean="0">
                <a:effectLst/>
              </a:rPr>
              <a:t>All of these changes posed a threat to democratic societies the world over.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Lenin-Trotsky_1920-05-20_Sverdlov_Square_(origina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bloody_sunday_-_russia_-_1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pm17038\Desktop\image167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tpm17038\Desktop\Weimar+Berlin+3+Children+playing+with+worthless+money+19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6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Fascism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>
                <a:effectLst/>
              </a:rPr>
              <a:t>Fascism was a new type of militant/political movement that place emphasis on loyalty to the state and obedience to its leader.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24384"/>
            <a:ext cx="8229600" cy="1143000"/>
          </a:xfrm>
        </p:spPr>
        <p:txBody>
          <a:bodyPr/>
          <a:lstStyle/>
          <a:p>
            <a:r>
              <a:rPr lang="en-US" dirty="0"/>
              <a:t>Mussolini Gaines Power in </a:t>
            </a:r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9060" y="762000"/>
            <a:ext cx="8458200" cy="5715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/>
              <a:t>After Italy failed to gain more </a:t>
            </a:r>
            <a:r>
              <a:rPr lang="en-US" sz="2800" dirty="0" smtClean="0"/>
              <a:t>territory  </a:t>
            </a:r>
            <a:r>
              <a:rPr lang="en-US" sz="2800" dirty="0"/>
              <a:t>at the 1919  Paris Peace Conference many people called for change </a:t>
            </a:r>
          </a:p>
          <a:p>
            <a:pPr lvl="0"/>
            <a:r>
              <a:rPr lang="en-US" sz="2800" dirty="0"/>
              <a:t>Rising inflation and unemployment also contributed to </a:t>
            </a:r>
            <a:r>
              <a:rPr lang="en-US" sz="2800" dirty="0" smtClean="0"/>
              <a:t>the unrest</a:t>
            </a:r>
            <a:endParaRPr lang="en-US" sz="2800" dirty="0"/>
          </a:p>
          <a:p>
            <a:pPr lvl="0"/>
            <a:r>
              <a:rPr lang="en-US" sz="2800" dirty="0"/>
              <a:t>A newspaper editor and politician named  </a:t>
            </a:r>
            <a:r>
              <a:rPr lang="en-US" sz="2800" dirty="0" smtClean="0"/>
              <a:t>Benito Mussolini founded </a:t>
            </a:r>
            <a:r>
              <a:rPr lang="en-US" sz="2800" dirty="0"/>
              <a:t>the Fascist Party in 1919.</a:t>
            </a:r>
          </a:p>
          <a:p>
            <a:pPr lvl="0"/>
            <a:r>
              <a:rPr lang="en-US" sz="2800" dirty="0"/>
              <a:t>As unrest grew Mussolini’s </a:t>
            </a:r>
            <a:r>
              <a:rPr lang="en-US" sz="2800" dirty="0" smtClean="0"/>
              <a:t>popularity </a:t>
            </a:r>
            <a:r>
              <a:rPr lang="en-US" sz="2800" dirty="0"/>
              <a:t>grew and he became an outspoken opponent of the government. </a:t>
            </a:r>
          </a:p>
          <a:p>
            <a:pPr lvl="0"/>
            <a:r>
              <a:rPr lang="en-US" sz="2800" dirty="0"/>
              <a:t>Groups of fascist wearing black shirts attacked </a:t>
            </a:r>
            <a:r>
              <a:rPr lang="en-US" sz="2800" dirty="0" smtClean="0"/>
              <a:t>communist and </a:t>
            </a:r>
            <a:r>
              <a:rPr lang="en-US" sz="2800" dirty="0"/>
              <a:t>socialist and raised fears of a </a:t>
            </a:r>
            <a:r>
              <a:rPr lang="en-US" sz="2800" dirty="0" smtClean="0"/>
              <a:t>workers </a:t>
            </a:r>
            <a:r>
              <a:rPr lang="en-US" sz="2800" dirty="0"/>
              <a:t>revolt </a:t>
            </a:r>
          </a:p>
          <a:p>
            <a:pPr lvl="0"/>
            <a:r>
              <a:rPr lang="en-US" sz="2800" dirty="0"/>
              <a:t>Many middle class individuals were drawn to </a:t>
            </a:r>
            <a:r>
              <a:rPr lang="en-US" sz="2800" dirty="0" smtClean="0"/>
              <a:t>Mussolini’s cause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/>
              <a:t>In October of 1922 30,000 fascist marched on </a:t>
            </a:r>
            <a:r>
              <a:rPr lang="en-US" sz="2800" dirty="0" smtClean="0"/>
              <a:t>Rome </a:t>
            </a:r>
            <a:r>
              <a:rPr lang="en-US" sz="2800" dirty="0"/>
              <a:t>and demanded that king put Mussolini in charge of the government  and he did.</a:t>
            </a:r>
          </a:p>
          <a:p>
            <a:pPr lvl="0"/>
            <a:r>
              <a:rPr lang="en-US" sz="2800" dirty="0"/>
              <a:t>Mussolini outlawed </a:t>
            </a:r>
            <a:r>
              <a:rPr lang="en-US" sz="2800" dirty="0" smtClean="0"/>
              <a:t>democracy and </a:t>
            </a:r>
            <a:r>
              <a:rPr lang="en-US" sz="2800" dirty="0"/>
              <a:t>abolished all political parties except fascism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la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pm17038\Desktop\article-1193111-0558BAB0000005DC-215_468x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" y="2"/>
            <a:ext cx="9226103" cy="68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pm17038\Desktop\Mussol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" y="-44092"/>
            <a:ext cx="9226103" cy="69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5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31324"/>
            <a:ext cx="7055380" cy="862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Rise </a:t>
            </a:r>
            <a:r>
              <a:rPr lang="en-US" dirty="0"/>
              <a:t>of Nazism and Adolf </a:t>
            </a:r>
            <a:r>
              <a:rPr lang="en-US" dirty="0" smtClean="0"/>
              <a:t>Hitler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200" dirty="0"/>
              <a:t>After WWI a young German politician named Adolf </a:t>
            </a:r>
            <a:r>
              <a:rPr lang="en-US" sz="3200" dirty="0" smtClean="0"/>
              <a:t>Hitler </a:t>
            </a:r>
            <a:r>
              <a:rPr lang="en-US" sz="3200" dirty="0"/>
              <a:t>joined a small fascist political grouped named the National Socialist German Worker’s Party (Nazi).</a:t>
            </a:r>
          </a:p>
          <a:p>
            <a:pPr lvl="0"/>
            <a:r>
              <a:rPr lang="en-US" sz="3200" dirty="0"/>
              <a:t>Inspired by </a:t>
            </a:r>
            <a:r>
              <a:rPr lang="en-US" sz="3200" dirty="0" smtClean="0"/>
              <a:t>Mussolini, </a:t>
            </a:r>
            <a:r>
              <a:rPr lang="en-US" sz="3200" dirty="0"/>
              <a:t>Adolf Hitler and his followers tried to take over </a:t>
            </a:r>
            <a:r>
              <a:rPr lang="en-US" sz="3200" dirty="0" smtClean="0"/>
              <a:t>Munich, </a:t>
            </a:r>
            <a:r>
              <a:rPr lang="en-US" sz="3200" dirty="0"/>
              <a:t>Germany but failed. </a:t>
            </a:r>
          </a:p>
          <a:p>
            <a:pPr lvl="0"/>
            <a:r>
              <a:rPr lang="en-US" sz="3200" dirty="0"/>
              <a:t>Hitler was placed in </a:t>
            </a:r>
            <a:r>
              <a:rPr lang="en-US" sz="3200" dirty="0" smtClean="0"/>
              <a:t>jail</a:t>
            </a:r>
            <a:endParaRPr lang="en-US" sz="3200" dirty="0"/>
          </a:p>
          <a:p>
            <a:pPr lvl="0"/>
            <a:r>
              <a:rPr lang="en-US" sz="3200" dirty="0"/>
              <a:t>While there he wrote </a:t>
            </a:r>
            <a:r>
              <a:rPr lang="en-US" sz="3200" dirty="0" smtClean="0"/>
              <a:t>Mein </a:t>
            </a:r>
            <a:r>
              <a:rPr lang="en-US" sz="3200" dirty="0" err="1" smtClean="0"/>
              <a:t>Kampf</a:t>
            </a:r>
            <a:r>
              <a:rPr lang="en-US" sz="3200" dirty="0" smtClean="0"/>
              <a:t>(My </a:t>
            </a:r>
            <a:r>
              <a:rPr lang="en-US" sz="3200" dirty="0"/>
              <a:t>Struggle). </a:t>
            </a:r>
          </a:p>
          <a:p>
            <a:pPr lvl="0"/>
            <a:r>
              <a:rPr lang="en-US" sz="3200" dirty="0"/>
              <a:t>He argued that the Germans were the </a:t>
            </a:r>
            <a:r>
              <a:rPr lang="en-US" sz="3200" dirty="0" smtClean="0"/>
              <a:t>superior </a:t>
            </a:r>
            <a:r>
              <a:rPr lang="en-US" sz="3200" dirty="0"/>
              <a:t>race and that Jews, Slavs, and Gypsies were </a:t>
            </a:r>
            <a:r>
              <a:rPr lang="en-US" sz="3200" dirty="0" smtClean="0"/>
              <a:t>inferior.</a:t>
            </a:r>
          </a:p>
          <a:p>
            <a:pPr lvl="0"/>
            <a:r>
              <a:rPr lang="en-US" sz="3200" dirty="0" smtClean="0"/>
              <a:t>The book also placed the blame for Germany’s troubles on the Jewish people.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/>
              <a:t>He also argued that the Germans needed </a:t>
            </a:r>
            <a:r>
              <a:rPr lang="en-US" sz="2800" dirty="0" smtClean="0"/>
              <a:t>lebensraum </a:t>
            </a:r>
            <a:r>
              <a:rPr lang="en-US" sz="2800" dirty="0"/>
              <a:t>or living space and that the Treaty of Versailles had to be repealed. </a:t>
            </a:r>
          </a:p>
          <a:p>
            <a:pPr lvl="0"/>
            <a:r>
              <a:rPr lang="en-US" sz="2800" dirty="0"/>
              <a:t>In 1932 Hitler became the </a:t>
            </a:r>
            <a:r>
              <a:rPr lang="en-US" sz="2800" dirty="0" err="1"/>
              <a:t>Reichschabncellor</a:t>
            </a:r>
            <a:r>
              <a:rPr lang="en-US" sz="2800" dirty="0"/>
              <a:t>  and </a:t>
            </a:r>
            <a:r>
              <a:rPr lang="en-US" sz="2800" dirty="0" smtClean="0"/>
              <a:t>immediately </a:t>
            </a:r>
            <a:r>
              <a:rPr lang="en-US" sz="2800" dirty="0"/>
              <a:t>called for new </a:t>
            </a:r>
            <a:r>
              <a:rPr lang="en-US" sz="2800" dirty="0" smtClean="0"/>
              <a:t>elections </a:t>
            </a:r>
            <a:r>
              <a:rPr lang="en-US" sz="2800" dirty="0"/>
              <a:t>hoping to gain a majority of the legislative seats for the Nazi Party. </a:t>
            </a:r>
          </a:p>
          <a:p>
            <a:pPr lvl="0"/>
            <a:r>
              <a:rPr lang="en-US" sz="2800" dirty="0"/>
              <a:t>After gaining control of the Reich Hitler and his followers </a:t>
            </a:r>
            <a:r>
              <a:rPr lang="en-US" sz="2800" dirty="0" smtClean="0"/>
              <a:t>eliminated his </a:t>
            </a:r>
            <a:r>
              <a:rPr lang="en-US" sz="2800" dirty="0"/>
              <a:t>political opponents</a:t>
            </a:r>
          </a:p>
          <a:p>
            <a:pPr lvl="0"/>
            <a:r>
              <a:rPr lang="en-US" sz="2800" dirty="0"/>
              <a:t>Hitler wanted control of all aspects of German </a:t>
            </a:r>
            <a:r>
              <a:rPr lang="en-US" sz="2800" dirty="0" smtClean="0"/>
              <a:t>life.  </a:t>
            </a:r>
            <a:r>
              <a:rPr lang="en-US" sz="2800" dirty="0"/>
              <a:t>Books were </a:t>
            </a:r>
            <a:r>
              <a:rPr lang="en-US" sz="2800" dirty="0" smtClean="0"/>
              <a:t>burned that </a:t>
            </a:r>
            <a:r>
              <a:rPr lang="en-US" sz="2800" dirty="0"/>
              <a:t>did not conform to Nazi teachings.  </a:t>
            </a:r>
          </a:p>
          <a:p>
            <a:pPr lvl="0"/>
            <a:r>
              <a:rPr lang="en-US" sz="2800" dirty="0"/>
              <a:t>School children joined the </a:t>
            </a:r>
            <a:r>
              <a:rPr lang="en-US" sz="2800" dirty="0" smtClean="0"/>
              <a:t>Hitler Youth and </a:t>
            </a:r>
            <a:r>
              <a:rPr lang="en-US" sz="2800" dirty="0"/>
              <a:t>League of German Girls.</a:t>
            </a:r>
          </a:p>
          <a:p>
            <a:pPr lvl="0"/>
            <a:r>
              <a:rPr lang="en-US" sz="2800" dirty="0"/>
              <a:t>Hitler continued his war on the </a:t>
            </a:r>
            <a:r>
              <a:rPr lang="en-US" sz="2800" dirty="0" smtClean="0"/>
              <a:t>Jews and on </a:t>
            </a:r>
            <a:r>
              <a:rPr lang="en-US" sz="2800" dirty="0"/>
              <a:t>November 9, 1938 mobs attacked Jewish homes and businesses. This night became known as </a:t>
            </a:r>
            <a:r>
              <a:rPr lang="en-US" sz="2800" dirty="0" smtClean="0"/>
              <a:t>Kristallnacht (Night </a:t>
            </a:r>
            <a:r>
              <a:rPr lang="en-US" sz="2800" dirty="0"/>
              <a:t>of the </a:t>
            </a:r>
            <a:r>
              <a:rPr lang="en-US" sz="2800" dirty="0" smtClean="0"/>
              <a:t>Broken Glass)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Adolf-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029200" cy="69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Brownshirts_and_Hit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1195_hitler_und_hindenbu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796" cy="69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pm17038\Desktop\4-The-German-Student-Fights-for-the-Fuhrer-and-the-Peo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672"/>
            <a:ext cx="6553200" cy="68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pm17038\Desktop\tumblr_inline_nfes9h4mV01qib5e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145" cy="69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pm17038\Desktop\Kristallnacht_example_of_physical_da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6" y="8671"/>
            <a:ext cx="9247149" cy="68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pm17038\Desktop\kristallnacht-burning-3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902" cy="690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pm17038\Desktop\AUZj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53903" cy="695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pm17038\Desktop\HitlerYouth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8" y="0"/>
            <a:ext cx="9363720" cy="695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pm17038\Desktop\league-german-girl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72" y="0"/>
            <a:ext cx="9389756" cy="695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tpm17038\Desktop\NS-Fascism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06" y="8672"/>
            <a:ext cx="9488186" cy="69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616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iRespondQuestionMaster</vt:lpstr>
      <vt:lpstr>iRespondGraphMaster</vt:lpstr>
      <vt:lpstr>Ion</vt:lpstr>
      <vt:lpstr>Causes of WWII</vt:lpstr>
      <vt:lpstr>Post War Uncertainty </vt:lpstr>
      <vt:lpstr>PowerPoint Presentation</vt:lpstr>
      <vt:lpstr>Fascism in Italy</vt:lpstr>
      <vt:lpstr>Mussolini Gaines Power in Italy</vt:lpstr>
      <vt:lpstr>PowerPoint Presentation</vt:lpstr>
      <vt:lpstr> Rise of Nazism and Adolf Hitler  </vt:lpstr>
      <vt:lpstr>PowerPoint Presentation</vt:lpstr>
      <vt:lpstr>PowerPoint Presentation</vt:lpstr>
      <vt:lpstr>Aggressors Invade Timeline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WWII</dc:title>
  <dc:creator>Phillip Thurmond</dc:creator>
  <cp:lastModifiedBy>Lyndsay Fleming</cp:lastModifiedBy>
  <cp:revision>11</cp:revision>
  <dcterms:created xsi:type="dcterms:W3CDTF">2015-04-13T19:21:02Z</dcterms:created>
  <dcterms:modified xsi:type="dcterms:W3CDTF">2015-11-10T13:48:39Z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</Properties>
</file>