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4042" r:id="rId3"/>
  </p:sldMasterIdLst>
  <p:sldIdLst>
    <p:sldId id="256" r:id="rId4"/>
    <p:sldId id="257" r:id="rId5"/>
    <p:sldId id="259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3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4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32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47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56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83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03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525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3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40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6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471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47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08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763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712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283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482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8101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930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974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4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569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432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97174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7115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1F4-7008-4050-B1E1-DDAD21B56FAF}" type="datetimeFigureOut">
              <a:rPr lang="en-US" smtClean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25300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71F4-7008-4050-B1E1-DDAD21B56FAF}" type="datetimeFigureOut">
              <a:rPr lang="en-US" smtClean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516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395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3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8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0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5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4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36C55-9ED7-4ABD-A879-F15B71634B86}" type="datetimeFigureOut">
              <a:rPr lang="en-US" smtClean="0"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599B2D-82A8-4681-B41C-323BD66C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6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7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3278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395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  <p:sldLayoutId id="2147484053" r:id="rId11"/>
    <p:sldLayoutId id="2147484054" r:id="rId12"/>
    <p:sldLayoutId id="2147484055" r:id="rId13"/>
    <p:sldLayoutId id="2147484056" r:id="rId14"/>
    <p:sldLayoutId id="2147484057" r:id="rId15"/>
    <p:sldLayoutId id="21474840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1" y="762000"/>
            <a:ext cx="6347714" cy="4953000"/>
          </a:xfrm>
        </p:spPr>
        <p:txBody>
          <a:bodyPr/>
          <a:lstStyle/>
          <a:p>
            <a:r>
              <a:rPr lang="en-US" sz="8800" dirty="0" smtClean="0"/>
              <a:t>Enlightened Thinkers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14412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Enlightenment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Intellectual movement that stressed reason and thought. </a:t>
            </a:r>
          </a:p>
          <a:p>
            <a:r>
              <a:rPr lang="en-US" sz="4000" dirty="0"/>
              <a:t>T</a:t>
            </a:r>
            <a:r>
              <a:rPr lang="en-US" sz="4000" dirty="0" smtClean="0"/>
              <a:t>he power of individuals to solve problems. </a:t>
            </a:r>
          </a:p>
        </p:txBody>
      </p:sp>
    </p:spTree>
    <p:extLst>
      <p:ext uri="{BB962C8B-B14F-4D97-AF65-F5344CB8AC3E}">
        <p14:creationId xmlns:p14="http://schemas.microsoft.com/office/powerpoint/2010/main" val="29028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John Locke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Believed: people could learn from experience and improve themselves. </a:t>
            </a:r>
          </a:p>
          <a:p>
            <a:r>
              <a:rPr lang="en-US" sz="2800" dirty="0" smtClean="0"/>
              <a:t>Favored the idea of self government. </a:t>
            </a:r>
          </a:p>
          <a:p>
            <a:r>
              <a:rPr lang="en-US" sz="2800" dirty="0" smtClean="0"/>
              <a:t>“All people are born free and equal, with three natural rights- life, liberty, and property.”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0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Thomas Hobbes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Social Contract: people had to hand over their rights to a strong ruler. In exchange, they gained law and order. </a:t>
            </a:r>
          </a:p>
          <a:p>
            <a:r>
              <a:rPr lang="en-US" sz="3200" dirty="0" smtClean="0"/>
              <a:t>Ruler needed total power to keep citizens under control. </a:t>
            </a:r>
          </a:p>
          <a:p>
            <a:r>
              <a:rPr lang="en-US" sz="3200" dirty="0" smtClean="0"/>
              <a:t>= Absolute Monarchy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83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Voltaire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Fought for tolerance, reason, freedom of religious belief, and freedom of speech. </a:t>
            </a:r>
          </a:p>
          <a:p>
            <a:r>
              <a:rPr lang="en-US" sz="3200" dirty="0" smtClean="0"/>
              <a:t>“I do not agree with a word you say but will defend to the death your right to say it.”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56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Montesquieu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696201" cy="388077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Study of political liberty. </a:t>
            </a:r>
          </a:p>
          <a:p>
            <a:r>
              <a:rPr lang="en-US" sz="3000" dirty="0" smtClean="0"/>
              <a:t>Called the division of power in the British government </a:t>
            </a:r>
            <a:r>
              <a:rPr lang="en-US" sz="3000" u="sng" dirty="0" smtClean="0"/>
              <a:t>separation of powers</a:t>
            </a:r>
          </a:p>
          <a:p>
            <a:pPr lvl="1"/>
            <a:r>
              <a:rPr lang="en-US" sz="2600" dirty="0" smtClean="0"/>
              <a:t>British King/ministers= executive power(carried out the laws). </a:t>
            </a:r>
          </a:p>
          <a:p>
            <a:pPr lvl="1"/>
            <a:r>
              <a:rPr lang="en-US" sz="2600" dirty="0" smtClean="0"/>
              <a:t>Parliament=legislative power (make the laws). </a:t>
            </a:r>
          </a:p>
          <a:p>
            <a:pPr lvl="1"/>
            <a:r>
              <a:rPr lang="en-US" sz="2600" dirty="0" smtClean="0"/>
              <a:t>Judges= Judicial Power(interpret the laws). </a:t>
            </a:r>
          </a:p>
          <a:p>
            <a:pPr lvl="1"/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10805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Rousseau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934201" cy="38807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Individual Freedom </a:t>
            </a:r>
          </a:p>
          <a:p>
            <a:r>
              <a:rPr lang="en-US" sz="3200" dirty="0" smtClean="0"/>
              <a:t>Believed that civilization corrupted people’s natural goodness. </a:t>
            </a:r>
          </a:p>
          <a:p>
            <a:r>
              <a:rPr lang="en-US" sz="3200" dirty="0" smtClean="0"/>
              <a:t>Good government is one that was freely formed by the people.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101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201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iRespondQuestionMaster</vt:lpstr>
      <vt:lpstr>iRespondGraphMaster</vt:lpstr>
      <vt:lpstr>Facet</vt:lpstr>
      <vt:lpstr>Enlightened Thinkers </vt:lpstr>
      <vt:lpstr>Enlightenment </vt:lpstr>
      <vt:lpstr>John Locke </vt:lpstr>
      <vt:lpstr>Thomas Hobbes </vt:lpstr>
      <vt:lpstr>Voltaire </vt:lpstr>
      <vt:lpstr>Montesquieu</vt:lpstr>
      <vt:lpstr>Rousseau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Enlightened Thinkers</dc:title>
  <dc:creator>Marissa Jasso</dc:creator>
  <cp:lastModifiedBy>Lyndsay Fleming</cp:lastModifiedBy>
  <cp:revision>5</cp:revision>
  <dcterms:created xsi:type="dcterms:W3CDTF">2013-11-07T12:39:44Z</dcterms:created>
  <dcterms:modified xsi:type="dcterms:W3CDTF">2015-10-06T14:51:52Z</dcterms:modified>
</cp:coreProperties>
</file>