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9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6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36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30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4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5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99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60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1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36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30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6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49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59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95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36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99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3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4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DACB-A91D-4876-8A1B-C6C52F0086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F9E8-82E4-40A3-A9B0-1CD18F40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3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Explorers Poster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poster that provides details about a famous explorer.  Use the iPads, books, and notes to find the following information</a:t>
            </a:r>
            <a:r>
              <a:rPr lang="en-US" dirty="0"/>
              <a:t>.</a:t>
            </a:r>
            <a:r>
              <a:rPr lang="en-US" dirty="0" smtClean="0">
                <a:solidFill>
                  <a:srgbClr val="FF0000"/>
                </a:solidFill>
              </a:rPr>
              <a:t> Due: AT THE END OF THE PERIOD!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Must include:</a:t>
            </a:r>
          </a:p>
          <a:p>
            <a:pPr lvl="1"/>
            <a:r>
              <a:rPr lang="en-US" dirty="0" smtClean="0"/>
              <a:t>Name of the Explorer</a:t>
            </a:r>
          </a:p>
          <a:p>
            <a:pPr lvl="1"/>
            <a:r>
              <a:rPr lang="en-US" dirty="0" smtClean="0"/>
              <a:t>Date of Birth and Death </a:t>
            </a:r>
          </a:p>
          <a:p>
            <a:pPr lvl="1"/>
            <a:r>
              <a:rPr lang="en-US" dirty="0" smtClean="0"/>
              <a:t>Where the person was born </a:t>
            </a:r>
          </a:p>
          <a:p>
            <a:pPr lvl="1"/>
            <a:r>
              <a:rPr lang="en-US" dirty="0" smtClean="0"/>
              <a:t>What country they sailed for</a:t>
            </a:r>
          </a:p>
          <a:p>
            <a:pPr lvl="1"/>
            <a:r>
              <a:rPr lang="en-US" dirty="0" smtClean="0"/>
              <a:t>Where they went on their voyages (this may include what they are known for)</a:t>
            </a:r>
          </a:p>
          <a:p>
            <a:pPr lvl="1"/>
            <a:r>
              <a:rPr lang="en-US" dirty="0" smtClean="0"/>
              <a:t>Reason they went on the voyage </a:t>
            </a:r>
          </a:p>
          <a:p>
            <a:pPr lvl="1"/>
            <a:r>
              <a:rPr lang="en-US" dirty="0" smtClean="0"/>
              <a:t>Picture (including color)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tpm17038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7571"/>
            <a:ext cx="1600199" cy="21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tpm17038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39738"/>
            <a:ext cx="1600199" cy="21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iRespondGraphMaster</vt:lpstr>
      <vt:lpstr>iRespondQuestionMaster</vt:lpstr>
      <vt:lpstr>Explorers Poster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Explorers Poster</dc:title>
  <dc:creator>Phillip Thurmond</dc:creator>
  <cp:lastModifiedBy>Lyndsay Fleming</cp:lastModifiedBy>
  <cp:revision>4</cp:revision>
  <dcterms:created xsi:type="dcterms:W3CDTF">2015-03-10T15:58:16Z</dcterms:created>
  <dcterms:modified xsi:type="dcterms:W3CDTF">2015-09-28T16:22:30Z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