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257" r:id="rId24"/>
    <p:sldId id="259" r:id="rId25"/>
    <p:sldId id="261" r:id="rId26"/>
    <p:sldId id="263" r:id="rId27"/>
    <p:sldId id="265" r:id="rId28"/>
    <p:sldId id="267" r:id="rId29"/>
    <p:sldId id="269" r:id="rId30"/>
    <p:sldId id="271" r:id="rId31"/>
    <p:sldId id="273" r:id="rId32"/>
    <p:sldId id="275" r:id="rId33"/>
    <p:sldId id="277" r:id="rId34"/>
    <p:sldId id="279" r:id="rId35"/>
    <p:sldId id="281" r:id="rId36"/>
    <p:sldId id="283" r:id="rId37"/>
    <p:sldId id="285" r:id="rId38"/>
    <p:sldId id="287" r:id="rId39"/>
    <p:sldId id="289" r:id="rId40"/>
    <p:sldId id="291" r:id="rId41"/>
    <p:sldId id="293" r:id="rId42"/>
    <p:sldId id="295" r:id="rId43"/>
    <p:sldId id="297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4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5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5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1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2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02FC-AA48-491D-8A7C-1B4EE971DC4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992A-9287-4E76-8443-9529B1A95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8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Rebellion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38889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American Revolution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52331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French Revolution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9942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Haitian  Revolution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97328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Divine Right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19472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Coup d'état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0987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Habeas Corpus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211401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Estates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0187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Petition of Rights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16541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English Bill of Rights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90352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Checks and Balances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00191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600" dirty="0" smtClean="0"/>
              <a:t>Revolution 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3338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Tokugawa </a:t>
            </a:r>
            <a:r>
              <a:rPr lang="en-US" sz="16600" dirty="0" err="1" smtClean="0"/>
              <a:t>Ieyasu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6487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Napoleonic Code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55667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Constitutional Monarchy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945959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2324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the action or process of resisting authority, control, or convention.  Typically not successful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4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2324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 forcible overthrow of a government or social order in favor of a new system.</a:t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87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72" y="1460680"/>
            <a:ext cx="10515600" cy="618232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English philosopher and Enlightenment thinker who believed that all knowledge is derived from sensory experience. Believed that each person was born with a tabula rasa.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45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232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English philosopher who developed the social contract theory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6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232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A French philosopher who developed the idea of separation of powers.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91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26611"/>
            <a:ext cx="10515600" cy="2820838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Political philosopher who helped develop the social contract theory.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10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26611"/>
            <a:ext cx="10515600" cy="2820838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A French philosopher who believed in the separation of church and state.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6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600" dirty="0" smtClean="0"/>
              <a:t>John Locke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895771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57335"/>
            <a:ext cx="10515600" cy="690113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An American philosopher/ politician and primary author of the US Declaration of Independence.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33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A conflict in England from 1642-1649 in which Puritan supporters of parliament fought against the supports of the Monarchy.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15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Conflict between Great Britain and the American colonies from 1765-1783 in which the American colonies win independence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48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A revolution in France from 1789 to 1799. It led to the end of the monarchy.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752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7300" dirty="0"/>
              <a:t/>
            </a:r>
            <a:br>
              <a:rPr lang="en-US" sz="7300" dirty="0"/>
            </a:b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7300" dirty="0" smtClean="0"/>
              <a:t>(1791–1804) was a slave revolt in the French colony of Saint-Domingue, which culminated in the elimination of slavery there and the founding of the Republic of Haiti.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70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The doctrine that kings and queens have a God-given right to rule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00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a sudden, violent, and illegal seizure of power from a government.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59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A law requires a prisoner be brought before a court or judge so that it can be decided whether his or her imprisonment is legal.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463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Three social classes in France prior to the French Revolution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55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a major English constitutional document that sets out specific liberties of the subject that the king is prohibited from infringing.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5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Thomas Hobbes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5760917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the rights and liberties of the subjects and settling the succession in William III and Mary I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30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organization </a:t>
            </a:r>
            <a:r>
              <a:rPr lang="en-US" sz="8000" dirty="0" smtClean="0"/>
              <a:t>or system is regulated by ensuring that political power is not concentrated in the hands of individuals or groups.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456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the founder and first shogun of the Tokugawa </a:t>
            </a:r>
            <a:r>
              <a:rPr lang="en-US" sz="8000" dirty="0" err="1" smtClean="0"/>
              <a:t>shogunate</a:t>
            </a:r>
            <a:r>
              <a:rPr lang="en-US" sz="8000" dirty="0" smtClean="0"/>
              <a:t> of Japan (1600-1868)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465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>French civil code established under Napoléon I in 1804. The code forbade privileges based on birth, allowed freedom of religion, and specified that government jobs should go to the most qualified.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518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1729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/>
            </a:r>
            <a:br>
              <a:rPr lang="en-US" sz="6700" dirty="0"/>
            </a:br>
            <a:r>
              <a:rPr lang="en-US" sz="7200" dirty="0" smtClean="0"/>
              <a:t>a form of government in which a king or queen acts as Head of State. The ability to make and pass legislation resides with an elected Parliament. </a:t>
            </a:r>
            <a:br>
              <a:rPr lang="en-US" sz="72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Montesquieu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1989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Rousseau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45635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Voltaire 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20774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Thomas Jefferson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85624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3" y="1122363"/>
            <a:ext cx="11007305" cy="4053486"/>
          </a:xfrm>
        </p:spPr>
        <p:txBody>
          <a:bodyPr>
            <a:normAutofit fontScale="90000"/>
          </a:bodyPr>
          <a:lstStyle/>
          <a:p>
            <a:r>
              <a:rPr lang="en-US" sz="16600" dirty="0" smtClean="0"/>
              <a:t>English Civil War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93363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160</Words>
  <Application>Microsoft Office PowerPoint</Application>
  <PresentationFormat>Widescreen</PresentationFormat>
  <Paragraphs>44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Rebellion </vt:lpstr>
      <vt:lpstr>Revolution  </vt:lpstr>
      <vt:lpstr>John Locke</vt:lpstr>
      <vt:lpstr>Thomas Hobbes</vt:lpstr>
      <vt:lpstr>Montesquieu</vt:lpstr>
      <vt:lpstr>Rousseau </vt:lpstr>
      <vt:lpstr>Voltaire  </vt:lpstr>
      <vt:lpstr>Thomas Jefferson </vt:lpstr>
      <vt:lpstr>English Civil War</vt:lpstr>
      <vt:lpstr>American Revolution </vt:lpstr>
      <vt:lpstr>French Revolution </vt:lpstr>
      <vt:lpstr>Haitian  Revolution </vt:lpstr>
      <vt:lpstr>Divine Right </vt:lpstr>
      <vt:lpstr>Coup d'état </vt:lpstr>
      <vt:lpstr>Habeas Corpus </vt:lpstr>
      <vt:lpstr>Estates</vt:lpstr>
      <vt:lpstr>Petition of Rights</vt:lpstr>
      <vt:lpstr>English Bill of Rights</vt:lpstr>
      <vt:lpstr>Checks and Balances</vt:lpstr>
      <vt:lpstr>Tokugawa Ieyasu</vt:lpstr>
      <vt:lpstr>Napoleonic Code</vt:lpstr>
      <vt:lpstr>Constitutional Monarchy </vt:lpstr>
      <vt:lpstr>the action or process of resisting authority, control, or convention.  Typically not successful  </vt:lpstr>
      <vt:lpstr>a forcible overthrow of a government or social order in favor of a new system.  </vt:lpstr>
      <vt:lpstr>English philosopher and Enlightenment thinker who believed that all knowledge is derived from sensory experience. Believed that each person was born with a tabula rasa.    </vt:lpstr>
      <vt:lpstr>English philosopher who developed the social contract theory     </vt:lpstr>
      <vt:lpstr>  A French philosopher who developed the idea of separation of powers.      </vt:lpstr>
      <vt:lpstr>Political philosopher who helped develop the social contract theory.       </vt:lpstr>
      <vt:lpstr>A French philosopher who believed in the separation of church and state.        </vt:lpstr>
      <vt:lpstr>An American philosopher/ politician and primary author of the US Declaration of Independence.         </vt:lpstr>
      <vt:lpstr> A conflict in England from 1642-1649 in which Puritan supporters of parliament fought against the supports of the Monarchy.          </vt:lpstr>
      <vt:lpstr>  Conflict between Great Britain and the American colonies from 1765-1783 in which the American colonies win independence          </vt:lpstr>
      <vt:lpstr> A revolution in France from 1789 to 1799. It led to the end of the monarchy.           </vt:lpstr>
      <vt:lpstr>   (1791–1804) was a slave revolt in the French colony of Saint-Domingue, which culminated in the elimination of slavery there and the founding of the Republic of Haiti.          </vt:lpstr>
      <vt:lpstr>The doctrine that kings and queens have a God-given right to rule          </vt:lpstr>
      <vt:lpstr> a sudden, violent, and illegal seizure of power from a government.           </vt:lpstr>
      <vt:lpstr>     A law requires a prisoner be brought before a court or judge so that it can be decided whether his or her imprisonment is legal.             </vt:lpstr>
      <vt:lpstr>     Three social classes in France prior to the French Revolution              </vt:lpstr>
      <vt:lpstr>       a major English constitutional document that sets out specific liberties of the subject that the king is prohibited from infringing.              </vt:lpstr>
      <vt:lpstr>       the rights and liberties of the subjects and settling the succession in William III and Mary I               </vt:lpstr>
      <vt:lpstr>        organization or system is regulated by ensuring that political power is not concentrated in the hands of individuals or groups.                </vt:lpstr>
      <vt:lpstr>        the founder and first shogun of the Tokugawa shogunate of Japan (1600-1868)                 </vt:lpstr>
      <vt:lpstr>           French civil code established under Napoléon I in 1804. The code forbade privileges based on birth, allowed freedom of religion, and specified that government jobs should go to the most qualified.                 </vt:lpstr>
      <vt:lpstr>           a form of government in which a king or queen acts as Head of State. The ability to make and pass legislation resides with an elected Parliament.                  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Rebellion</dc:title>
  <dc:creator>Lyndsay Fleming</dc:creator>
  <cp:lastModifiedBy>Lyndsay Fleming</cp:lastModifiedBy>
  <cp:revision>4</cp:revision>
  <dcterms:created xsi:type="dcterms:W3CDTF">2015-10-12T11:55:42Z</dcterms:created>
  <dcterms:modified xsi:type="dcterms:W3CDTF">2015-10-12T12:50:22Z</dcterms:modified>
</cp:coreProperties>
</file>