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92" r:id="rId3"/>
  </p:sld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4" r:id="rId23"/>
    <p:sldId id="276" r:id="rId24"/>
    <p:sldId id="279" r:id="rId25"/>
    <p:sldId id="281" r:id="rId26"/>
    <p:sldId id="278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9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9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24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79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25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8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79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9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7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24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7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597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98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176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88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84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08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59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886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792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425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0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2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06BEB-A437-40B7-81D1-F8C4C9ED462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638DFF-4BE6-417C-B62C-0C5BF8C7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7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1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771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64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Middle Ages, Renaissance, and Reformation Vocab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Bubonic Plague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disease that spread across Asia and Europe in the mid 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century. Killed millions of people. </a:t>
            </a:r>
            <a:endParaRPr lang="en-US" sz="3200" dirty="0"/>
          </a:p>
        </p:txBody>
      </p:sp>
      <p:grpSp>
        <p:nvGrpSpPr>
          <p:cNvPr id="6" name="SMARTInkShape-Group69"/>
          <p:cNvGrpSpPr/>
          <p:nvPr/>
        </p:nvGrpSpPr>
        <p:grpSpPr>
          <a:xfrm>
            <a:off x="669727" y="1687711"/>
            <a:ext cx="6349008" cy="517923"/>
            <a:chOff x="669727" y="1687711"/>
            <a:chExt cx="6349008" cy="517923"/>
          </a:xfrm>
        </p:grpSpPr>
        <p:sp>
          <p:nvSpPr>
            <p:cNvPr id="4" name="SMARTInkShape-173"/>
            <p:cNvSpPr/>
            <p:nvPr/>
          </p:nvSpPr>
          <p:spPr>
            <a:xfrm>
              <a:off x="1107281" y="1687711"/>
              <a:ext cx="5911454" cy="80336"/>
            </a:xfrm>
            <a:custGeom>
              <a:avLst/>
              <a:gdLst/>
              <a:ahLst/>
              <a:cxnLst/>
              <a:rect l="0" t="0" r="0" b="0"/>
              <a:pathLst>
                <a:path w="5911454" h="80336">
                  <a:moveTo>
                    <a:pt x="0" y="8930"/>
                  </a:moveTo>
                  <a:lnTo>
                    <a:pt x="9481" y="8930"/>
                  </a:lnTo>
                  <a:lnTo>
                    <a:pt x="16782" y="6284"/>
                  </a:lnTo>
                  <a:lnTo>
                    <a:pt x="23334" y="2793"/>
                  </a:lnTo>
                  <a:lnTo>
                    <a:pt x="35624" y="552"/>
                  </a:lnTo>
                  <a:lnTo>
                    <a:pt x="80203" y="4"/>
                  </a:lnTo>
                  <a:lnTo>
                    <a:pt x="101194" y="0"/>
                  </a:lnTo>
                  <a:lnTo>
                    <a:pt x="142712" y="8766"/>
                  </a:lnTo>
                  <a:lnTo>
                    <a:pt x="185940" y="8927"/>
                  </a:lnTo>
                  <a:lnTo>
                    <a:pt x="229281" y="8930"/>
                  </a:lnTo>
                  <a:lnTo>
                    <a:pt x="270782" y="8930"/>
                  </a:lnTo>
                  <a:lnTo>
                    <a:pt x="314580" y="8930"/>
                  </a:lnTo>
                  <a:lnTo>
                    <a:pt x="352142" y="9922"/>
                  </a:lnTo>
                  <a:lnTo>
                    <a:pt x="380896" y="17032"/>
                  </a:lnTo>
                  <a:lnTo>
                    <a:pt x="419864" y="17811"/>
                  </a:lnTo>
                  <a:lnTo>
                    <a:pt x="461377" y="17857"/>
                  </a:lnTo>
                  <a:lnTo>
                    <a:pt x="504032" y="17859"/>
                  </a:lnTo>
                  <a:lnTo>
                    <a:pt x="546860" y="17859"/>
                  </a:lnTo>
                  <a:lnTo>
                    <a:pt x="583334" y="18852"/>
                  </a:lnTo>
                  <a:lnTo>
                    <a:pt x="625074" y="26237"/>
                  </a:lnTo>
                  <a:lnTo>
                    <a:pt x="666750" y="26757"/>
                  </a:lnTo>
                  <a:lnTo>
                    <a:pt x="708422" y="26787"/>
                  </a:lnTo>
                  <a:lnTo>
                    <a:pt x="750278" y="26789"/>
                  </a:lnTo>
                  <a:lnTo>
                    <a:pt x="794579" y="26789"/>
                  </a:lnTo>
                  <a:lnTo>
                    <a:pt x="806576" y="27781"/>
                  </a:lnTo>
                  <a:lnTo>
                    <a:pt x="848316" y="35167"/>
                  </a:lnTo>
                  <a:lnTo>
                    <a:pt x="889992" y="35687"/>
                  </a:lnTo>
                  <a:lnTo>
                    <a:pt x="930452" y="35716"/>
                  </a:lnTo>
                  <a:lnTo>
                    <a:pt x="969992" y="35718"/>
                  </a:lnTo>
                  <a:lnTo>
                    <a:pt x="1013734" y="35719"/>
                  </a:lnTo>
                  <a:lnTo>
                    <a:pt x="1055355" y="43407"/>
                  </a:lnTo>
                  <a:lnTo>
                    <a:pt x="1090463" y="44281"/>
                  </a:lnTo>
                  <a:lnTo>
                    <a:pt x="1134894" y="44600"/>
                  </a:lnTo>
                  <a:lnTo>
                    <a:pt x="1172690" y="44642"/>
                  </a:lnTo>
                  <a:lnTo>
                    <a:pt x="1210079" y="44648"/>
                  </a:lnTo>
                  <a:lnTo>
                    <a:pt x="1241138" y="45641"/>
                  </a:lnTo>
                  <a:lnTo>
                    <a:pt x="1278306" y="52337"/>
                  </a:lnTo>
                  <a:lnTo>
                    <a:pt x="1314705" y="53415"/>
                  </a:lnTo>
                  <a:lnTo>
                    <a:pt x="1356589" y="53557"/>
                  </a:lnTo>
                  <a:lnTo>
                    <a:pt x="1394308" y="53575"/>
                  </a:lnTo>
                  <a:lnTo>
                    <a:pt x="1430780" y="53578"/>
                  </a:lnTo>
                  <a:lnTo>
                    <a:pt x="1467529" y="53578"/>
                  </a:lnTo>
                  <a:lnTo>
                    <a:pt x="1504780" y="53578"/>
                  </a:lnTo>
                  <a:lnTo>
                    <a:pt x="1535821" y="54570"/>
                  </a:lnTo>
                  <a:lnTo>
                    <a:pt x="1580470" y="61680"/>
                  </a:lnTo>
                  <a:lnTo>
                    <a:pt x="1625024" y="62459"/>
                  </a:lnTo>
                  <a:lnTo>
                    <a:pt x="1667974" y="62503"/>
                  </a:lnTo>
                  <a:lnTo>
                    <a:pt x="1711414" y="62507"/>
                  </a:lnTo>
                  <a:lnTo>
                    <a:pt x="1753189" y="62508"/>
                  </a:lnTo>
                  <a:lnTo>
                    <a:pt x="1794867" y="62508"/>
                  </a:lnTo>
                  <a:lnTo>
                    <a:pt x="1836539" y="62508"/>
                  </a:lnTo>
                  <a:lnTo>
                    <a:pt x="1878211" y="62508"/>
                  </a:lnTo>
                  <a:lnTo>
                    <a:pt x="1919883" y="62508"/>
                  </a:lnTo>
                  <a:lnTo>
                    <a:pt x="1931789" y="63500"/>
                  </a:lnTo>
                  <a:lnTo>
                    <a:pt x="1974674" y="71070"/>
                  </a:lnTo>
                  <a:lnTo>
                    <a:pt x="2014367" y="71416"/>
                  </a:lnTo>
                  <a:lnTo>
                    <a:pt x="2053958" y="71436"/>
                  </a:lnTo>
                  <a:lnTo>
                    <a:pt x="2095508" y="71437"/>
                  </a:lnTo>
                  <a:lnTo>
                    <a:pt x="2137173" y="71437"/>
                  </a:lnTo>
                  <a:lnTo>
                    <a:pt x="2180057" y="71437"/>
                  </a:lnTo>
                  <a:lnTo>
                    <a:pt x="2223656" y="71437"/>
                  </a:lnTo>
                  <a:lnTo>
                    <a:pt x="2264987" y="71437"/>
                  </a:lnTo>
                  <a:lnTo>
                    <a:pt x="2304023" y="71437"/>
                  </a:lnTo>
                  <a:lnTo>
                    <a:pt x="2345541" y="71437"/>
                  </a:lnTo>
                  <a:lnTo>
                    <a:pt x="2369346" y="72430"/>
                  </a:lnTo>
                  <a:lnTo>
                    <a:pt x="2386212" y="76582"/>
                  </a:lnTo>
                  <a:lnTo>
                    <a:pt x="2426267" y="71696"/>
                  </a:lnTo>
                  <a:lnTo>
                    <a:pt x="2467592" y="71453"/>
                  </a:lnTo>
                  <a:lnTo>
                    <a:pt x="2509244" y="71438"/>
                  </a:lnTo>
                  <a:lnTo>
                    <a:pt x="2529748" y="74083"/>
                  </a:lnTo>
                  <a:lnTo>
                    <a:pt x="2572595" y="79999"/>
                  </a:lnTo>
                  <a:lnTo>
                    <a:pt x="2612516" y="80335"/>
                  </a:lnTo>
                  <a:lnTo>
                    <a:pt x="2631911" y="79369"/>
                  </a:lnTo>
                  <a:lnTo>
                    <a:pt x="2671440" y="71989"/>
                  </a:lnTo>
                  <a:lnTo>
                    <a:pt x="2682533" y="72675"/>
                  </a:lnTo>
                  <a:lnTo>
                    <a:pt x="2699935" y="76655"/>
                  </a:lnTo>
                  <a:lnTo>
                    <a:pt x="2741425" y="71830"/>
                  </a:lnTo>
                  <a:lnTo>
                    <a:pt x="2783087" y="71460"/>
                  </a:lnTo>
                  <a:lnTo>
                    <a:pt x="2824758" y="71439"/>
                  </a:lnTo>
                  <a:lnTo>
                    <a:pt x="2866430" y="71438"/>
                  </a:lnTo>
                  <a:lnTo>
                    <a:pt x="2908102" y="71437"/>
                  </a:lnTo>
                  <a:lnTo>
                    <a:pt x="2949774" y="63335"/>
                  </a:lnTo>
                  <a:lnTo>
                    <a:pt x="2991446" y="62556"/>
                  </a:lnTo>
                  <a:lnTo>
                    <a:pt x="3034232" y="62512"/>
                  </a:lnTo>
                  <a:lnTo>
                    <a:pt x="3078717" y="62508"/>
                  </a:lnTo>
                  <a:lnTo>
                    <a:pt x="3122296" y="62508"/>
                  </a:lnTo>
                  <a:lnTo>
                    <a:pt x="3162863" y="62508"/>
                  </a:lnTo>
                  <a:lnTo>
                    <a:pt x="3202413" y="62508"/>
                  </a:lnTo>
                  <a:lnTo>
                    <a:pt x="3243208" y="62508"/>
                  </a:lnTo>
                  <a:lnTo>
                    <a:pt x="3282778" y="62508"/>
                  </a:lnTo>
                  <a:lnTo>
                    <a:pt x="3326524" y="62508"/>
                  </a:lnTo>
                  <a:lnTo>
                    <a:pt x="3370387" y="62508"/>
                  </a:lnTo>
                  <a:lnTo>
                    <a:pt x="3413283" y="62508"/>
                  </a:lnTo>
                  <a:lnTo>
                    <a:pt x="3440411" y="59862"/>
                  </a:lnTo>
                  <a:lnTo>
                    <a:pt x="3482012" y="54130"/>
                  </a:lnTo>
                  <a:lnTo>
                    <a:pt x="3524217" y="53610"/>
                  </a:lnTo>
                  <a:lnTo>
                    <a:pt x="3566912" y="53580"/>
                  </a:lnTo>
                  <a:lnTo>
                    <a:pt x="3609743" y="53578"/>
                  </a:lnTo>
                  <a:lnTo>
                    <a:pt x="3652194" y="53578"/>
                  </a:lnTo>
                  <a:lnTo>
                    <a:pt x="3693911" y="53578"/>
                  </a:lnTo>
                  <a:lnTo>
                    <a:pt x="3735586" y="53578"/>
                  </a:lnTo>
                  <a:lnTo>
                    <a:pt x="3777442" y="53578"/>
                  </a:lnTo>
                  <a:lnTo>
                    <a:pt x="3821743" y="53578"/>
                  </a:lnTo>
                  <a:lnTo>
                    <a:pt x="3860257" y="53578"/>
                  </a:lnTo>
                  <a:lnTo>
                    <a:pt x="3901721" y="53578"/>
                  </a:lnTo>
                  <a:lnTo>
                    <a:pt x="3931966" y="54570"/>
                  </a:lnTo>
                  <a:lnTo>
                    <a:pt x="3973707" y="61956"/>
                  </a:lnTo>
                  <a:lnTo>
                    <a:pt x="4015382" y="62476"/>
                  </a:lnTo>
                  <a:lnTo>
                    <a:pt x="4057055" y="62506"/>
                  </a:lnTo>
                  <a:lnTo>
                    <a:pt x="4098727" y="62508"/>
                  </a:lnTo>
                  <a:lnTo>
                    <a:pt x="4140399" y="62508"/>
                  </a:lnTo>
                  <a:lnTo>
                    <a:pt x="4164211" y="61516"/>
                  </a:lnTo>
                  <a:lnTo>
                    <a:pt x="4198815" y="54130"/>
                  </a:lnTo>
                  <a:lnTo>
                    <a:pt x="4238734" y="53610"/>
                  </a:lnTo>
                  <a:lnTo>
                    <a:pt x="4272201" y="52588"/>
                  </a:lnTo>
                  <a:lnTo>
                    <a:pt x="4307159" y="45476"/>
                  </a:lnTo>
                  <a:lnTo>
                    <a:pt x="4347026" y="44681"/>
                  </a:lnTo>
                  <a:lnTo>
                    <a:pt x="4388518" y="44650"/>
                  </a:lnTo>
                  <a:lnTo>
                    <a:pt x="4431280" y="44649"/>
                  </a:lnTo>
                  <a:lnTo>
                    <a:pt x="4473885" y="44648"/>
                  </a:lnTo>
                  <a:lnTo>
                    <a:pt x="4518255" y="44648"/>
                  </a:lnTo>
                  <a:lnTo>
                    <a:pt x="4560084" y="44648"/>
                  </a:lnTo>
                  <a:lnTo>
                    <a:pt x="4590042" y="45641"/>
                  </a:lnTo>
                  <a:lnTo>
                    <a:pt x="4634344" y="53026"/>
                  </a:lnTo>
                  <a:lnTo>
                    <a:pt x="4672858" y="53530"/>
                  </a:lnTo>
                  <a:lnTo>
                    <a:pt x="4714323" y="53574"/>
                  </a:lnTo>
                  <a:lnTo>
                    <a:pt x="4756515" y="53578"/>
                  </a:lnTo>
                  <a:lnTo>
                    <a:pt x="4799209" y="53578"/>
                  </a:lnTo>
                  <a:lnTo>
                    <a:pt x="4842040" y="53578"/>
                  </a:lnTo>
                  <a:lnTo>
                    <a:pt x="4885720" y="53578"/>
                  </a:lnTo>
                  <a:lnTo>
                    <a:pt x="4906197" y="52586"/>
                  </a:lnTo>
                  <a:lnTo>
                    <a:pt x="4941166" y="45476"/>
                  </a:lnTo>
                  <a:lnTo>
                    <a:pt x="4982771" y="44697"/>
                  </a:lnTo>
                  <a:lnTo>
                    <a:pt x="5024439" y="44651"/>
                  </a:lnTo>
                  <a:lnTo>
                    <a:pt x="5066110" y="36546"/>
                  </a:lnTo>
                  <a:lnTo>
                    <a:pt x="5107965" y="35791"/>
                  </a:lnTo>
                  <a:lnTo>
                    <a:pt x="5146231" y="34733"/>
                  </a:lnTo>
                  <a:lnTo>
                    <a:pt x="5188134" y="27341"/>
                  </a:lnTo>
                  <a:lnTo>
                    <a:pt x="5225041" y="26862"/>
                  </a:lnTo>
                  <a:lnTo>
                    <a:pt x="5263930" y="26799"/>
                  </a:lnTo>
                  <a:lnTo>
                    <a:pt x="5302160" y="33858"/>
                  </a:lnTo>
                  <a:lnTo>
                    <a:pt x="5339864" y="35474"/>
                  </a:lnTo>
                  <a:lnTo>
                    <a:pt x="5377032" y="35687"/>
                  </a:lnTo>
                  <a:lnTo>
                    <a:pt x="5413432" y="38360"/>
                  </a:lnTo>
                  <a:lnTo>
                    <a:pt x="5455316" y="43820"/>
                  </a:lnTo>
                  <a:lnTo>
                    <a:pt x="5493035" y="44539"/>
                  </a:lnTo>
                  <a:lnTo>
                    <a:pt x="5533019" y="52327"/>
                  </a:lnTo>
                  <a:lnTo>
                    <a:pt x="5576801" y="53468"/>
                  </a:lnTo>
                  <a:lnTo>
                    <a:pt x="5618426" y="53568"/>
                  </a:lnTo>
                  <a:lnTo>
                    <a:pt x="5658067" y="53577"/>
                  </a:lnTo>
                  <a:lnTo>
                    <a:pt x="5698872" y="53578"/>
                  </a:lnTo>
                  <a:lnTo>
                    <a:pt x="5738442" y="53578"/>
                  </a:lnTo>
                  <a:lnTo>
                    <a:pt x="5778044" y="53578"/>
                  </a:lnTo>
                  <a:lnTo>
                    <a:pt x="5820798" y="53578"/>
                  </a:lnTo>
                  <a:lnTo>
                    <a:pt x="5832778" y="53578"/>
                  </a:lnTo>
                  <a:lnTo>
                    <a:pt x="5839445" y="50932"/>
                  </a:lnTo>
                  <a:lnTo>
                    <a:pt x="5845716" y="47441"/>
                  </a:lnTo>
                  <a:lnTo>
                    <a:pt x="5857825" y="45200"/>
                  </a:lnTo>
                  <a:lnTo>
                    <a:pt x="5902113" y="44648"/>
                  </a:lnTo>
                  <a:lnTo>
                    <a:pt x="5911453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74"/>
            <p:cNvSpPr/>
            <p:nvPr/>
          </p:nvSpPr>
          <p:spPr>
            <a:xfrm>
              <a:off x="669727" y="2169914"/>
              <a:ext cx="2312790" cy="35720"/>
            </a:xfrm>
            <a:custGeom>
              <a:avLst/>
              <a:gdLst/>
              <a:ahLst/>
              <a:cxnLst/>
              <a:rect l="0" t="0" r="0" b="0"/>
              <a:pathLst>
                <a:path w="2312790" h="35720">
                  <a:moveTo>
                    <a:pt x="0" y="26789"/>
                  </a:moveTo>
                  <a:lnTo>
                    <a:pt x="0" y="19101"/>
                  </a:lnTo>
                  <a:lnTo>
                    <a:pt x="992" y="18687"/>
                  </a:lnTo>
                  <a:lnTo>
                    <a:pt x="16585" y="17862"/>
                  </a:lnTo>
                  <a:lnTo>
                    <a:pt x="17010" y="16869"/>
                  </a:lnTo>
                  <a:lnTo>
                    <a:pt x="17482" y="13120"/>
                  </a:lnTo>
                  <a:lnTo>
                    <a:pt x="18599" y="11723"/>
                  </a:lnTo>
                  <a:lnTo>
                    <a:pt x="22488" y="10171"/>
                  </a:lnTo>
                  <a:lnTo>
                    <a:pt x="56667" y="8932"/>
                  </a:lnTo>
                  <a:lnTo>
                    <a:pt x="58614" y="7940"/>
                  </a:lnTo>
                  <a:lnTo>
                    <a:pt x="59912" y="6285"/>
                  </a:lnTo>
                  <a:lnTo>
                    <a:pt x="60777" y="4190"/>
                  </a:lnTo>
                  <a:lnTo>
                    <a:pt x="62346" y="2793"/>
                  </a:lnTo>
                  <a:lnTo>
                    <a:pt x="66735" y="1241"/>
                  </a:lnTo>
                  <a:lnTo>
                    <a:pt x="110135" y="3"/>
                  </a:lnTo>
                  <a:lnTo>
                    <a:pt x="154287" y="0"/>
                  </a:lnTo>
                  <a:lnTo>
                    <a:pt x="197069" y="0"/>
                  </a:lnTo>
                  <a:lnTo>
                    <a:pt x="239023" y="0"/>
                  </a:lnTo>
                  <a:lnTo>
                    <a:pt x="280064" y="0"/>
                  </a:lnTo>
                  <a:lnTo>
                    <a:pt x="324484" y="0"/>
                  </a:lnTo>
                  <a:lnTo>
                    <a:pt x="366554" y="0"/>
                  </a:lnTo>
                  <a:lnTo>
                    <a:pt x="407814" y="0"/>
                  </a:lnTo>
                  <a:lnTo>
                    <a:pt x="448250" y="0"/>
                  </a:lnTo>
                  <a:lnTo>
                    <a:pt x="487788" y="0"/>
                  </a:lnTo>
                  <a:lnTo>
                    <a:pt x="529806" y="0"/>
                  </a:lnTo>
                  <a:lnTo>
                    <a:pt x="571498" y="0"/>
                  </a:lnTo>
                  <a:lnTo>
                    <a:pt x="613171" y="0"/>
                  </a:lnTo>
                  <a:lnTo>
                    <a:pt x="654843" y="0"/>
                  </a:lnTo>
                  <a:lnTo>
                    <a:pt x="696699" y="0"/>
                  </a:lnTo>
                  <a:lnTo>
                    <a:pt x="735958" y="0"/>
                  </a:lnTo>
                  <a:lnTo>
                    <a:pt x="777373" y="0"/>
                  </a:lnTo>
                  <a:lnTo>
                    <a:pt x="814528" y="0"/>
                  </a:lnTo>
                  <a:lnTo>
                    <a:pt x="851366" y="0"/>
                  </a:lnTo>
                  <a:lnTo>
                    <a:pt x="893369" y="0"/>
                  </a:lnTo>
                  <a:lnTo>
                    <a:pt x="934098" y="4741"/>
                  </a:lnTo>
                  <a:lnTo>
                    <a:pt x="973669" y="8102"/>
                  </a:lnTo>
                  <a:lnTo>
                    <a:pt x="1018028" y="8821"/>
                  </a:lnTo>
                  <a:lnTo>
                    <a:pt x="1062638" y="8915"/>
                  </a:lnTo>
                  <a:lnTo>
                    <a:pt x="1107282" y="8928"/>
                  </a:lnTo>
                  <a:lnTo>
                    <a:pt x="1151929" y="8930"/>
                  </a:lnTo>
                  <a:lnTo>
                    <a:pt x="1188640" y="8930"/>
                  </a:lnTo>
                  <a:lnTo>
                    <a:pt x="1230435" y="8930"/>
                  </a:lnTo>
                  <a:lnTo>
                    <a:pt x="1272388" y="8930"/>
                  </a:lnTo>
                  <a:lnTo>
                    <a:pt x="1311763" y="8930"/>
                  </a:lnTo>
                  <a:lnTo>
                    <a:pt x="1350850" y="11576"/>
                  </a:lnTo>
                  <a:lnTo>
                    <a:pt x="1391755" y="16618"/>
                  </a:lnTo>
                  <a:lnTo>
                    <a:pt x="1435626" y="17614"/>
                  </a:lnTo>
                  <a:lnTo>
                    <a:pt x="1479864" y="17811"/>
                  </a:lnTo>
                  <a:lnTo>
                    <a:pt x="1522300" y="17850"/>
                  </a:lnTo>
                  <a:lnTo>
                    <a:pt x="1562763" y="18850"/>
                  </a:lnTo>
                  <a:lnTo>
                    <a:pt x="1605299" y="24927"/>
                  </a:lnTo>
                  <a:lnTo>
                    <a:pt x="1647399" y="26421"/>
                  </a:lnTo>
                  <a:lnTo>
                    <a:pt x="1687795" y="26716"/>
                  </a:lnTo>
                  <a:lnTo>
                    <a:pt x="1730318" y="26775"/>
                  </a:lnTo>
                  <a:lnTo>
                    <a:pt x="1772415" y="26786"/>
                  </a:lnTo>
                  <a:lnTo>
                    <a:pt x="1812811" y="26789"/>
                  </a:lnTo>
                  <a:lnTo>
                    <a:pt x="1855333" y="26789"/>
                  </a:lnTo>
                  <a:lnTo>
                    <a:pt x="1892690" y="26789"/>
                  </a:lnTo>
                  <a:lnTo>
                    <a:pt x="1928732" y="32926"/>
                  </a:lnTo>
                  <a:lnTo>
                    <a:pt x="1964515" y="35167"/>
                  </a:lnTo>
                  <a:lnTo>
                    <a:pt x="2008185" y="35646"/>
                  </a:lnTo>
                  <a:lnTo>
                    <a:pt x="2046139" y="35709"/>
                  </a:lnTo>
                  <a:lnTo>
                    <a:pt x="2087064" y="35718"/>
                  </a:lnTo>
                  <a:lnTo>
                    <a:pt x="2127693" y="35719"/>
                  </a:lnTo>
                  <a:lnTo>
                    <a:pt x="2169343" y="35719"/>
                  </a:lnTo>
                  <a:lnTo>
                    <a:pt x="2211552" y="35719"/>
                  </a:lnTo>
                  <a:lnTo>
                    <a:pt x="2255303" y="35719"/>
                  </a:lnTo>
                  <a:lnTo>
                    <a:pt x="2299514" y="35719"/>
                  </a:lnTo>
                  <a:lnTo>
                    <a:pt x="2312789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MARTInkShape-175"/>
          <p:cNvSpPr/>
          <p:nvPr/>
        </p:nvSpPr>
        <p:spPr>
          <a:xfrm>
            <a:off x="2803922" y="2205633"/>
            <a:ext cx="1598415" cy="44649"/>
          </a:xfrm>
          <a:custGeom>
            <a:avLst/>
            <a:gdLst/>
            <a:ahLst/>
            <a:cxnLst/>
            <a:rect l="0" t="0" r="0" b="0"/>
            <a:pathLst>
              <a:path w="1598415" h="44649">
                <a:moveTo>
                  <a:pt x="0" y="0"/>
                </a:moveTo>
                <a:lnTo>
                  <a:pt x="35869" y="0"/>
                </a:lnTo>
                <a:lnTo>
                  <a:pt x="38796" y="992"/>
                </a:lnTo>
                <a:lnTo>
                  <a:pt x="40747" y="2646"/>
                </a:lnTo>
                <a:lnTo>
                  <a:pt x="42047" y="4740"/>
                </a:lnTo>
                <a:lnTo>
                  <a:pt x="43906" y="6137"/>
                </a:lnTo>
                <a:lnTo>
                  <a:pt x="48618" y="7688"/>
                </a:lnTo>
                <a:lnTo>
                  <a:pt x="91040" y="8920"/>
                </a:lnTo>
                <a:lnTo>
                  <a:pt x="133379" y="8930"/>
                </a:lnTo>
                <a:lnTo>
                  <a:pt x="177003" y="8930"/>
                </a:lnTo>
                <a:lnTo>
                  <a:pt x="221327" y="8930"/>
                </a:lnTo>
                <a:lnTo>
                  <a:pt x="264064" y="8930"/>
                </a:lnTo>
                <a:lnTo>
                  <a:pt x="305335" y="8930"/>
                </a:lnTo>
                <a:lnTo>
                  <a:pt x="347691" y="8930"/>
                </a:lnTo>
                <a:lnTo>
                  <a:pt x="389678" y="8930"/>
                </a:lnTo>
                <a:lnTo>
                  <a:pt x="430715" y="8930"/>
                </a:lnTo>
                <a:lnTo>
                  <a:pt x="474890" y="8930"/>
                </a:lnTo>
                <a:lnTo>
                  <a:pt x="516306" y="8930"/>
                </a:lnTo>
                <a:lnTo>
                  <a:pt x="559997" y="8930"/>
                </a:lnTo>
                <a:lnTo>
                  <a:pt x="604620" y="8930"/>
                </a:lnTo>
                <a:lnTo>
                  <a:pt x="649236" y="8930"/>
                </a:lnTo>
                <a:lnTo>
                  <a:pt x="690808" y="8930"/>
                </a:lnTo>
                <a:lnTo>
                  <a:pt x="726303" y="9922"/>
                </a:lnTo>
                <a:lnTo>
                  <a:pt x="762002" y="17032"/>
                </a:lnTo>
                <a:lnTo>
                  <a:pt x="803672" y="17811"/>
                </a:lnTo>
                <a:lnTo>
                  <a:pt x="845344" y="17856"/>
                </a:lnTo>
                <a:lnTo>
                  <a:pt x="888751" y="17859"/>
                </a:lnTo>
                <a:lnTo>
                  <a:pt x="931591" y="17859"/>
                </a:lnTo>
                <a:lnTo>
                  <a:pt x="973332" y="17859"/>
                </a:lnTo>
                <a:lnTo>
                  <a:pt x="1015007" y="17859"/>
                </a:lnTo>
                <a:lnTo>
                  <a:pt x="1057672" y="18851"/>
                </a:lnTo>
                <a:lnTo>
                  <a:pt x="1099661" y="26237"/>
                </a:lnTo>
                <a:lnTo>
                  <a:pt x="1140100" y="26757"/>
                </a:lnTo>
                <a:lnTo>
                  <a:pt x="1181700" y="26787"/>
                </a:lnTo>
                <a:lnTo>
                  <a:pt x="1223368" y="26789"/>
                </a:lnTo>
                <a:lnTo>
                  <a:pt x="1235274" y="27781"/>
                </a:lnTo>
                <a:lnTo>
                  <a:pt x="1277129" y="34891"/>
                </a:lnTo>
                <a:lnTo>
                  <a:pt x="1321430" y="35670"/>
                </a:lnTo>
                <a:lnTo>
                  <a:pt x="1363256" y="35716"/>
                </a:lnTo>
                <a:lnTo>
                  <a:pt x="1387076" y="36710"/>
                </a:lnTo>
                <a:lnTo>
                  <a:pt x="1422796" y="43821"/>
                </a:lnTo>
                <a:lnTo>
                  <a:pt x="1465681" y="44616"/>
                </a:lnTo>
                <a:lnTo>
                  <a:pt x="1506635" y="44647"/>
                </a:lnTo>
                <a:lnTo>
                  <a:pt x="1550515" y="44648"/>
                </a:lnTo>
                <a:lnTo>
                  <a:pt x="1594223" y="44648"/>
                </a:lnTo>
                <a:lnTo>
                  <a:pt x="1598414" y="446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71"/>
          <p:cNvGrpSpPr/>
          <p:nvPr/>
        </p:nvGrpSpPr>
        <p:grpSpPr>
          <a:xfrm>
            <a:off x="1670010" y="3848695"/>
            <a:ext cx="1607186" cy="517923"/>
            <a:chOff x="1670010" y="3848695"/>
            <a:chExt cx="1607186" cy="517923"/>
          </a:xfrm>
        </p:grpSpPr>
        <p:sp>
          <p:nvSpPr>
            <p:cNvPr id="8" name="SMARTInkShape-176"/>
            <p:cNvSpPr/>
            <p:nvPr/>
          </p:nvSpPr>
          <p:spPr>
            <a:xfrm>
              <a:off x="1732359" y="3964781"/>
              <a:ext cx="89298" cy="53579"/>
            </a:xfrm>
            <a:custGeom>
              <a:avLst/>
              <a:gdLst/>
              <a:ahLst/>
              <a:cxnLst/>
              <a:rect l="0" t="0" r="0" b="0"/>
              <a:pathLst>
                <a:path w="89298" h="53579">
                  <a:moveTo>
                    <a:pt x="0" y="0"/>
                  </a:moveTo>
                  <a:lnTo>
                    <a:pt x="7689" y="0"/>
                  </a:lnTo>
                  <a:lnTo>
                    <a:pt x="8103" y="992"/>
                  </a:lnTo>
                  <a:lnTo>
                    <a:pt x="8562" y="4741"/>
                  </a:lnTo>
                  <a:lnTo>
                    <a:pt x="9677" y="6137"/>
                  </a:lnTo>
                  <a:lnTo>
                    <a:pt x="13562" y="7689"/>
                  </a:lnTo>
                  <a:lnTo>
                    <a:pt x="14994" y="9095"/>
                  </a:lnTo>
                  <a:lnTo>
                    <a:pt x="16586" y="13303"/>
                  </a:lnTo>
                  <a:lnTo>
                    <a:pt x="18003" y="14822"/>
                  </a:lnTo>
                  <a:lnTo>
                    <a:pt x="26880" y="18585"/>
                  </a:lnTo>
                  <a:lnTo>
                    <a:pt x="33651" y="23917"/>
                  </a:lnTo>
                  <a:lnTo>
                    <a:pt x="39100" y="25513"/>
                  </a:lnTo>
                  <a:lnTo>
                    <a:pt x="40949" y="26930"/>
                  </a:lnTo>
                  <a:lnTo>
                    <a:pt x="43005" y="31151"/>
                  </a:lnTo>
                  <a:lnTo>
                    <a:pt x="44545" y="32674"/>
                  </a:lnTo>
                  <a:lnTo>
                    <a:pt x="62676" y="42609"/>
                  </a:lnTo>
                  <a:lnTo>
                    <a:pt x="65597" y="43289"/>
                  </a:lnTo>
                  <a:lnTo>
                    <a:pt x="67544" y="44734"/>
                  </a:lnTo>
                  <a:lnTo>
                    <a:pt x="68842" y="46690"/>
                  </a:lnTo>
                  <a:lnTo>
                    <a:pt x="69707" y="48986"/>
                  </a:lnTo>
                  <a:lnTo>
                    <a:pt x="71276" y="50517"/>
                  </a:lnTo>
                  <a:lnTo>
                    <a:pt x="75666" y="52218"/>
                  </a:lnTo>
                  <a:lnTo>
                    <a:pt x="89297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77"/>
            <p:cNvSpPr/>
            <p:nvPr/>
          </p:nvSpPr>
          <p:spPr>
            <a:xfrm>
              <a:off x="1732359" y="3964781"/>
              <a:ext cx="98228" cy="35720"/>
            </a:xfrm>
            <a:custGeom>
              <a:avLst/>
              <a:gdLst/>
              <a:ahLst/>
              <a:cxnLst/>
              <a:rect l="0" t="0" r="0" b="0"/>
              <a:pathLst>
                <a:path w="98228" h="35720">
                  <a:moveTo>
                    <a:pt x="98227" y="0"/>
                  </a:moveTo>
                  <a:lnTo>
                    <a:pt x="90538" y="7689"/>
                  </a:lnTo>
                  <a:lnTo>
                    <a:pt x="82413" y="9677"/>
                  </a:lnTo>
                  <a:lnTo>
                    <a:pt x="73079" y="16586"/>
                  </a:lnTo>
                  <a:lnTo>
                    <a:pt x="59488" y="18600"/>
                  </a:lnTo>
                  <a:lnTo>
                    <a:pt x="57518" y="20338"/>
                  </a:lnTo>
                  <a:lnTo>
                    <a:pt x="56205" y="22488"/>
                  </a:lnTo>
                  <a:lnTo>
                    <a:pt x="54337" y="23922"/>
                  </a:lnTo>
                  <a:lnTo>
                    <a:pt x="49616" y="25515"/>
                  </a:lnTo>
                  <a:lnTo>
                    <a:pt x="20819" y="27759"/>
                  </a:lnTo>
                  <a:lnTo>
                    <a:pt x="10692" y="34475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78"/>
            <p:cNvSpPr/>
            <p:nvPr/>
          </p:nvSpPr>
          <p:spPr>
            <a:xfrm>
              <a:off x="1741289" y="4098727"/>
              <a:ext cx="80368" cy="17860"/>
            </a:xfrm>
            <a:custGeom>
              <a:avLst/>
              <a:gdLst/>
              <a:ahLst/>
              <a:cxnLst/>
              <a:rect l="0" t="0" r="0" b="0"/>
              <a:pathLst>
                <a:path w="80368" h="17860">
                  <a:moveTo>
                    <a:pt x="80367" y="0"/>
                  </a:moveTo>
                  <a:lnTo>
                    <a:pt x="37844" y="0"/>
                  </a:lnTo>
                  <a:lnTo>
                    <a:pt x="28441" y="0"/>
                  </a:lnTo>
                  <a:lnTo>
                    <a:pt x="18270" y="8561"/>
                  </a:lnTo>
                  <a:lnTo>
                    <a:pt x="4568" y="8920"/>
                  </a:lnTo>
                  <a:lnTo>
                    <a:pt x="3045" y="9915"/>
                  </a:lnTo>
                  <a:lnTo>
                    <a:pt x="2030" y="11571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79"/>
            <p:cNvSpPr/>
            <p:nvPr/>
          </p:nvSpPr>
          <p:spPr>
            <a:xfrm>
              <a:off x="1750219" y="4045148"/>
              <a:ext cx="53579" cy="80369"/>
            </a:xfrm>
            <a:custGeom>
              <a:avLst/>
              <a:gdLst/>
              <a:ahLst/>
              <a:cxnLst/>
              <a:rect l="0" t="0" r="0" b="0"/>
              <a:pathLst>
                <a:path w="53579" h="80369">
                  <a:moveTo>
                    <a:pt x="0" y="0"/>
                  </a:moveTo>
                  <a:lnTo>
                    <a:pt x="0" y="16510"/>
                  </a:lnTo>
                  <a:lnTo>
                    <a:pt x="7688" y="25430"/>
                  </a:lnTo>
                  <a:lnTo>
                    <a:pt x="9676" y="33650"/>
                  </a:lnTo>
                  <a:lnTo>
                    <a:pt x="13561" y="39099"/>
                  </a:lnTo>
                  <a:lnTo>
                    <a:pt x="18595" y="42182"/>
                  </a:lnTo>
                  <a:lnTo>
                    <a:pt x="21326" y="43004"/>
                  </a:lnTo>
                  <a:lnTo>
                    <a:pt x="23147" y="44545"/>
                  </a:lnTo>
                  <a:lnTo>
                    <a:pt x="39076" y="65597"/>
                  </a:lnTo>
                  <a:lnTo>
                    <a:pt x="53578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80"/>
            <p:cNvSpPr/>
            <p:nvPr/>
          </p:nvSpPr>
          <p:spPr>
            <a:xfrm>
              <a:off x="2321719" y="4134445"/>
              <a:ext cx="1" cy="232173"/>
            </a:xfrm>
            <a:custGeom>
              <a:avLst/>
              <a:gdLst/>
              <a:ahLst/>
              <a:cxnLst/>
              <a:rect l="0" t="0" r="0" b="0"/>
              <a:pathLst>
                <a:path w="1" h="232173">
                  <a:moveTo>
                    <a:pt x="0" y="0"/>
                  </a:moveTo>
                  <a:lnTo>
                    <a:pt x="0" y="39147"/>
                  </a:lnTo>
                  <a:lnTo>
                    <a:pt x="0" y="78650"/>
                  </a:lnTo>
                  <a:lnTo>
                    <a:pt x="0" y="122419"/>
                  </a:lnTo>
                  <a:lnTo>
                    <a:pt x="0" y="162966"/>
                  </a:lnTo>
                  <a:lnTo>
                    <a:pt x="0" y="203467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81"/>
            <p:cNvSpPr/>
            <p:nvPr/>
          </p:nvSpPr>
          <p:spPr>
            <a:xfrm>
              <a:off x="1670010" y="3938172"/>
              <a:ext cx="499848" cy="280933"/>
            </a:xfrm>
            <a:custGeom>
              <a:avLst/>
              <a:gdLst/>
              <a:ahLst/>
              <a:cxnLst/>
              <a:rect l="0" t="0" r="0" b="0"/>
              <a:pathLst>
                <a:path w="499848" h="280933">
                  <a:moveTo>
                    <a:pt x="446326" y="169484"/>
                  </a:moveTo>
                  <a:lnTo>
                    <a:pt x="459628" y="156182"/>
                  </a:lnTo>
                  <a:lnTo>
                    <a:pt x="462160" y="151004"/>
                  </a:lnTo>
                  <a:lnTo>
                    <a:pt x="464106" y="135890"/>
                  </a:lnTo>
                  <a:lnTo>
                    <a:pt x="464175" y="121747"/>
                  </a:lnTo>
                  <a:lnTo>
                    <a:pt x="461535" y="115856"/>
                  </a:lnTo>
                  <a:lnTo>
                    <a:pt x="447379" y="94057"/>
                  </a:lnTo>
                  <a:lnTo>
                    <a:pt x="402988" y="59374"/>
                  </a:lnTo>
                  <a:lnTo>
                    <a:pt x="359594" y="32563"/>
                  </a:lnTo>
                  <a:lnTo>
                    <a:pt x="336112" y="21648"/>
                  </a:lnTo>
                  <a:lnTo>
                    <a:pt x="291871" y="10844"/>
                  </a:lnTo>
                  <a:lnTo>
                    <a:pt x="269593" y="6724"/>
                  </a:lnTo>
                  <a:lnTo>
                    <a:pt x="247778" y="1866"/>
                  </a:lnTo>
                  <a:lnTo>
                    <a:pt x="203179" y="0"/>
                  </a:lnTo>
                  <a:lnTo>
                    <a:pt x="187448" y="892"/>
                  </a:lnTo>
                  <a:lnTo>
                    <a:pt x="142801" y="7929"/>
                  </a:lnTo>
                  <a:lnTo>
                    <a:pt x="105637" y="13383"/>
                  </a:lnTo>
                  <a:lnTo>
                    <a:pt x="79131" y="23960"/>
                  </a:lnTo>
                  <a:lnTo>
                    <a:pt x="38205" y="47458"/>
                  </a:lnTo>
                  <a:lnTo>
                    <a:pt x="29129" y="56050"/>
                  </a:lnTo>
                  <a:lnTo>
                    <a:pt x="3908" y="92032"/>
                  </a:lnTo>
                  <a:lnTo>
                    <a:pt x="1047" y="104092"/>
                  </a:lnTo>
                  <a:lnTo>
                    <a:pt x="0" y="126453"/>
                  </a:lnTo>
                  <a:lnTo>
                    <a:pt x="4629" y="141080"/>
                  </a:lnTo>
                  <a:lnTo>
                    <a:pt x="33847" y="181470"/>
                  </a:lnTo>
                  <a:lnTo>
                    <a:pt x="73713" y="209987"/>
                  </a:lnTo>
                  <a:lnTo>
                    <a:pt x="117056" y="235050"/>
                  </a:lnTo>
                  <a:lnTo>
                    <a:pt x="160724" y="257187"/>
                  </a:lnTo>
                  <a:lnTo>
                    <a:pt x="197316" y="266624"/>
                  </a:lnTo>
                  <a:lnTo>
                    <a:pt x="239087" y="274368"/>
                  </a:lnTo>
                  <a:lnTo>
                    <a:pt x="276295" y="280932"/>
                  </a:lnTo>
                  <a:lnTo>
                    <a:pt x="312308" y="278517"/>
                  </a:lnTo>
                  <a:lnTo>
                    <a:pt x="348085" y="274365"/>
                  </a:lnTo>
                  <a:lnTo>
                    <a:pt x="391754" y="267595"/>
                  </a:lnTo>
                  <a:lnTo>
                    <a:pt x="429708" y="255397"/>
                  </a:lnTo>
                  <a:lnTo>
                    <a:pt x="460919" y="240868"/>
                  </a:lnTo>
                  <a:lnTo>
                    <a:pt x="492518" y="212394"/>
                  </a:lnTo>
                  <a:lnTo>
                    <a:pt x="496622" y="203107"/>
                  </a:lnTo>
                  <a:lnTo>
                    <a:pt x="499847" y="158938"/>
                  </a:lnTo>
                  <a:lnTo>
                    <a:pt x="495147" y="144311"/>
                  </a:lnTo>
                  <a:lnTo>
                    <a:pt x="470092" y="105361"/>
                  </a:lnTo>
                  <a:lnTo>
                    <a:pt x="425599" y="68292"/>
                  </a:lnTo>
                  <a:lnTo>
                    <a:pt x="410607" y="53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82"/>
            <p:cNvSpPr/>
            <p:nvPr/>
          </p:nvSpPr>
          <p:spPr>
            <a:xfrm>
              <a:off x="2098486" y="4071938"/>
              <a:ext cx="919749" cy="35719"/>
            </a:xfrm>
            <a:custGeom>
              <a:avLst/>
              <a:gdLst/>
              <a:ahLst/>
              <a:cxnLst/>
              <a:rect l="0" t="0" r="0" b="0"/>
              <a:pathLst>
                <a:path w="919749" h="35719">
                  <a:moveTo>
                    <a:pt x="8920" y="0"/>
                  </a:moveTo>
                  <a:lnTo>
                    <a:pt x="0" y="0"/>
                  </a:lnTo>
                  <a:lnTo>
                    <a:pt x="44645" y="0"/>
                  </a:lnTo>
                  <a:lnTo>
                    <a:pt x="87707" y="0"/>
                  </a:lnTo>
                  <a:lnTo>
                    <a:pt x="131345" y="8377"/>
                  </a:lnTo>
                  <a:lnTo>
                    <a:pt x="155606" y="9849"/>
                  </a:lnTo>
                  <a:lnTo>
                    <a:pt x="190564" y="17025"/>
                  </a:lnTo>
                  <a:lnTo>
                    <a:pt x="232167" y="17810"/>
                  </a:lnTo>
                  <a:lnTo>
                    <a:pt x="274949" y="17855"/>
                  </a:lnTo>
                  <a:lnTo>
                    <a:pt x="318374" y="17858"/>
                  </a:lnTo>
                  <a:lnTo>
                    <a:pt x="361880" y="17859"/>
                  </a:lnTo>
                  <a:lnTo>
                    <a:pt x="403481" y="17859"/>
                  </a:lnTo>
                  <a:lnTo>
                    <a:pt x="444047" y="17859"/>
                  </a:lnTo>
                  <a:lnTo>
                    <a:pt x="483050" y="17859"/>
                  </a:lnTo>
                  <a:lnTo>
                    <a:pt x="518082" y="20504"/>
                  </a:lnTo>
                  <a:lnTo>
                    <a:pt x="562583" y="25961"/>
                  </a:lnTo>
                  <a:lnTo>
                    <a:pt x="602472" y="26680"/>
                  </a:lnTo>
                  <a:lnTo>
                    <a:pt x="643480" y="26774"/>
                  </a:lnTo>
                  <a:lnTo>
                    <a:pt x="687649" y="26787"/>
                  </a:lnTo>
                  <a:lnTo>
                    <a:pt x="720664" y="29434"/>
                  </a:lnTo>
                  <a:lnTo>
                    <a:pt x="751328" y="34477"/>
                  </a:lnTo>
                  <a:lnTo>
                    <a:pt x="792251" y="35555"/>
                  </a:lnTo>
                  <a:lnTo>
                    <a:pt x="836259" y="35709"/>
                  </a:lnTo>
                  <a:lnTo>
                    <a:pt x="880702" y="35718"/>
                  </a:lnTo>
                  <a:lnTo>
                    <a:pt x="900111" y="35718"/>
                  </a:lnTo>
                  <a:lnTo>
                    <a:pt x="909421" y="28030"/>
                  </a:lnTo>
                  <a:lnTo>
                    <a:pt x="919748" y="26789"/>
                  </a:lnTo>
                  <a:lnTo>
                    <a:pt x="910819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83"/>
            <p:cNvSpPr/>
            <p:nvPr/>
          </p:nvSpPr>
          <p:spPr>
            <a:xfrm>
              <a:off x="2902148" y="4170164"/>
              <a:ext cx="375048" cy="89298"/>
            </a:xfrm>
            <a:custGeom>
              <a:avLst/>
              <a:gdLst/>
              <a:ahLst/>
              <a:cxnLst/>
              <a:rect l="0" t="0" r="0" b="0"/>
              <a:pathLst>
                <a:path w="375048" h="89298">
                  <a:moveTo>
                    <a:pt x="0" y="0"/>
                  </a:moveTo>
                  <a:lnTo>
                    <a:pt x="20991" y="0"/>
                  </a:lnTo>
                  <a:lnTo>
                    <a:pt x="26858" y="2646"/>
                  </a:lnTo>
                  <a:lnTo>
                    <a:pt x="29812" y="4740"/>
                  </a:lnTo>
                  <a:lnTo>
                    <a:pt x="43450" y="7689"/>
                  </a:lnTo>
                  <a:lnTo>
                    <a:pt x="74354" y="9849"/>
                  </a:lnTo>
                  <a:lnTo>
                    <a:pt x="87405" y="15045"/>
                  </a:lnTo>
                  <a:lnTo>
                    <a:pt x="121202" y="22229"/>
                  </a:lnTo>
                  <a:lnTo>
                    <a:pt x="151695" y="33256"/>
                  </a:lnTo>
                  <a:lnTo>
                    <a:pt x="187693" y="42524"/>
                  </a:lnTo>
                  <a:lnTo>
                    <a:pt x="232110" y="58614"/>
                  </a:lnTo>
                  <a:lnTo>
                    <a:pt x="276643" y="69348"/>
                  </a:lnTo>
                  <a:lnTo>
                    <a:pt x="294627" y="73464"/>
                  </a:lnTo>
                  <a:lnTo>
                    <a:pt x="312524" y="78322"/>
                  </a:lnTo>
                  <a:lnTo>
                    <a:pt x="323447" y="80450"/>
                  </a:lnTo>
                  <a:lnTo>
                    <a:pt x="341782" y="87936"/>
                  </a:lnTo>
                  <a:lnTo>
                    <a:pt x="375047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84"/>
            <p:cNvSpPr/>
            <p:nvPr/>
          </p:nvSpPr>
          <p:spPr>
            <a:xfrm>
              <a:off x="2089547" y="3848695"/>
              <a:ext cx="223243" cy="187525"/>
            </a:xfrm>
            <a:custGeom>
              <a:avLst/>
              <a:gdLst/>
              <a:ahLst/>
              <a:cxnLst/>
              <a:rect l="0" t="0" r="0" b="0"/>
              <a:pathLst>
                <a:path w="223243" h="187525">
                  <a:moveTo>
                    <a:pt x="223242" y="187524"/>
                  </a:moveTo>
                  <a:lnTo>
                    <a:pt x="223242" y="174221"/>
                  </a:lnTo>
                  <a:lnTo>
                    <a:pt x="220596" y="169044"/>
                  </a:lnTo>
                  <a:lnTo>
                    <a:pt x="217105" y="163435"/>
                  </a:lnTo>
                  <a:lnTo>
                    <a:pt x="214148" y="154700"/>
                  </a:lnTo>
                  <a:lnTo>
                    <a:pt x="176822" y="114350"/>
                  </a:lnTo>
                  <a:lnTo>
                    <a:pt x="133760" y="78322"/>
                  </a:lnTo>
                  <a:lnTo>
                    <a:pt x="120964" y="68544"/>
                  </a:lnTo>
                  <a:lnTo>
                    <a:pt x="79203" y="41757"/>
                  </a:lnTo>
                  <a:lnTo>
                    <a:pt x="39647" y="12978"/>
                  </a:lnTo>
                  <a:lnTo>
                    <a:pt x="30048" y="10130"/>
                  </a:lnTo>
                  <a:lnTo>
                    <a:pt x="19927" y="82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85"/>
            <p:cNvSpPr/>
            <p:nvPr/>
          </p:nvSpPr>
          <p:spPr>
            <a:xfrm>
              <a:off x="2902148" y="3848695"/>
              <a:ext cx="348259" cy="276822"/>
            </a:xfrm>
            <a:custGeom>
              <a:avLst/>
              <a:gdLst/>
              <a:ahLst/>
              <a:cxnLst/>
              <a:rect l="0" t="0" r="0" b="0"/>
              <a:pathLst>
                <a:path w="348259" h="276822">
                  <a:moveTo>
                    <a:pt x="0" y="276821"/>
                  </a:moveTo>
                  <a:lnTo>
                    <a:pt x="0" y="272080"/>
                  </a:lnTo>
                  <a:lnTo>
                    <a:pt x="993" y="270684"/>
                  </a:lnTo>
                  <a:lnTo>
                    <a:pt x="2646" y="269753"/>
                  </a:lnTo>
                  <a:lnTo>
                    <a:pt x="7689" y="268259"/>
                  </a:lnTo>
                  <a:lnTo>
                    <a:pt x="8378" y="265409"/>
                  </a:lnTo>
                  <a:lnTo>
                    <a:pt x="8562" y="263259"/>
                  </a:lnTo>
                  <a:lnTo>
                    <a:pt x="9677" y="261827"/>
                  </a:lnTo>
                  <a:lnTo>
                    <a:pt x="13562" y="260235"/>
                  </a:lnTo>
                  <a:lnTo>
                    <a:pt x="14994" y="258818"/>
                  </a:lnTo>
                  <a:lnTo>
                    <a:pt x="16586" y="254598"/>
                  </a:lnTo>
                  <a:lnTo>
                    <a:pt x="18003" y="253076"/>
                  </a:lnTo>
                  <a:lnTo>
                    <a:pt x="34077" y="242462"/>
                  </a:lnTo>
                  <a:lnTo>
                    <a:pt x="74099" y="205368"/>
                  </a:lnTo>
                  <a:lnTo>
                    <a:pt x="87440" y="199094"/>
                  </a:lnTo>
                  <a:lnTo>
                    <a:pt x="91036" y="198214"/>
                  </a:lnTo>
                  <a:lnTo>
                    <a:pt x="132333" y="166947"/>
                  </a:lnTo>
                  <a:lnTo>
                    <a:pt x="172721" y="137765"/>
                  </a:lnTo>
                  <a:lnTo>
                    <a:pt x="189532" y="127250"/>
                  </a:lnTo>
                  <a:lnTo>
                    <a:pt x="207250" y="109068"/>
                  </a:lnTo>
                  <a:lnTo>
                    <a:pt x="243987" y="82426"/>
                  </a:lnTo>
                  <a:lnTo>
                    <a:pt x="261001" y="64385"/>
                  </a:lnTo>
                  <a:lnTo>
                    <a:pt x="294501" y="38413"/>
                  </a:lnTo>
                  <a:lnTo>
                    <a:pt x="300554" y="35924"/>
                  </a:lnTo>
                  <a:lnTo>
                    <a:pt x="328634" y="10662"/>
                  </a:lnTo>
                  <a:lnTo>
                    <a:pt x="332260" y="9700"/>
                  </a:lnTo>
                  <a:lnTo>
                    <a:pt x="334616" y="9443"/>
                  </a:lnTo>
                  <a:lnTo>
                    <a:pt x="348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72"/>
          <p:cNvGrpSpPr/>
          <p:nvPr/>
        </p:nvGrpSpPr>
        <p:grpSpPr>
          <a:xfrm>
            <a:off x="5877141" y="3393281"/>
            <a:ext cx="1213032" cy="410767"/>
            <a:chOff x="5877141" y="3393281"/>
            <a:chExt cx="1213032" cy="410767"/>
          </a:xfrm>
        </p:grpSpPr>
        <p:sp>
          <p:nvSpPr>
            <p:cNvPr id="19" name="SMARTInkShape-186"/>
            <p:cNvSpPr/>
            <p:nvPr/>
          </p:nvSpPr>
          <p:spPr>
            <a:xfrm>
              <a:off x="6286500" y="3536156"/>
              <a:ext cx="634009" cy="89298"/>
            </a:xfrm>
            <a:custGeom>
              <a:avLst/>
              <a:gdLst/>
              <a:ahLst/>
              <a:cxnLst/>
              <a:rect l="0" t="0" r="0" b="0"/>
              <a:pathLst>
                <a:path w="634009" h="89298">
                  <a:moveTo>
                    <a:pt x="634008" y="0"/>
                  </a:moveTo>
                  <a:lnTo>
                    <a:pt x="629267" y="0"/>
                  </a:lnTo>
                  <a:lnTo>
                    <a:pt x="627871" y="992"/>
                  </a:lnTo>
                  <a:lnTo>
                    <a:pt x="626940" y="2646"/>
                  </a:lnTo>
                  <a:lnTo>
                    <a:pt x="626318" y="4741"/>
                  </a:lnTo>
                  <a:lnTo>
                    <a:pt x="624913" y="6137"/>
                  </a:lnTo>
                  <a:lnTo>
                    <a:pt x="620706" y="7689"/>
                  </a:lnTo>
                  <a:lnTo>
                    <a:pt x="579027" y="8898"/>
                  </a:lnTo>
                  <a:lnTo>
                    <a:pt x="535611" y="8929"/>
                  </a:lnTo>
                  <a:lnTo>
                    <a:pt x="492980" y="8930"/>
                  </a:lnTo>
                  <a:lnTo>
                    <a:pt x="452930" y="11576"/>
                  </a:lnTo>
                  <a:lnTo>
                    <a:pt x="411331" y="17308"/>
                  </a:lnTo>
                  <a:lnTo>
                    <a:pt x="390428" y="20342"/>
                  </a:lnTo>
                  <a:lnTo>
                    <a:pt x="348824" y="26223"/>
                  </a:lnTo>
                  <a:lnTo>
                    <a:pt x="309942" y="29386"/>
                  </a:lnTo>
                  <a:lnTo>
                    <a:pt x="268447" y="37809"/>
                  </a:lnTo>
                  <a:lnTo>
                    <a:pt x="250196" y="42622"/>
                  </a:lnTo>
                  <a:lnTo>
                    <a:pt x="207259" y="47117"/>
                  </a:lnTo>
                  <a:lnTo>
                    <a:pt x="163821" y="57941"/>
                  </a:lnTo>
                  <a:lnTo>
                    <a:pt x="122045" y="63233"/>
                  </a:lnTo>
                  <a:lnTo>
                    <a:pt x="83014" y="70870"/>
                  </a:lnTo>
                  <a:lnTo>
                    <a:pt x="74598" y="72178"/>
                  </a:lnTo>
                  <a:lnTo>
                    <a:pt x="48556" y="79518"/>
                  </a:lnTo>
                  <a:lnTo>
                    <a:pt x="31537" y="80334"/>
                  </a:lnTo>
                  <a:lnTo>
                    <a:pt x="29955" y="81338"/>
                  </a:lnTo>
                  <a:lnTo>
                    <a:pt x="28899" y="82999"/>
                  </a:lnTo>
                  <a:lnTo>
                    <a:pt x="28196" y="85098"/>
                  </a:lnTo>
                  <a:lnTo>
                    <a:pt x="26735" y="86498"/>
                  </a:lnTo>
                  <a:lnTo>
                    <a:pt x="17859" y="89297"/>
                  </a:lnTo>
                  <a:lnTo>
                    <a:pt x="0" y="89297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87"/>
            <p:cNvSpPr/>
            <p:nvPr/>
          </p:nvSpPr>
          <p:spPr>
            <a:xfrm>
              <a:off x="5877141" y="3473648"/>
              <a:ext cx="344951" cy="267746"/>
            </a:xfrm>
            <a:custGeom>
              <a:avLst/>
              <a:gdLst/>
              <a:ahLst/>
              <a:cxnLst/>
              <a:rect l="0" t="0" r="0" b="0"/>
              <a:pathLst>
                <a:path w="344951" h="267746">
                  <a:moveTo>
                    <a:pt x="320062" y="98227"/>
                  </a:moveTo>
                  <a:lnTo>
                    <a:pt x="324803" y="93487"/>
                  </a:lnTo>
                  <a:lnTo>
                    <a:pt x="327130" y="88513"/>
                  </a:lnTo>
                  <a:lnTo>
                    <a:pt x="328624" y="81977"/>
                  </a:lnTo>
                  <a:lnTo>
                    <a:pt x="335056" y="73556"/>
                  </a:lnTo>
                  <a:lnTo>
                    <a:pt x="336648" y="68080"/>
                  </a:lnTo>
                  <a:lnTo>
                    <a:pt x="336081" y="66223"/>
                  </a:lnTo>
                  <a:lnTo>
                    <a:pt x="334709" y="64984"/>
                  </a:lnTo>
                  <a:lnTo>
                    <a:pt x="332804" y="64159"/>
                  </a:lnTo>
                  <a:lnTo>
                    <a:pt x="331533" y="62617"/>
                  </a:lnTo>
                  <a:lnTo>
                    <a:pt x="330121" y="58257"/>
                  </a:lnTo>
                  <a:lnTo>
                    <a:pt x="328753" y="56698"/>
                  </a:lnTo>
                  <a:lnTo>
                    <a:pt x="310945" y="46693"/>
                  </a:lnTo>
                  <a:lnTo>
                    <a:pt x="308030" y="46012"/>
                  </a:lnTo>
                  <a:lnTo>
                    <a:pt x="277271" y="29256"/>
                  </a:lnTo>
                  <a:lnTo>
                    <a:pt x="236442" y="18784"/>
                  </a:lnTo>
                  <a:lnTo>
                    <a:pt x="218777" y="17141"/>
                  </a:lnTo>
                  <a:lnTo>
                    <a:pt x="183133" y="9782"/>
                  </a:lnTo>
                  <a:lnTo>
                    <a:pt x="165279" y="10175"/>
                  </a:lnTo>
                  <a:lnTo>
                    <a:pt x="123609" y="17323"/>
                  </a:lnTo>
                  <a:lnTo>
                    <a:pt x="111703" y="18613"/>
                  </a:lnTo>
                  <a:lnTo>
                    <a:pt x="70031" y="35937"/>
                  </a:lnTo>
                  <a:lnTo>
                    <a:pt x="36048" y="56568"/>
                  </a:lnTo>
                  <a:lnTo>
                    <a:pt x="27476" y="65160"/>
                  </a:lnTo>
                  <a:lnTo>
                    <a:pt x="10353" y="88746"/>
                  </a:lnTo>
                  <a:lnTo>
                    <a:pt x="0" y="122530"/>
                  </a:lnTo>
                  <a:lnTo>
                    <a:pt x="1864" y="131518"/>
                  </a:lnTo>
                  <a:lnTo>
                    <a:pt x="5008" y="139812"/>
                  </a:lnTo>
                  <a:lnTo>
                    <a:pt x="11932" y="167069"/>
                  </a:lnTo>
                  <a:lnTo>
                    <a:pt x="28485" y="194752"/>
                  </a:lnTo>
                  <a:lnTo>
                    <a:pt x="39659" y="203304"/>
                  </a:lnTo>
                  <a:lnTo>
                    <a:pt x="78646" y="225706"/>
                  </a:lnTo>
                  <a:lnTo>
                    <a:pt x="102711" y="242801"/>
                  </a:lnTo>
                  <a:lnTo>
                    <a:pt x="146175" y="254137"/>
                  </a:lnTo>
                  <a:lnTo>
                    <a:pt x="190720" y="266226"/>
                  </a:lnTo>
                  <a:lnTo>
                    <a:pt x="235359" y="267745"/>
                  </a:lnTo>
                  <a:lnTo>
                    <a:pt x="260262" y="266870"/>
                  </a:lnTo>
                  <a:lnTo>
                    <a:pt x="277319" y="260754"/>
                  </a:lnTo>
                  <a:lnTo>
                    <a:pt x="290089" y="253649"/>
                  </a:lnTo>
                  <a:lnTo>
                    <a:pt x="300457" y="251640"/>
                  </a:lnTo>
                  <a:lnTo>
                    <a:pt x="305008" y="249119"/>
                  </a:lnTo>
                  <a:lnTo>
                    <a:pt x="322624" y="230055"/>
                  </a:lnTo>
                  <a:lnTo>
                    <a:pt x="326162" y="220979"/>
                  </a:lnTo>
                  <a:lnTo>
                    <a:pt x="328726" y="211322"/>
                  </a:lnTo>
                  <a:lnTo>
                    <a:pt x="334756" y="199316"/>
                  </a:lnTo>
                  <a:lnTo>
                    <a:pt x="344804" y="160554"/>
                  </a:lnTo>
                  <a:lnTo>
                    <a:pt x="344950" y="148748"/>
                  </a:lnTo>
                  <a:lnTo>
                    <a:pt x="333513" y="108889"/>
                  </a:lnTo>
                  <a:lnTo>
                    <a:pt x="322128" y="69381"/>
                  </a:lnTo>
                  <a:lnTo>
                    <a:pt x="304107" y="41830"/>
                  </a:lnTo>
                  <a:lnTo>
                    <a:pt x="279210" y="22104"/>
                  </a:lnTo>
                  <a:lnTo>
                    <a:pt x="272801" y="19746"/>
                  </a:lnTo>
                  <a:lnTo>
                    <a:pt x="270696" y="18125"/>
                  </a:lnTo>
                  <a:lnTo>
                    <a:pt x="266740" y="12096"/>
                  </a:lnTo>
                  <a:lnTo>
                    <a:pt x="248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8"/>
            <p:cNvSpPr/>
            <p:nvPr/>
          </p:nvSpPr>
          <p:spPr>
            <a:xfrm>
              <a:off x="6750844" y="3393281"/>
              <a:ext cx="294680" cy="89298"/>
            </a:xfrm>
            <a:custGeom>
              <a:avLst/>
              <a:gdLst/>
              <a:ahLst/>
              <a:cxnLst/>
              <a:rect l="0" t="0" r="0" b="0"/>
              <a:pathLst>
                <a:path w="294680" h="89298">
                  <a:moveTo>
                    <a:pt x="0" y="89297"/>
                  </a:moveTo>
                  <a:lnTo>
                    <a:pt x="29888" y="89297"/>
                  </a:lnTo>
                  <a:lnTo>
                    <a:pt x="35773" y="86652"/>
                  </a:lnTo>
                  <a:lnTo>
                    <a:pt x="41696" y="83160"/>
                  </a:lnTo>
                  <a:lnTo>
                    <a:pt x="82461" y="69392"/>
                  </a:lnTo>
                  <a:lnTo>
                    <a:pt x="93204" y="65568"/>
                  </a:lnTo>
                  <a:lnTo>
                    <a:pt x="132246" y="57887"/>
                  </a:lnTo>
                  <a:lnTo>
                    <a:pt x="176891" y="40388"/>
                  </a:lnTo>
                  <a:lnTo>
                    <a:pt x="202905" y="33688"/>
                  </a:lnTo>
                  <a:lnTo>
                    <a:pt x="226076" y="21561"/>
                  </a:lnTo>
                  <a:lnTo>
                    <a:pt x="267284" y="9546"/>
                  </a:lnTo>
                  <a:lnTo>
                    <a:pt x="270464" y="9341"/>
                  </a:lnTo>
                  <a:lnTo>
                    <a:pt x="272582" y="8212"/>
                  </a:lnTo>
                  <a:lnTo>
                    <a:pt x="273995" y="6467"/>
                  </a:lnTo>
                  <a:lnTo>
                    <a:pt x="274936" y="4311"/>
                  </a:lnTo>
                  <a:lnTo>
                    <a:pt x="276557" y="2874"/>
                  </a:lnTo>
                  <a:lnTo>
                    <a:pt x="284344" y="379"/>
                  </a:lnTo>
                  <a:lnTo>
                    <a:pt x="2946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9"/>
            <p:cNvSpPr/>
            <p:nvPr/>
          </p:nvSpPr>
          <p:spPr>
            <a:xfrm>
              <a:off x="6786563" y="3554016"/>
              <a:ext cx="303610" cy="214313"/>
            </a:xfrm>
            <a:custGeom>
              <a:avLst/>
              <a:gdLst/>
              <a:ahLst/>
              <a:cxnLst/>
              <a:rect l="0" t="0" r="0" b="0"/>
              <a:pathLst>
                <a:path w="303610" h="214313">
                  <a:moveTo>
                    <a:pt x="0" y="0"/>
                  </a:moveTo>
                  <a:lnTo>
                    <a:pt x="29888" y="29888"/>
                  </a:lnTo>
                  <a:lnTo>
                    <a:pt x="38419" y="33127"/>
                  </a:lnTo>
                  <a:lnTo>
                    <a:pt x="43472" y="33991"/>
                  </a:lnTo>
                  <a:lnTo>
                    <a:pt x="47832" y="36551"/>
                  </a:lnTo>
                  <a:lnTo>
                    <a:pt x="91343" y="73968"/>
                  </a:lnTo>
                  <a:lnTo>
                    <a:pt x="113514" y="91009"/>
                  </a:lnTo>
                  <a:lnTo>
                    <a:pt x="156551" y="110022"/>
                  </a:lnTo>
                  <a:lnTo>
                    <a:pt x="200351" y="140056"/>
                  </a:lnTo>
                  <a:lnTo>
                    <a:pt x="242251" y="166779"/>
                  </a:lnTo>
                  <a:lnTo>
                    <a:pt x="260658" y="185483"/>
                  </a:lnTo>
                  <a:lnTo>
                    <a:pt x="30360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0"/>
            <p:cNvSpPr/>
            <p:nvPr/>
          </p:nvSpPr>
          <p:spPr>
            <a:xfrm>
              <a:off x="5893594" y="3518297"/>
              <a:ext cx="116087" cy="44649"/>
            </a:xfrm>
            <a:custGeom>
              <a:avLst/>
              <a:gdLst/>
              <a:ahLst/>
              <a:cxnLst/>
              <a:rect l="0" t="0" r="0" b="0"/>
              <a:pathLst>
                <a:path w="116087" h="44649">
                  <a:moveTo>
                    <a:pt x="0" y="0"/>
                  </a:moveTo>
                  <a:lnTo>
                    <a:pt x="7688" y="7689"/>
                  </a:lnTo>
                  <a:lnTo>
                    <a:pt x="15814" y="9677"/>
                  </a:lnTo>
                  <a:lnTo>
                    <a:pt x="24088" y="14994"/>
                  </a:lnTo>
                  <a:lnTo>
                    <a:pt x="32824" y="17010"/>
                  </a:lnTo>
                  <a:lnTo>
                    <a:pt x="38731" y="17482"/>
                  </a:lnTo>
                  <a:lnTo>
                    <a:pt x="44664" y="20337"/>
                  </a:lnTo>
                  <a:lnTo>
                    <a:pt x="50608" y="23922"/>
                  </a:lnTo>
                  <a:lnTo>
                    <a:pt x="59533" y="26932"/>
                  </a:lnTo>
                  <a:lnTo>
                    <a:pt x="68461" y="32674"/>
                  </a:lnTo>
                  <a:lnTo>
                    <a:pt x="77390" y="34817"/>
                  </a:lnTo>
                  <a:lnTo>
                    <a:pt x="83344" y="35318"/>
                  </a:lnTo>
                  <a:lnTo>
                    <a:pt x="89297" y="38186"/>
                  </a:lnTo>
                  <a:lnTo>
                    <a:pt x="96462" y="43372"/>
                  </a:lnTo>
                  <a:lnTo>
                    <a:pt x="105007" y="44396"/>
                  </a:lnTo>
                  <a:lnTo>
                    <a:pt x="116086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1"/>
            <p:cNvSpPr/>
            <p:nvPr/>
          </p:nvSpPr>
          <p:spPr>
            <a:xfrm>
              <a:off x="6304359" y="3437930"/>
              <a:ext cx="133947" cy="80368"/>
            </a:xfrm>
            <a:custGeom>
              <a:avLst/>
              <a:gdLst/>
              <a:ahLst/>
              <a:cxnLst/>
              <a:rect l="0" t="0" r="0" b="0"/>
              <a:pathLst>
                <a:path w="133947" h="80368">
                  <a:moveTo>
                    <a:pt x="133946" y="80367"/>
                  </a:moveTo>
                  <a:lnTo>
                    <a:pt x="126257" y="80367"/>
                  </a:lnTo>
                  <a:lnTo>
                    <a:pt x="125843" y="79375"/>
                  </a:lnTo>
                  <a:lnTo>
                    <a:pt x="125384" y="75626"/>
                  </a:lnTo>
                  <a:lnTo>
                    <a:pt x="124269" y="74230"/>
                  </a:lnTo>
                  <a:lnTo>
                    <a:pt x="115943" y="70690"/>
                  </a:lnTo>
                  <a:lnTo>
                    <a:pt x="109209" y="63388"/>
                  </a:lnTo>
                  <a:lnTo>
                    <a:pt x="100930" y="51083"/>
                  </a:lnTo>
                  <a:lnTo>
                    <a:pt x="57381" y="21774"/>
                  </a:lnTo>
                  <a:lnTo>
                    <a:pt x="47870" y="19019"/>
                  </a:lnTo>
                  <a:lnTo>
                    <a:pt x="41781" y="18375"/>
                  </a:lnTo>
                  <a:lnTo>
                    <a:pt x="35767" y="15442"/>
                  </a:lnTo>
                  <a:lnTo>
                    <a:pt x="20843" y="3650"/>
                  </a:lnTo>
                  <a:lnTo>
                    <a:pt x="9453" y="14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2"/>
            <p:cNvSpPr/>
            <p:nvPr/>
          </p:nvSpPr>
          <p:spPr>
            <a:xfrm>
              <a:off x="6474023" y="3571875"/>
              <a:ext cx="26791" cy="232173"/>
            </a:xfrm>
            <a:custGeom>
              <a:avLst/>
              <a:gdLst/>
              <a:ahLst/>
              <a:cxnLst/>
              <a:rect l="0" t="0" r="0" b="0"/>
              <a:pathLst>
                <a:path w="26791" h="232173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7689" y="16250"/>
                  </a:lnTo>
                  <a:lnTo>
                    <a:pt x="8685" y="24671"/>
                  </a:lnTo>
                  <a:lnTo>
                    <a:pt x="8929" y="65675"/>
                  </a:lnTo>
                  <a:lnTo>
                    <a:pt x="9922" y="101314"/>
                  </a:lnTo>
                  <a:lnTo>
                    <a:pt x="15998" y="118166"/>
                  </a:lnTo>
                  <a:lnTo>
                    <a:pt x="17827" y="159403"/>
                  </a:lnTo>
                  <a:lnTo>
                    <a:pt x="17850" y="171364"/>
                  </a:lnTo>
                  <a:lnTo>
                    <a:pt x="20501" y="178026"/>
                  </a:lnTo>
                  <a:lnTo>
                    <a:pt x="22598" y="181192"/>
                  </a:lnTo>
                  <a:lnTo>
                    <a:pt x="25547" y="195128"/>
                  </a:lnTo>
                  <a:lnTo>
                    <a:pt x="26790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3"/>
            <p:cNvSpPr/>
            <p:nvPr/>
          </p:nvSpPr>
          <p:spPr>
            <a:xfrm>
              <a:off x="5965031" y="3643313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89297" y="0"/>
                  </a:moveTo>
                  <a:lnTo>
                    <a:pt x="80476" y="0"/>
                  </a:lnTo>
                  <a:lnTo>
                    <a:pt x="72689" y="7688"/>
                  </a:lnTo>
                  <a:lnTo>
                    <a:pt x="67067" y="8561"/>
                  </a:lnTo>
                  <a:lnTo>
                    <a:pt x="49324" y="8919"/>
                  </a:lnTo>
                  <a:lnTo>
                    <a:pt x="44081" y="11571"/>
                  </a:lnTo>
                  <a:lnTo>
                    <a:pt x="38443" y="15064"/>
                  </a:lnTo>
                  <a:lnTo>
                    <a:pt x="28520" y="17491"/>
                  </a:lnTo>
                  <a:lnTo>
                    <a:pt x="10584" y="17849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4"/>
            <p:cNvSpPr/>
            <p:nvPr/>
          </p:nvSpPr>
          <p:spPr>
            <a:xfrm>
              <a:off x="5938242" y="3598664"/>
              <a:ext cx="71439" cy="80368"/>
            </a:xfrm>
            <a:custGeom>
              <a:avLst/>
              <a:gdLst/>
              <a:ahLst/>
              <a:cxnLst/>
              <a:rect l="0" t="0" r="0" b="0"/>
              <a:pathLst>
                <a:path w="71439" h="80368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7689" y="16250"/>
                  </a:lnTo>
                  <a:lnTo>
                    <a:pt x="8562" y="22123"/>
                  </a:lnTo>
                  <a:lnTo>
                    <a:pt x="9677" y="23678"/>
                  </a:lnTo>
                  <a:lnTo>
                    <a:pt x="11412" y="24716"/>
                  </a:lnTo>
                  <a:lnTo>
                    <a:pt x="13561" y="25407"/>
                  </a:lnTo>
                  <a:lnTo>
                    <a:pt x="14994" y="26860"/>
                  </a:lnTo>
                  <a:lnTo>
                    <a:pt x="19940" y="36321"/>
                  </a:lnTo>
                  <a:lnTo>
                    <a:pt x="47661" y="65495"/>
                  </a:lnTo>
                  <a:lnTo>
                    <a:pt x="71438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95"/>
            <p:cNvSpPr/>
            <p:nvPr/>
          </p:nvSpPr>
          <p:spPr>
            <a:xfrm>
              <a:off x="5911453" y="3518297"/>
              <a:ext cx="53579" cy="44649"/>
            </a:xfrm>
            <a:custGeom>
              <a:avLst/>
              <a:gdLst/>
              <a:ahLst/>
              <a:cxnLst/>
              <a:rect l="0" t="0" r="0" b="0"/>
              <a:pathLst>
                <a:path w="53579" h="44649">
                  <a:moveTo>
                    <a:pt x="53578" y="0"/>
                  </a:moveTo>
                  <a:lnTo>
                    <a:pt x="45017" y="0"/>
                  </a:lnTo>
                  <a:lnTo>
                    <a:pt x="44681" y="7689"/>
                  </a:lnTo>
                  <a:lnTo>
                    <a:pt x="43678" y="8102"/>
                  </a:lnTo>
                  <a:lnTo>
                    <a:pt x="36963" y="8821"/>
                  </a:lnTo>
                  <a:lnTo>
                    <a:pt x="36272" y="11527"/>
                  </a:lnTo>
                  <a:lnTo>
                    <a:pt x="36087" y="13638"/>
                  </a:lnTo>
                  <a:lnTo>
                    <a:pt x="34972" y="15045"/>
                  </a:lnTo>
                  <a:lnTo>
                    <a:pt x="28063" y="17489"/>
                  </a:lnTo>
                  <a:lnTo>
                    <a:pt x="27355" y="20340"/>
                  </a:lnTo>
                  <a:lnTo>
                    <a:pt x="27167" y="22490"/>
                  </a:lnTo>
                  <a:lnTo>
                    <a:pt x="26049" y="23923"/>
                  </a:lnTo>
                  <a:lnTo>
                    <a:pt x="17717" y="27530"/>
                  </a:lnTo>
                  <a:lnTo>
                    <a:pt x="10283" y="34444"/>
                  </a:lnTo>
                  <a:lnTo>
                    <a:pt x="4591" y="35341"/>
                  </a:lnTo>
                  <a:lnTo>
                    <a:pt x="3060" y="36459"/>
                  </a:lnTo>
                  <a:lnTo>
                    <a:pt x="2040" y="38197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73"/>
          <p:cNvGrpSpPr/>
          <p:nvPr/>
        </p:nvGrpSpPr>
        <p:grpSpPr>
          <a:xfrm>
            <a:off x="3768328" y="2786246"/>
            <a:ext cx="678456" cy="830278"/>
            <a:chOff x="3768328" y="2786246"/>
            <a:chExt cx="678456" cy="830278"/>
          </a:xfrm>
        </p:grpSpPr>
        <p:sp>
          <p:nvSpPr>
            <p:cNvPr id="30" name="SMARTInkShape-196"/>
            <p:cNvSpPr/>
            <p:nvPr/>
          </p:nvSpPr>
          <p:spPr>
            <a:xfrm>
              <a:off x="3768328" y="3143250"/>
              <a:ext cx="294681" cy="125017"/>
            </a:xfrm>
            <a:custGeom>
              <a:avLst/>
              <a:gdLst/>
              <a:ahLst/>
              <a:cxnLst/>
              <a:rect l="0" t="0" r="0" b="0"/>
              <a:pathLst>
                <a:path w="294681" h="125017">
                  <a:moveTo>
                    <a:pt x="294680" y="125016"/>
                  </a:moveTo>
                  <a:lnTo>
                    <a:pt x="282251" y="125016"/>
                  </a:lnTo>
                  <a:lnTo>
                    <a:pt x="276589" y="122370"/>
                  </a:lnTo>
                  <a:lnTo>
                    <a:pt x="270764" y="118879"/>
                  </a:lnTo>
                  <a:lnTo>
                    <a:pt x="261907" y="115921"/>
                  </a:lnTo>
                  <a:lnTo>
                    <a:pt x="252007" y="110194"/>
                  </a:lnTo>
                  <a:lnTo>
                    <a:pt x="237939" y="107064"/>
                  </a:lnTo>
                  <a:lnTo>
                    <a:pt x="227046" y="100294"/>
                  </a:lnTo>
                  <a:lnTo>
                    <a:pt x="220633" y="94846"/>
                  </a:lnTo>
                  <a:lnTo>
                    <a:pt x="211830" y="91763"/>
                  </a:lnTo>
                  <a:lnTo>
                    <a:pt x="202296" y="89401"/>
                  </a:lnTo>
                  <a:lnTo>
                    <a:pt x="158690" y="62458"/>
                  </a:lnTo>
                  <a:lnTo>
                    <a:pt x="147920" y="57525"/>
                  </a:lnTo>
                  <a:lnTo>
                    <a:pt x="107103" y="44096"/>
                  </a:lnTo>
                  <a:lnTo>
                    <a:pt x="78501" y="29386"/>
                  </a:lnTo>
                  <a:lnTo>
                    <a:pt x="68623" y="26951"/>
                  </a:lnTo>
                  <a:lnTo>
                    <a:pt x="54198" y="19949"/>
                  </a:lnTo>
                  <a:lnTo>
                    <a:pt x="47901" y="17796"/>
                  </a:lnTo>
                  <a:lnTo>
                    <a:pt x="37785" y="11998"/>
                  </a:lnTo>
                  <a:lnTo>
                    <a:pt x="20876" y="9334"/>
                  </a:lnTo>
                  <a:lnTo>
                    <a:pt x="8543" y="19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97"/>
            <p:cNvSpPr/>
            <p:nvPr/>
          </p:nvSpPr>
          <p:spPr>
            <a:xfrm>
              <a:off x="4125516" y="3170039"/>
              <a:ext cx="187524" cy="116087"/>
            </a:xfrm>
            <a:custGeom>
              <a:avLst/>
              <a:gdLst/>
              <a:ahLst/>
              <a:cxnLst/>
              <a:rect l="0" t="0" r="0" b="0"/>
              <a:pathLst>
                <a:path w="187524" h="116087">
                  <a:moveTo>
                    <a:pt x="0" y="116086"/>
                  </a:moveTo>
                  <a:lnTo>
                    <a:pt x="4740" y="111346"/>
                  </a:lnTo>
                  <a:lnTo>
                    <a:pt x="9713" y="109018"/>
                  </a:lnTo>
                  <a:lnTo>
                    <a:pt x="12428" y="108397"/>
                  </a:lnTo>
                  <a:lnTo>
                    <a:pt x="26858" y="100252"/>
                  </a:lnTo>
                  <a:lnTo>
                    <a:pt x="29811" y="99577"/>
                  </a:lnTo>
                  <a:lnTo>
                    <a:pt x="60648" y="82833"/>
                  </a:lnTo>
                  <a:lnTo>
                    <a:pt x="67634" y="80471"/>
                  </a:lnTo>
                  <a:lnTo>
                    <a:pt x="109755" y="50568"/>
                  </a:lnTo>
                  <a:lnTo>
                    <a:pt x="139049" y="30756"/>
                  </a:lnTo>
                  <a:lnTo>
                    <a:pt x="151636" y="24927"/>
                  </a:lnTo>
                  <a:lnTo>
                    <a:pt x="157683" y="21001"/>
                  </a:lnTo>
                  <a:lnTo>
                    <a:pt x="163677" y="19255"/>
                  </a:lnTo>
                  <a:lnTo>
                    <a:pt x="165672" y="17798"/>
                  </a:lnTo>
                  <a:lnTo>
                    <a:pt x="167003" y="15834"/>
                  </a:lnTo>
                  <a:lnTo>
                    <a:pt x="167890" y="13533"/>
                  </a:lnTo>
                  <a:lnTo>
                    <a:pt x="169473" y="11999"/>
                  </a:lnTo>
                  <a:lnTo>
                    <a:pt x="178180" y="9050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98"/>
            <p:cNvSpPr/>
            <p:nvPr/>
          </p:nvSpPr>
          <p:spPr>
            <a:xfrm>
              <a:off x="4116586" y="3429000"/>
              <a:ext cx="44649" cy="169665"/>
            </a:xfrm>
            <a:custGeom>
              <a:avLst/>
              <a:gdLst/>
              <a:ahLst/>
              <a:cxnLst/>
              <a:rect l="0" t="0" r="0" b="0"/>
              <a:pathLst>
                <a:path w="44649" h="169665">
                  <a:moveTo>
                    <a:pt x="0" y="0"/>
                  </a:moveTo>
                  <a:lnTo>
                    <a:pt x="0" y="41747"/>
                  </a:lnTo>
                  <a:lnTo>
                    <a:pt x="0" y="47658"/>
                  </a:lnTo>
                  <a:lnTo>
                    <a:pt x="2646" y="53593"/>
                  </a:lnTo>
                  <a:lnTo>
                    <a:pt x="4740" y="56565"/>
                  </a:lnTo>
                  <a:lnTo>
                    <a:pt x="11024" y="78506"/>
                  </a:lnTo>
                  <a:lnTo>
                    <a:pt x="14822" y="85493"/>
                  </a:lnTo>
                  <a:lnTo>
                    <a:pt x="17952" y="95005"/>
                  </a:lnTo>
                  <a:lnTo>
                    <a:pt x="23729" y="105099"/>
                  </a:lnTo>
                  <a:lnTo>
                    <a:pt x="26670" y="131811"/>
                  </a:lnTo>
                  <a:lnTo>
                    <a:pt x="33841" y="143378"/>
                  </a:lnTo>
                  <a:lnTo>
                    <a:pt x="34467" y="146187"/>
                  </a:lnTo>
                  <a:lnTo>
                    <a:pt x="43748" y="160570"/>
                  </a:lnTo>
                  <a:lnTo>
                    <a:pt x="44648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99"/>
            <p:cNvSpPr/>
            <p:nvPr/>
          </p:nvSpPr>
          <p:spPr>
            <a:xfrm>
              <a:off x="3991570" y="3429000"/>
              <a:ext cx="98228" cy="187524"/>
            </a:xfrm>
            <a:custGeom>
              <a:avLst/>
              <a:gdLst/>
              <a:ahLst/>
              <a:cxnLst/>
              <a:rect l="0" t="0" r="0" b="0"/>
              <a:pathLst>
                <a:path w="98228" h="187524">
                  <a:moveTo>
                    <a:pt x="98227" y="0"/>
                  </a:moveTo>
                  <a:lnTo>
                    <a:pt x="98227" y="25513"/>
                  </a:lnTo>
                  <a:lnTo>
                    <a:pt x="83405" y="42580"/>
                  </a:lnTo>
                  <a:lnTo>
                    <a:pt x="80275" y="50871"/>
                  </a:lnTo>
                  <a:lnTo>
                    <a:pt x="76027" y="56674"/>
                  </a:lnTo>
                  <a:lnTo>
                    <a:pt x="70832" y="59915"/>
                  </a:lnTo>
                  <a:lnTo>
                    <a:pt x="68057" y="60779"/>
                  </a:lnTo>
                  <a:lnTo>
                    <a:pt x="66208" y="62348"/>
                  </a:lnTo>
                  <a:lnTo>
                    <a:pt x="58255" y="74785"/>
                  </a:lnTo>
                  <a:lnTo>
                    <a:pt x="53011" y="77886"/>
                  </a:lnTo>
                  <a:lnTo>
                    <a:pt x="50224" y="78713"/>
                  </a:lnTo>
                  <a:lnTo>
                    <a:pt x="48366" y="80257"/>
                  </a:lnTo>
                  <a:lnTo>
                    <a:pt x="37798" y="98394"/>
                  </a:lnTo>
                  <a:lnTo>
                    <a:pt x="37105" y="101315"/>
                  </a:lnTo>
                  <a:lnTo>
                    <a:pt x="28834" y="116101"/>
                  </a:lnTo>
                  <a:lnTo>
                    <a:pt x="28152" y="119073"/>
                  </a:lnTo>
                  <a:lnTo>
                    <a:pt x="19901" y="133946"/>
                  </a:lnTo>
                  <a:lnTo>
                    <a:pt x="19221" y="136923"/>
                  </a:lnTo>
                  <a:lnTo>
                    <a:pt x="10971" y="151805"/>
                  </a:lnTo>
                  <a:lnTo>
                    <a:pt x="10291" y="154781"/>
                  </a:lnTo>
                  <a:lnTo>
                    <a:pt x="2041" y="169664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00"/>
            <p:cNvSpPr/>
            <p:nvPr/>
          </p:nvSpPr>
          <p:spPr>
            <a:xfrm>
              <a:off x="4125516" y="3080742"/>
              <a:ext cx="35719" cy="339329"/>
            </a:xfrm>
            <a:custGeom>
              <a:avLst/>
              <a:gdLst/>
              <a:ahLst/>
              <a:cxnLst/>
              <a:rect l="0" t="0" r="0" b="0"/>
              <a:pathLst>
                <a:path w="35719" h="339329">
                  <a:moveTo>
                    <a:pt x="0" y="0"/>
                  </a:moveTo>
                  <a:lnTo>
                    <a:pt x="0" y="34068"/>
                  </a:lnTo>
                  <a:lnTo>
                    <a:pt x="7688" y="43262"/>
                  </a:lnTo>
                  <a:lnTo>
                    <a:pt x="8561" y="48978"/>
                  </a:lnTo>
                  <a:lnTo>
                    <a:pt x="8929" y="92384"/>
                  </a:lnTo>
                  <a:lnTo>
                    <a:pt x="8929" y="135822"/>
                  </a:lnTo>
                  <a:lnTo>
                    <a:pt x="8929" y="159003"/>
                  </a:lnTo>
                  <a:lnTo>
                    <a:pt x="16618" y="168271"/>
                  </a:lnTo>
                  <a:lnTo>
                    <a:pt x="17491" y="173992"/>
                  </a:lnTo>
                  <a:lnTo>
                    <a:pt x="17859" y="218566"/>
                  </a:lnTo>
                  <a:lnTo>
                    <a:pt x="17859" y="254369"/>
                  </a:lnTo>
                  <a:lnTo>
                    <a:pt x="16867" y="255900"/>
                  </a:lnTo>
                  <a:lnTo>
                    <a:pt x="15213" y="256920"/>
                  </a:lnTo>
                  <a:lnTo>
                    <a:pt x="13119" y="257600"/>
                  </a:lnTo>
                  <a:lnTo>
                    <a:pt x="11722" y="259046"/>
                  </a:lnTo>
                  <a:lnTo>
                    <a:pt x="9298" y="266530"/>
                  </a:lnTo>
                  <a:lnTo>
                    <a:pt x="8929" y="302249"/>
                  </a:lnTo>
                  <a:lnTo>
                    <a:pt x="16618" y="311178"/>
                  </a:lnTo>
                  <a:lnTo>
                    <a:pt x="17750" y="320108"/>
                  </a:lnTo>
                  <a:lnTo>
                    <a:pt x="17827" y="325806"/>
                  </a:lnTo>
                  <a:lnTo>
                    <a:pt x="18829" y="327337"/>
                  </a:lnTo>
                  <a:lnTo>
                    <a:pt x="20491" y="328358"/>
                  </a:lnTo>
                  <a:lnTo>
                    <a:pt x="22590" y="329038"/>
                  </a:lnTo>
                  <a:lnTo>
                    <a:pt x="35718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01"/>
            <p:cNvSpPr/>
            <p:nvPr/>
          </p:nvSpPr>
          <p:spPr>
            <a:xfrm>
              <a:off x="3933820" y="2786246"/>
              <a:ext cx="512964" cy="303323"/>
            </a:xfrm>
            <a:custGeom>
              <a:avLst/>
              <a:gdLst/>
              <a:ahLst/>
              <a:cxnLst/>
              <a:rect l="0" t="0" r="0" b="0"/>
              <a:pathLst>
                <a:path w="512964" h="303323">
                  <a:moveTo>
                    <a:pt x="379219" y="98043"/>
                  </a:moveTo>
                  <a:lnTo>
                    <a:pt x="379219" y="72636"/>
                  </a:lnTo>
                  <a:lnTo>
                    <a:pt x="373082" y="64398"/>
                  </a:lnTo>
                  <a:lnTo>
                    <a:pt x="371530" y="58946"/>
                  </a:lnTo>
                  <a:lnTo>
                    <a:pt x="370125" y="57096"/>
                  </a:lnTo>
                  <a:lnTo>
                    <a:pt x="329776" y="35367"/>
                  </a:lnTo>
                  <a:lnTo>
                    <a:pt x="290285" y="17661"/>
                  </a:lnTo>
                  <a:lnTo>
                    <a:pt x="278177" y="12708"/>
                  </a:lnTo>
                  <a:lnTo>
                    <a:pt x="233708" y="1910"/>
                  </a:lnTo>
                  <a:lnTo>
                    <a:pt x="189602" y="0"/>
                  </a:lnTo>
                  <a:lnTo>
                    <a:pt x="153901" y="833"/>
                  </a:lnTo>
                  <a:lnTo>
                    <a:pt x="111381" y="17910"/>
                  </a:lnTo>
                  <a:lnTo>
                    <a:pt x="69660" y="38525"/>
                  </a:lnTo>
                  <a:lnTo>
                    <a:pt x="39892" y="56042"/>
                  </a:lnTo>
                  <a:lnTo>
                    <a:pt x="24678" y="72038"/>
                  </a:lnTo>
                  <a:lnTo>
                    <a:pt x="10648" y="95222"/>
                  </a:lnTo>
                  <a:lnTo>
                    <a:pt x="0" y="130799"/>
                  </a:lnTo>
                  <a:lnTo>
                    <a:pt x="3" y="142698"/>
                  </a:lnTo>
                  <a:lnTo>
                    <a:pt x="8669" y="184364"/>
                  </a:lnTo>
                  <a:lnTo>
                    <a:pt x="16423" y="193624"/>
                  </a:lnTo>
                  <a:lnTo>
                    <a:pt x="54968" y="229380"/>
                  </a:lnTo>
                  <a:lnTo>
                    <a:pt x="96924" y="251758"/>
                  </a:lnTo>
                  <a:lnTo>
                    <a:pt x="137036" y="269297"/>
                  </a:lnTo>
                  <a:lnTo>
                    <a:pt x="174067" y="279203"/>
                  </a:lnTo>
                  <a:lnTo>
                    <a:pt x="217758" y="291439"/>
                  </a:lnTo>
                  <a:lnTo>
                    <a:pt x="251894" y="299433"/>
                  </a:lnTo>
                  <a:lnTo>
                    <a:pt x="287143" y="302243"/>
                  </a:lnTo>
                  <a:lnTo>
                    <a:pt x="322723" y="303075"/>
                  </a:lnTo>
                  <a:lnTo>
                    <a:pt x="357408" y="303322"/>
                  </a:lnTo>
                  <a:lnTo>
                    <a:pt x="396298" y="300760"/>
                  </a:lnTo>
                  <a:lnTo>
                    <a:pt x="440632" y="294329"/>
                  </a:lnTo>
                  <a:lnTo>
                    <a:pt x="480065" y="279337"/>
                  </a:lnTo>
                  <a:lnTo>
                    <a:pt x="505401" y="264694"/>
                  </a:lnTo>
                  <a:lnTo>
                    <a:pt x="509713" y="256115"/>
                  </a:lnTo>
                  <a:lnTo>
                    <a:pt x="512963" y="224638"/>
                  </a:lnTo>
                  <a:lnTo>
                    <a:pt x="505995" y="201947"/>
                  </a:lnTo>
                  <a:lnTo>
                    <a:pt x="496929" y="184282"/>
                  </a:lnTo>
                  <a:lnTo>
                    <a:pt x="465160" y="142500"/>
                  </a:lnTo>
                  <a:lnTo>
                    <a:pt x="421199" y="98206"/>
                  </a:lnTo>
                  <a:lnTo>
                    <a:pt x="379769" y="69406"/>
                  </a:lnTo>
                  <a:lnTo>
                    <a:pt x="316711" y="26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74"/>
          <p:cNvGrpSpPr/>
          <p:nvPr/>
        </p:nvGrpSpPr>
        <p:grpSpPr>
          <a:xfrm>
            <a:off x="4357688" y="2357442"/>
            <a:ext cx="3116105" cy="955468"/>
            <a:chOff x="4357688" y="2357442"/>
            <a:chExt cx="3116105" cy="955468"/>
          </a:xfrm>
        </p:grpSpPr>
        <p:sp>
          <p:nvSpPr>
            <p:cNvPr id="37" name="SMARTInkShape-202"/>
            <p:cNvSpPr/>
            <p:nvPr/>
          </p:nvSpPr>
          <p:spPr>
            <a:xfrm>
              <a:off x="5670352" y="2705695"/>
              <a:ext cx="151805" cy="250033"/>
            </a:xfrm>
            <a:custGeom>
              <a:avLst/>
              <a:gdLst/>
              <a:ahLst/>
              <a:cxnLst/>
              <a:rect l="0" t="0" r="0" b="0"/>
              <a:pathLst>
                <a:path w="151805" h="250033">
                  <a:moveTo>
                    <a:pt x="0" y="0"/>
                  </a:moveTo>
                  <a:lnTo>
                    <a:pt x="0" y="4741"/>
                  </a:lnTo>
                  <a:lnTo>
                    <a:pt x="2645" y="9714"/>
                  </a:lnTo>
                  <a:lnTo>
                    <a:pt x="6136" y="15232"/>
                  </a:lnTo>
                  <a:lnTo>
                    <a:pt x="9094" y="23916"/>
                  </a:lnTo>
                  <a:lnTo>
                    <a:pt x="23096" y="42673"/>
                  </a:lnTo>
                  <a:lnTo>
                    <a:pt x="31043" y="68985"/>
                  </a:lnTo>
                  <a:lnTo>
                    <a:pt x="56588" y="113491"/>
                  </a:lnTo>
                  <a:lnTo>
                    <a:pt x="80368" y="158104"/>
                  </a:lnTo>
                  <a:lnTo>
                    <a:pt x="107156" y="198479"/>
                  </a:lnTo>
                  <a:lnTo>
                    <a:pt x="125015" y="222636"/>
                  </a:lnTo>
                  <a:lnTo>
                    <a:pt x="151804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03"/>
            <p:cNvSpPr/>
            <p:nvPr/>
          </p:nvSpPr>
          <p:spPr>
            <a:xfrm>
              <a:off x="6706195" y="3045023"/>
              <a:ext cx="44530" cy="1"/>
            </a:xfrm>
            <a:custGeom>
              <a:avLst/>
              <a:gdLst/>
              <a:ahLst/>
              <a:cxnLst/>
              <a:rect l="0" t="0" r="0" b="0"/>
              <a:pathLst>
                <a:path w="44530" h="1">
                  <a:moveTo>
                    <a:pt x="0" y="0"/>
                  </a:moveTo>
                  <a:lnTo>
                    <a:pt x="44529" y="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04"/>
            <p:cNvSpPr/>
            <p:nvPr/>
          </p:nvSpPr>
          <p:spPr>
            <a:xfrm>
              <a:off x="5974375" y="2830711"/>
              <a:ext cx="133532" cy="133946"/>
            </a:xfrm>
            <a:custGeom>
              <a:avLst/>
              <a:gdLst/>
              <a:ahLst/>
              <a:cxnLst/>
              <a:rect l="0" t="0" r="0" b="0"/>
              <a:pathLst>
                <a:path w="133532" h="133946">
                  <a:moveTo>
                    <a:pt x="17445" y="44648"/>
                  </a:moveTo>
                  <a:lnTo>
                    <a:pt x="33955" y="44648"/>
                  </a:lnTo>
                  <a:lnTo>
                    <a:pt x="42167" y="38512"/>
                  </a:lnTo>
                  <a:lnTo>
                    <a:pt x="50456" y="36546"/>
                  </a:lnTo>
                  <a:lnTo>
                    <a:pt x="65106" y="35828"/>
                  </a:lnTo>
                  <a:lnTo>
                    <a:pt x="71040" y="33121"/>
                  </a:lnTo>
                  <a:lnTo>
                    <a:pt x="76984" y="29603"/>
                  </a:lnTo>
                  <a:lnTo>
                    <a:pt x="82933" y="28040"/>
                  </a:lnTo>
                  <a:lnTo>
                    <a:pt x="84916" y="26630"/>
                  </a:lnTo>
                  <a:lnTo>
                    <a:pt x="86239" y="24699"/>
                  </a:lnTo>
                  <a:lnTo>
                    <a:pt x="87120" y="22419"/>
                  </a:lnTo>
                  <a:lnTo>
                    <a:pt x="88700" y="20899"/>
                  </a:lnTo>
                  <a:lnTo>
                    <a:pt x="93101" y="19210"/>
                  </a:lnTo>
                  <a:lnTo>
                    <a:pt x="101157" y="18260"/>
                  </a:lnTo>
                  <a:lnTo>
                    <a:pt x="103018" y="17134"/>
                  </a:lnTo>
                  <a:lnTo>
                    <a:pt x="104260" y="15391"/>
                  </a:lnTo>
                  <a:lnTo>
                    <a:pt x="106252" y="10206"/>
                  </a:lnTo>
                  <a:lnTo>
                    <a:pt x="109171" y="9497"/>
                  </a:lnTo>
                  <a:lnTo>
                    <a:pt x="111337" y="9308"/>
                  </a:lnTo>
                  <a:lnTo>
                    <a:pt x="112783" y="8190"/>
                  </a:lnTo>
                  <a:lnTo>
                    <a:pt x="114387" y="4301"/>
                  </a:lnTo>
                  <a:lnTo>
                    <a:pt x="113824" y="2868"/>
                  </a:lnTo>
                  <a:lnTo>
                    <a:pt x="112456" y="1912"/>
                  </a:lnTo>
                  <a:lnTo>
                    <a:pt x="107871" y="377"/>
                  </a:lnTo>
                  <a:lnTo>
                    <a:pt x="63270" y="0"/>
                  </a:lnTo>
                  <a:lnTo>
                    <a:pt x="55010" y="2646"/>
                  </a:lnTo>
                  <a:lnTo>
                    <a:pt x="48031" y="6137"/>
                  </a:lnTo>
                  <a:lnTo>
                    <a:pt x="38524" y="9094"/>
                  </a:lnTo>
                  <a:lnTo>
                    <a:pt x="14478" y="29888"/>
                  </a:lnTo>
                  <a:lnTo>
                    <a:pt x="11165" y="35773"/>
                  </a:lnTo>
                  <a:lnTo>
                    <a:pt x="8701" y="41696"/>
                  </a:lnTo>
                  <a:lnTo>
                    <a:pt x="2728" y="50609"/>
                  </a:lnTo>
                  <a:lnTo>
                    <a:pt x="517" y="59533"/>
                  </a:lnTo>
                  <a:lnTo>
                    <a:pt x="0" y="65485"/>
                  </a:lnTo>
                  <a:lnTo>
                    <a:pt x="2416" y="71438"/>
                  </a:lnTo>
                  <a:lnTo>
                    <a:pt x="38296" y="110133"/>
                  </a:lnTo>
                  <a:lnTo>
                    <a:pt x="46887" y="113440"/>
                  </a:lnTo>
                  <a:lnTo>
                    <a:pt x="56327" y="115902"/>
                  </a:lnTo>
                  <a:lnTo>
                    <a:pt x="68213" y="121874"/>
                  </a:lnTo>
                  <a:lnTo>
                    <a:pt x="109572" y="127478"/>
                  </a:lnTo>
                  <a:lnTo>
                    <a:pt x="133531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05"/>
            <p:cNvSpPr/>
            <p:nvPr/>
          </p:nvSpPr>
          <p:spPr>
            <a:xfrm>
              <a:off x="6357938" y="2723555"/>
              <a:ext cx="294680" cy="294680"/>
            </a:xfrm>
            <a:custGeom>
              <a:avLst/>
              <a:gdLst/>
              <a:ahLst/>
              <a:cxnLst/>
              <a:rect l="0" t="0" r="0" b="0"/>
              <a:pathLst>
                <a:path w="294680" h="294680">
                  <a:moveTo>
                    <a:pt x="0" y="0"/>
                  </a:moveTo>
                  <a:lnTo>
                    <a:pt x="0" y="4740"/>
                  </a:lnTo>
                  <a:lnTo>
                    <a:pt x="18091" y="44949"/>
                  </a:lnTo>
                  <a:lnTo>
                    <a:pt x="41681" y="84183"/>
                  </a:lnTo>
                  <a:lnTo>
                    <a:pt x="67469" y="127849"/>
                  </a:lnTo>
                  <a:lnTo>
                    <a:pt x="78970" y="157607"/>
                  </a:lnTo>
                  <a:lnTo>
                    <a:pt x="87933" y="168148"/>
                  </a:lnTo>
                  <a:lnTo>
                    <a:pt x="89177" y="177219"/>
                  </a:lnTo>
                  <a:lnTo>
                    <a:pt x="89293" y="169996"/>
                  </a:lnTo>
                  <a:lnTo>
                    <a:pt x="83159" y="162600"/>
                  </a:lnTo>
                  <a:lnTo>
                    <a:pt x="81194" y="154452"/>
                  </a:lnTo>
                  <a:lnTo>
                    <a:pt x="80368" y="111124"/>
                  </a:lnTo>
                  <a:lnTo>
                    <a:pt x="80367" y="102938"/>
                  </a:lnTo>
                  <a:lnTo>
                    <a:pt x="83013" y="97675"/>
                  </a:lnTo>
                  <a:lnTo>
                    <a:pt x="88055" y="90952"/>
                  </a:lnTo>
                  <a:lnTo>
                    <a:pt x="91390" y="90032"/>
                  </a:lnTo>
                  <a:lnTo>
                    <a:pt x="114996" y="89340"/>
                  </a:lnTo>
                  <a:lnTo>
                    <a:pt x="123207" y="91962"/>
                  </a:lnTo>
                  <a:lnTo>
                    <a:pt x="145797" y="103538"/>
                  </a:lnTo>
                  <a:lnTo>
                    <a:pt x="172558" y="113968"/>
                  </a:lnTo>
                  <a:lnTo>
                    <a:pt x="208463" y="140913"/>
                  </a:lnTo>
                  <a:lnTo>
                    <a:pt x="241051" y="185498"/>
                  </a:lnTo>
                  <a:lnTo>
                    <a:pt x="244044" y="189150"/>
                  </a:lnTo>
                  <a:lnTo>
                    <a:pt x="247370" y="198499"/>
                  </a:lnTo>
                  <a:lnTo>
                    <a:pt x="249841" y="208276"/>
                  </a:lnTo>
                  <a:lnTo>
                    <a:pt x="259511" y="222638"/>
                  </a:lnTo>
                  <a:lnTo>
                    <a:pt x="262304" y="225816"/>
                  </a:lnTo>
                  <a:lnTo>
                    <a:pt x="265408" y="234638"/>
                  </a:lnTo>
                  <a:lnTo>
                    <a:pt x="268555" y="255133"/>
                  </a:lnTo>
                  <a:lnTo>
                    <a:pt x="274894" y="267722"/>
                  </a:lnTo>
                  <a:lnTo>
                    <a:pt x="275535" y="270755"/>
                  </a:lnTo>
                  <a:lnTo>
                    <a:pt x="276956" y="272777"/>
                  </a:lnTo>
                  <a:lnTo>
                    <a:pt x="278896" y="274124"/>
                  </a:lnTo>
                  <a:lnTo>
                    <a:pt x="281180" y="275023"/>
                  </a:lnTo>
                  <a:lnTo>
                    <a:pt x="282703" y="276614"/>
                  </a:lnTo>
                  <a:lnTo>
                    <a:pt x="285348" y="284351"/>
                  </a:lnTo>
                  <a:lnTo>
                    <a:pt x="285631" y="290076"/>
                  </a:lnTo>
                  <a:lnTo>
                    <a:pt x="286663" y="291610"/>
                  </a:lnTo>
                  <a:lnTo>
                    <a:pt x="288342" y="292633"/>
                  </a:lnTo>
                  <a:lnTo>
                    <a:pt x="294679" y="294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06"/>
            <p:cNvSpPr/>
            <p:nvPr/>
          </p:nvSpPr>
          <p:spPr>
            <a:xfrm>
              <a:off x="6223992" y="2839641"/>
              <a:ext cx="160736" cy="8930"/>
            </a:xfrm>
            <a:custGeom>
              <a:avLst/>
              <a:gdLst/>
              <a:ahLst/>
              <a:cxnLst/>
              <a:rect l="0" t="0" r="0" b="0"/>
              <a:pathLst>
                <a:path w="160736" h="8930">
                  <a:moveTo>
                    <a:pt x="0" y="8929"/>
                  </a:moveTo>
                  <a:lnTo>
                    <a:pt x="4741" y="4189"/>
                  </a:lnTo>
                  <a:lnTo>
                    <a:pt x="9714" y="1862"/>
                  </a:lnTo>
                  <a:lnTo>
                    <a:pt x="50775" y="21"/>
                  </a:lnTo>
                  <a:lnTo>
                    <a:pt x="89757" y="1"/>
                  </a:lnTo>
                  <a:lnTo>
                    <a:pt x="128764" y="0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07"/>
            <p:cNvSpPr/>
            <p:nvPr/>
          </p:nvSpPr>
          <p:spPr>
            <a:xfrm>
              <a:off x="6116849" y="2848570"/>
              <a:ext cx="232160" cy="98228"/>
            </a:xfrm>
            <a:custGeom>
              <a:avLst/>
              <a:gdLst/>
              <a:ahLst/>
              <a:cxnLst/>
              <a:rect l="0" t="0" r="0" b="0"/>
              <a:pathLst>
                <a:path w="232160" h="98228">
                  <a:moveTo>
                    <a:pt x="80354" y="0"/>
                  </a:moveTo>
                  <a:lnTo>
                    <a:pt x="67925" y="0"/>
                  </a:lnTo>
                  <a:lnTo>
                    <a:pt x="62263" y="2646"/>
                  </a:lnTo>
                  <a:lnTo>
                    <a:pt x="56439" y="6137"/>
                  </a:lnTo>
                  <a:lnTo>
                    <a:pt x="47581" y="9095"/>
                  </a:lnTo>
                  <a:lnTo>
                    <a:pt x="38673" y="14822"/>
                  </a:lnTo>
                  <a:lnTo>
                    <a:pt x="29750" y="17952"/>
                  </a:lnTo>
                  <a:lnTo>
                    <a:pt x="1751" y="42920"/>
                  </a:lnTo>
                  <a:lnTo>
                    <a:pt x="771" y="46526"/>
                  </a:lnTo>
                  <a:lnTo>
                    <a:pt x="0" y="66758"/>
                  </a:lnTo>
                  <a:lnTo>
                    <a:pt x="2639" y="72004"/>
                  </a:lnTo>
                  <a:lnTo>
                    <a:pt x="4732" y="74792"/>
                  </a:lnTo>
                  <a:lnTo>
                    <a:pt x="9703" y="77889"/>
                  </a:lnTo>
                  <a:lnTo>
                    <a:pt x="16238" y="79878"/>
                  </a:lnTo>
                  <a:lnTo>
                    <a:pt x="60460" y="80365"/>
                  </a:lnTo>
                  <a:lnTo>
                    <a:pt x="74570" y="79375"/>
                  </a:lnTo>
                  <a:lnTo>
                    <a:pt x="91891" y="72679"/>
                  </a:lnTo>
                  <a:lnTo>
                    <a:pt x="104093" y="70691"/>
                  </a:lnTo>
                  <a:lnTo>
                    <a:pt x="114299" y="63782"/>
                  </a:lnTo>
                  <a:lnTo>
                    <a:pt x="123606" y="62620"/>
                  </a:lnTo>
                  <a:lnTo>
                    <a:pt x="138553" y="62509"/>
                  </a:lnTo>
                  <a:lnTo>
                    <a:pt x="139989" y="63501"/>
                  </a:lnTo>
                  <a:lnTo>
                    <a:pt x="140947" y="65154"/>
                  </a:lnTo>
                  <a:lnTo>
                    <a:pt x="141585" y="67249"/>
                  </a:lnTo>
                  <a:lnTo>
                    <a:pt x="143003" y="68645"/>
                  </a:lnTo>
                  <a:lnTo>
                    <a:pt x="152407" y="73532"/>
                  </a:lnTo>
                  <a:lnTo>
                    <a:pt x="167526" y="86237"/>
                  </a:lnTo>
                  <a:lnTo>
                    <a:pt x="175856" y="89383"/>
                  </a:lnTo>
                  <a:lnTo>
                    <a:pt x="184609" y="95165"/>
                  </a:lnTo>
                  <a:lnTo>
                    <a:pt x="193486" y="97320"/>
                  </a:lnTo>
                  <a:lnTo>
                    <a:pt x="232159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08"/>
            <p:cNvSpPr/>
            <p:nvPr/>
          </p:nvSpPr>
          <p:spPr>
            <a:xfrm>
              <a:off x="6286500" y="2687836"/>
              <a:ext cx="133946" cy="276821"/>
            </a:xfrm>
            <a:custGeom>
              <a:avLst/>
              <a:gdLst/>
              <a:ahLst/>
              <a:cxnLst/>
              <a:rect l="0" t="0" r="0" b="0"/>
              <a:pathLst>
                <a:path w="133946" h="276821">
                  <a:moveTo>
                    <a:pt x="0" y="0"/>
                  </a:moveTo>
                  <a:lnTo>
                    <a:pt x="0" y="7688"/>
                  </a:lnTo>
                  <a:lnTo>
                    <a:pt x="6137" y="15814"/>
                  </a:lnTo>
                  <a:lnTo>
                    <a:pt x="8103" y="24088"/>
                  </a:lnTo>
                  <a:lnTo>
                    <a:pt x="8561" y="29888"/>
                  </a:lnTo>
                  <a:lnTo>
                    <a:pt x="11412" y="35773"/>
                  </a:lnTo>
                  <a:lnTo>
                    <a:pt x="13561" y="38732"/>
                  </a:lnTo>
                  <a:lnTo>
                    <a:pt x="27405" y="80601"/>
                  </a:lnTo>
                  <a:lnTo>
                    <a:pt x="33255" y="95650"/>
                  </a:lnTo>
                  <a:lnTo>
                    <a:pt x="48003" y="136081"/>
                  </a:lnTo>
                  <a:lnTo>
                    <a:pt x="62558" y="166515"/>
                  </a:lnTo>
                  <a:lnTo>
                    <a:pt x="86322" y="208585"/>
                  </a:lnTo>
                  <a:lnTo>
                    <a:pt x="95581" y="229570"/>
                  </a:lnTo>
                  <a:lnTo>
                    <a:pt x="102445" y="248305"/>
                  </a:lnTo>
                  <a:lnTo>
                    <a:pt x="105008" y="251857"/>
                  </a:lnTo>
                  <a:lnTo>
                    <a:pt x="133945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09"/>
            <p:cNvSpPr/>
            <p:nvPr/>
          </p:nvSpPr>
          <p:spPr>
            <a:xfrm>
              <a:off x="6607969" y="2661047"/>
              <a:ext cx="160735" cy="267892"/>
            </a:xfrm>
            <a:custGeom>
              <a:avLst/>
              <a:gdLst/>
              <a:ahLst/>
              <a:cxnLst/>
              <a:rect l="0" t="0" r="0" b="0"/>
              <a:pathLst>
                <a:path w="160735" h="267892">
                  <a:moveTo>
                    <a:pt x="0" y="0"/>
                  </a:moveTo>
                  <a:lnTo>
                    <a:pt x="0" y="4740"/>
                  </a:lnTo>
                  <a:lnTo>
                    <a:pt x="4741" y="17169"/>
                  </a:lnTo>
                  <a:lnTo>
                    <a:pt x="14239" y="33010"/>
                  </a:lnTo>
                  <a:lnTo>
                    <a:pt x="22122" y="59958"/>
                  </a:lnTo>
                  <a:lnTo>
                    <a:pt x="40755" y="93126"/>
                  </a:lnTo>
                  <a:lnTo>
                    <a:pt x="44487" y="109393"/>
                  </a:lnTo>
                  <a:lnTo>
                    <a:pt x="56925" y="132243"/>
                  </a:lnTo>
                  <a:lnTo>
                    <a:pt x="65318" y="140796"/>
                  </a:lnTo>
                  <a:lnTo>
                    <a:pt x="74671" y="148896"/>
                  </a:lnTo>
                  <a:lnTo>
                    <a:pt x="104109" y="190414"/>
                  </a:lnTo>
                  <a:lnTo>
                    <a:pt x="136921" y="234745"/>
                  </a:lnTo>
                  <a:lnTo>
                    <a:pt x="140228" y="240922"/>
                  </a:lnTo>
                  <a:lnTo>
                    <a:pt x="142691" y="246975"/>
                  </a:lnTo>
                  <a:lnTo>
                    <a:pt x="160734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10"/>
            <p:cNvSpPr/>
            <p:nvPr/>
          </p:nvSpPr>
          <p:spPr>
            <a:xfrm>
              <a:off x="5599023" y="2625580"/>
              <a:ext cx="419432" cy="330140"/>
            </a:xfrm>
            <a:custGeom>
              <a:avLst/>
              <a:gdLst/>
              <a:ahLst/>
              <a:cxnLst/>
              <a:rect l="0" t="0" r="0" b="0"/>
              <a:pathLst>
                <a:path w="419432" h="330140">
                  <a:moveTo>
                    <a:pt x="8821" y="62256"/>
                  </a:moveTo>
                  <a:lnTo>
                    <a:pt x="4080" y="57516"/>
                  </a:lnTo>
                  <a:lnTo>
                    <a:pt x="1753" y="52542"/>
                  </a:lnTo>
                  <a:lnTo>
                    <a:pt x="0" y="32444"/>
                  </a:lnTo>
                  <a:lnTo>
                    <a:pt x="955" y="30475"/>
                  </a:lnTo>
                  <a:lnTo>
                    <a:pt x="2585" y="29163"/>
                  </a:lnTo>
                  <a:lnTo>
                    <a:pt x="4664" y="28288"/>
                  </a:lnTo>
                  <a:lnTo>
                    <a:pt x="6050" y="26712"/>
                  </a:lnTo>
                  <a:lnTo>
                    <a:pt x="7589" y="22315"/>
                  </a:lnTo>
                  <a:lnTo>
                    <a:pt x="8992" y="20746"/>
                  </a:lnTo>
                  <a:lnTo>
                    <a:pt x="24972" y="11746"/>
                  </a:lnTo>
                  <a:lnTo>
                    <a:pt x="67306" y="2621"/>
                  </a:lnTo>
                  <a:lnTo>
                    <a:pt x="109279" y="0"/>
                  </a:lnTo>
                  <a:lnTo>
                    <a:pt x="127662" y="815"/>
                  </a:lnTo>
                  <a:lnTo>
                    <a:pt x="166559" y="9841"/>
                  </a:lnTo>
                  <a:lnTo>
                    <a:pt x="208614" y="22651"/>
                  </a:lnTo>
                  <a:lnTo>
                    <a:pt x="236912" y="30510"/>
                  </a:lnTo>
                  <a:lnTo>
                    <a:pt x="279624" y="59502"/>
                  </a:lnTo>
                  <a:lnTo>
                    <a:pt x="321356" y="91094"/>
                  </a:lnTo>
                  <a:lnTo>
                    <a:pt x="363031" y="130837"/>
                  </a:lnTo>
                  <a:lnTo>
                    <a:pt x="389473" y="172396"/>
                  </a:lnTo>
                  <a:lnTo>
                    <a:pt x="410637" y="214061"/>
                  </a:lnTo>
                  <a:lnTo>
                    <a:pt x="415609" y="225967"/>
                  </a:lnTo>
                  <a:lnTo>
                    <a:pt x="419431" y="268851"/>
                  </a:lnTo>
                  <a:lnTo>
                    <a:pt x="414800" y="283763"/>
                  </a:lnTo>
                  <a:lnTo>
                    <a:pt x="404346" y="299450"/>
                  </a:lnTo>
                  <a:lnTo>
                    <a:pt x="389773" y="315141"/>
                  </a:lnTo>
                  <a:lnTo>
                    <a:pt x="381200" y="318516"/>
                  </a:lnTo>
                  <a:lnTo>
                    <a:pt x="342040" y="328747"/>
                  </a:lnTo>
                  <a:lnTo>
                    <a:pt x="299523" y="330065"/>
                  </a:lnTo>
                  <a:lnTo>
                    <a:pt x="256702" y="330139"/>
                  </a:lnTo>
                  <a:lnTo>
                    <a:pt x="238261" y="329152"/>
                  </a:lnTo>
                  <a:lnTo>
                    <a:pt x="196359" y="321769"/>
                  </a:lnTo>
                  <a:lnTo>
                    <a:pt x="167573" y="320298"/>
                  </a:lnTo>
                  <a:lnTo>
                    <a:pt x="149834" y="314163"/>
                  </a:lnTo>
                  <a:lnTo>
                    <a:pt x="133836" y="312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1"/>
            <p:cNvSpPr/>
            <p:nvPr/>
          </p:nvSpPr>
          <p:spPr>
            <a:xfrm>
              <a:off x="5357813" y="2848570"/>
              <a:ext cx="205383" cy="125017"/>
            </a:xfrm>
            <a:custGeom>
              <a:avLst/>
              <a:gdLst/>
              <a:ahLst/>
              <a:cxnLst/>
              <a:rect l="0" t="0" r="0" b="0"/>
              <a:pathLst>
                <a:path w="205383" h="125017">
                  <a:moveTo>
                    <a:pt x="0" y="0"/>
                  </a:moveTo>
                  <a:lnTo>
                    <a:pt x="42672" y="41681"/>
                  </a:lnTo>
                  <a:lnTo>
                    <a:pt x="56741" y="49612"/>
                  </a:lnTo>
                  <a:lnTo>
                    <a:pt x="92563" y="65706"/>
                  </a:lnTo>
                  <a:lnTo>
                    <a:pt x="126254" y="84574"/>
                  </a:lnTo>
                  <a:lnTo>
                    <a:pt x="141943" y="91010"/>
                  </a:lnTo>
                  <a:lnTo>
                    <a:pt x="157635" y="103413"/>
                  </a:lnTo>
                  <a:lnTo>
                    <a:pt x="169639" y="109063"/>
                  </a:lnTo>
                  <a:lnTo>
                    <a:pt x="175606" y="112965"/>
                  </a:lnTo>
                  <a:lnTo>
                    <a:pt x="184543" y="115161"/>
                  </a:lnTo>
                  <a:lnTo>
                    <a:pt x="190498" y="115675"/>
                  </a:lnTo>
                  <a:lnTo>
                    <a:pt x="192483" y="116804"/>
                  </a:lnTo>
                  <a:lnTo>
                    <a:pt x="193806" y="118549"/>
                  </a:lnTo>
                  <a:lnTo>
                    <a:pt x="194688" y="120705"/>
                  </a:lnTo>
                  <a:lnTo>
                    <a:pt x="196268" y="122142"/>
                  </a:lnTo>
                  <a:lnTo>
                    <a:pt x="205382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2"/>
            <p:cNvSpPr/>
            <p:nvPr/>
          </p:nvSpPr>
          <p:spPr>
            <a:xfrm>
              <a:off x="4966270" y="2823022"/>
              <a:ext cx="230809" cy="105917"/>
            </a:xfrm>
            <a:custGeom>
              <a:avLst/>
              <a:gdLst/>
              <a:ahLst/>
              <a:cxnLst/>
              <a:rect l="0" t="0" r="0" b="0"/>
              <a:pathLst>
                <a:path w="230809" h="105917">
                  <a:moveTo>
                    <a:pt x="105793" y="7689"/>
                  </a:moveTo>
                  <a:lnTo>
                    <a:pt x="92490" y="7689"/>
                  </a:lnTo>
                  <a:lnTo>
                    <a:pt x="87312" y="5043"/>
                  </a:lnTo>
                  <a:lnTo>
                    <a:pt x="81704" y="1552"/>
                  </a:lnTo>
                  <a:lnTo>
                    <a:pt x="75904" y="0"/>
                  </a:lnTo>
                  <a:lnTo>
                    <a:pt x="72968" y="579"/>
                  </a:lnTo>
                  <a:lnTo>
                    <a:pt x="61128" y="5991"/>
                  </a:lnTo>
                  <a:lnTo>
                    <a:pt x="49234" y="7353"/>
                  </a:lnTo>
                  <a:lnTo>
                    <a:pt x="47251" y="8457"/>
                  </a:lnTo>
                  <a:lnTo>
                    <a:pt x="45929" y="10186"/>
                  </a:lnTo>
                  <a:lnTo>
                    <a:pt x="45047" y="12330"/>
                  </a:lnTo>
                  <a:lnTo>
                    <a:pt x="43468" y="13759"/>
                  </a:lnTo>
                  <a:lnTo>
                    <a:pt x="33803" y="18700"/>
                  </a:lnTo>
                  <a:lnTo>
                    <a:pt x="28157" y="22505"/>
                  </a:lnTo>
                  <a:lnTo>
                    <a:pt x="22340" y="24195"/>
                  </a:lnTo>
                  <a:lnTo>
                    <a:pt x="20392" y="25639"/>
                  </a:lnTo>
                  <a:lnTo>
                    <a:pt x="19093" y="27593"/>
                  </a:lnTo>
                  <a:lnTo>
                    <a:pt x="16658" y="32410"/>
                  </a:lnTo>
                  <a:lnTo>
                    <a:pt x="10701" y="40700"/>
                  </a:lnTo>
                  <a:lnTo>
                    <a:pt x="7502" y="49440"/>
                  </a:lnTo>
                  <a:lnTo>
                    <a:pt x="1704" y="58314"/>
                  </a:lnTo>
                  <a:lnTo>
                    <a:pt x="0" y="64254"/>
                  </a:lnTo>
                  <a:lnTo>
                    <a:pt x="537" y="67227"/>
                  </a:lnTo>
                  <a:lnTo>
                    <a:pt x="6444" y="77363"/>
                  </a:lnTo>
                  <a:lnTo>
                    <a:pt x="15156" y="86660"/>
                  </a:lnTo>
                  <a:lnTo>
                    <a:pt x="37785" y="93119"/>
                  </a:lnTo>
                  <a:lnTo>
                    <a:pt x="81054" y="88170"/>
                  </a:lnTo>
                  <a:lnTo>
                    <a:pt x="90829" y="87114"/>
                  </a:lnTo>
                  <a:lnTo>
                    <a:pt x="107834" y="80998"/>
                  </a:lnTo>
                  <a:lnTo>
                    <a:pt x="128698" y="78381"/>
                  </a:lnTo>
                  <a:lnTo>
                    <a:pt x="141332" y="72107"/>
                  </a:lnTo>
                  <a:lnTo>
                    <a:pt x="166534" y="70230"/>
                  </a:lnTo>
                  <a:lnTo>
                    <a:pt x="179255" y="81222"/>
                  </a:lnTo>
                  <a:lnTo>
                    <a:pt x="190496" y="92397"/>
                  </a:lnTo>
                  <a:lnTo>
                    <a:pt x="195693" y="94946"/>
                  </a:lnTo>
                  <a:lnTo>
                    <a:pt x="230808" y="1059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13"/>
            <p:cNvSpPr/>
            <p:nvPr/>
          </p:nvSpPr>
          <p:spPr>
            <a:xfrm>
              <a:off x="4580930" y="2687836"/>
              <a:ext cx="71438" cy="241103"/>
            </a:xfrm>
            <a:custGeom>
              <a:avLst/>
              <a:gdLst/>
              <a:ahLst/>
              <a:cxnLst/>
              <a:rect l="0" t="0" r="0" b="0"/>
              <a:pathLst>
                <a:path w="71438" h="241103">
                  <a:moveTo>
                    <a:pt x="0" y="0"/>
                  </a:moveTo>
                  <a:lnTo>
                    <a:pt x="13561" y="0"/>
                  </a:lnTo>
                  <a:lnTo>
                    <a:pt x="14993" y="992"/>
                  </a:lnTo>
                  <a:lnTo>
                    <a:pt x="15949" y="2646"/>
                  </a:lnTo>
                  <a:lnTo>
                    <a:pt x="17608" y="9094"/>
                  </a:lnTo>
                  <a:lnTo>
                    <a:pt x="17747" y="13302"/>
                  </a:lnTo>
                  <a:lnTo>
                    <a:pt x="20455" y="18480"/>
                  </a:lnTo>
                  <a:lnTo>
                    <a:pt x="23974" y="24088"/>
                  </a:lnTo>
                  <a:lnTo>
                    <a:pt x="26233" y="35773"/>
                  </a:lnTo>
                  <a:lnTo>
                    <a:pt x="27708" y="56746"/>
                  </a:lnTo>
                  <a:lnTo>
                    <a:pt x="33842" y="73533"/>
                  </a:lnTo>
                  <a:lnTo>
                    <a:pt x="35608" y="113232"/>
                  </a:lnTo>
                  <a:lnTo>
                    <a:pt x="35714" y="153671"/>
                  </a:lnTo>
                  <a:lnTo>
                    <a:pt x="35718" y="188845"/>
                  </a:lnTo>
                  <a:lnTo>
                    <a:pt x="38364" y="195718"/>
                  </a:lnTo>
                  <a:lnTo>
                    <a:pt x="51164" y="214248"/>
                  </a:lnTo>
                  <a:lnTo>
                    <a:pt x="53101" y="226206"/>
                  </a:lnTo>
                  <a:lnTo>
                    <a:pt x="54252" y="228195"/>
                  </a:lnTo>
                  <a:lnTo>
                    <a:pt x="56012" y="229520"/>
                  </a:lnTo>
                  <a:lnTo>
                    <a:pt x="58177" y="230404"/>
                  </a:lnTo>
                  <a:lnTo>
                    <a:pt x="59620" y="231985"/>
                  </a:lnTo>
                  <a:lnTo>
                    <a:pt x="61225" y="236388"/>
                  </a:lnTo>
                  <a:lnTo>
                    <a:pt x="62644" y="237959"/>
                  </a:lnTo>
                  <a:lnTo>
                    <a:pt x="71437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14"/>
            <p:cNvSpPr/>
            <p:nvPr/>
          </p:nvSpPr>
          <p:spPr>
            <a:xfrm>
              <a:off x="4500572" y="2634274"/>
              <a:ext cx="410599" cy="311277"/>
            </a:xfrm>
            <a:custGeom>
              <a:avLst/>
              <a:gdLst/>
              <a:ahLst/>
              <a:cxnLst/>
              <a:rect l="0" t="0" r="0" b="0"/>
              <a:pathLst>
                <a:path w="410599" h="311277">
                  <a:moveTo>
                    <a:pt x="8920" y="44632"/>
                  </a:moveTo>
                  <a:lnTo>
                    <a:pt x="4180" y="44632"/>
                  </a:lnTo>
                  <a:lnTo>
                    <a:pt x="2783" y="43640"/>
                  </a:lnTo>
                  <a:lnTo>
                    <a:pt x="1852" y="41986"/>
                  </a:lnTo>
                  <a:lnTo>
                    <a:pt x="236" y="35538"/>
                  </a:lnTo>
                  <a:lnTo>
                    <a:pt x="0" y="27173"/>
                  </a:lnTo>
                  <a:lnTo>
                    <a:pt x="4734" y="22151"/>
                  </a:lnTo>
                  <a:lnTo>
                    <a:pt x="9705" y="19758"/>
                  </a:lnTo>
                  <a:lnTo>
                    <a:pt x="12420" y="19119"/>
                  </a:lnTo>
                  <a:lnTo>
                    <a:pt x="26849" y="10943"/>
                  </a:lnTo>
                  <a:lnTo>
                    <a:pt x="29802" y="10267"/>
                  </a:lnTo>
                  <a:lnTo>
                    <a:pt x="42663" y="3044"/>
                  </a:lnTo>
                  <a:lnTo>
                    <a:pt x="86466" y="103"/>
                  </a:lnTo>
                  <a:lnTo>
                    <a:pt x="125810" y="0"/>
                  </a:lnTo>
                  <a:lnTo>
                    <a:pt x="168768" y="978"/>
                  </a:lnTo>
                  <a:lnTo>
                    <a:pt x="209003" y="9078"/>
                  </a:lnTo>
                  <a:lnTo>
                    <a:pt x="251312" y="19889"/>
                  </a:lnTo>
                  <a:lnTo>
                    <a:pt x="276140" y="28814"/>
                  </a:lnTo>
                  <a:lnTo>
                    <a:pt x="288585" y="39082"/>
                  </a:lnTo>
                  <a:lnTo>
                    <a:pt x="291965" y="44812"/>
                  </a:lnTo>
                  <a:lnTo>
                    <a:pt x="294314" y="53402"/>
                  </a:lnTo>
                  <a:lnTo>
                    <a:pt x="294623" y="65839"/>
                  </a:lnTo>
                  <a:lnTo>
                    <a:pt x="293647" y="67700"/>
                  </a:lnTo>
                  <a:lnTo>
                    <a:pt x="292004" y="68940"/>
                  </a:lnTo>
                  <a:lnTo>
                    <a:pt x="289916" y="69767"/>
                  </a:lnTo>
                  <a:lnTo>
                    <a:pt x="288524" y="71311"/>
                  </a:lnTo>
                  <a:lnTo>
                    <a:pt x="286978" y="75672"/>
                  </a:lnTo>
                  <a:lnTo>
                    <a:pt x="285573" y="77231"/>
                  </a:lnTo>
                  <a:lnTo>
                    <a:pt x="281367" y="78965"/>
                  </a:lnTo>
                  <a:lnTo>
                    <a:pt x="279848" y="80419"/>
                  </a:lnTo>
                  <a:lnTo>
                    <a:pt x="277211" y="87918"/>
                  </a:lnTo>
                  <a:lnTo>
                    <a:pt x="276814" y="102831"/>
                  </a:lnTo>
                  <a:lnTo>
                    <a:pt x="277805" y="104268"/>
                  </a:lnTo>
                  <a:lnTo>
                    <a:pt x="279458" y="105225"/>
                  </a:lnTo>
                  <a:lnTo>
                    <a:pt x="281552" y="105863"/>
                  </a:lnTo>
                  <a:lnTo>
                    <a:pt x="294903" y="116685"/>
                  </a:lnTo>
                  <a:lnTo>
                    <a:pt x="300727" y="121304"/>
                  </a:lnTo>
                  <a:lnTo>
                    <a:pt x="312550" y="126916"/>
                  </a:lnTo>
                  <a:lnTo>
                    <a:pt x="354765" y="151838"/>
                  </a:lnTo>
                  <a:lnTo>
                    <a:pt x="398577" y="193216"/>
                  </a:lnTo>
                  <a:lnTo>
                    <a:pt x="404681" y="199305"/>
                  </a:lnTo>
                  <a:lnTo>
                    <a:pt x="408056" y="207964"/>
                  </a:lnTo>
                  <a:lnTo>
                    <a:pt x="410598" y="234762"/>
                  </a:lnTo>
                  <a:lnTo>
                    <a:pt x="408040" y="240921"/>
                  </a:lnTo>
                  <a:lnTo>
                    <a:pt x="398313" y="252959"/>
                  </a:lnTo>
                  <a:lnTo>
                    <a:pt x="358745" y="279780"/>
                  </a:lnTo>
                  <a:lnTo>
                    <a:pt x="319572" y="297640"/>
                  </a:lnTo>
                  <a:lnTo>
                    <a:pt x="283630" y="302809"/>
                  </a:lnTo>
                  <a:lnTo>
                    <a:pt x="260972" y="306007"/>
                  </a:lnTo>
                  <a:lnTo>
                    <a:pt x="239045" y="310592"/>
                  </a:lnTo>
                  <a:lnTo>
                    <a:pt x="203303" y="311276"/>
                  </a:lnTo>
                  <a:lnTo>
                    <a:pt x="163424" y="301484"/>
                  </a:lnTo>
                  <a:lnTo>
                    <a:pt x="155971" y="297695"/>
                  </a:lnTo>
                  <a:lnTo>
                    <a:pt x="146197" y="294570"/>
                  </a:lnTo>
                  <a:lnTo>
                    <a:pt x="137018" y="288793"/>
                  </a:lnTo>
                  <a:lnTo>
                    <a:pt x="131006" y="287093"/>
                  </a:lnTo>
                  <a:lnTo>
                    <a:pt x="129006" y="285648"/>
                  </a:lnTo>
                  <a:lnTo>
                    <a:pt x="127673" y="283692"/>
                  </a:lnTo>
                  <a:lnTo>
                    <a:pt x="125796" y="276199"/>
                  </a:lnTo>
                  <a:lnTo>
                    <a:pt x="125006" y="258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5"/>
            <p:cNvSpPr/>
            <p:nvPr/>
          </p:nvSpPr>
          <p:spPr>
            <a:xfrm>
              <a:off x="4866680" y="2634258"/>
              <a:ext cx="107157" cy="330399"/>
            </a:xfrm>
            <a:custGeom>
              <a:avLst/>
              <a:gdLst/>
              <a:ahLst/>
              <a:cxnLst/>
              <a:rect l="0" t="0" r="0" b="0"/>
              <a:pathLst>
                <a:path w="107157" h="330399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8102" y="24088"/>
                  </a:lnTo>
                  <a:lnTo>
                    <a:pt x="8561" y="29888"/>
                  </a:lnTo>
                  <a:lnTo>
                    <a:pt x="11412" y="35773"/>
                  </a:lnTo>
                  <a:lnTo>
                    <a:pt x="14993" y="41696"/>
                  </a:lnTo>
                  <a:lnTo>
                    <a:pt x="17293" y="53583"/>
                  </a:lnTo>
                  <a:lnTo>
                    <a:pt x="17482" y="56558"/>
                  </a:lnTo>
                  <a:lnTo>
                    <a:pt x="20337" y="62509"/>
                  </a:lnTo>
                  <a:lnTo>
                    <a:pt x="23921" y="68461"/>
                  </a:lnTo>
                  <a:lnTo>
                    <a:pt x="25939" y="78383"/>
                  </a:lnTo>
                  <a:lnTo>
                    <a:pt x="27529" y="92457"/>
                  </a:lnTo>
                  <a:lnTo>
                    <a:pt x="43030" y="126642"/>
                  </a:lnTo>
                  <a:lnTo>
                    <a:pt x="47081" y="145343"/>
                  </a:lnTo>
                  <a:lnTo>
                    <a:pt x="55653" y="169096"/>
                  </a:lnTo>
                  <a:lnTo>
                    <a:pt x="57938" y="172262"/>
                  </a:lnTo>
                  <a:lnTo>
                    <a:pt x="60477" y="181071"/>
                  </a:lnTo>
                  <a:lnTo>
                    <a:pt x="63232" y="201557"/>
                  </a:lnTo>
                  <a:lnTo>
                    <a:pt x="69523" y="214144"/>
                  </a:lnTo>
                  <a:lnTo>
                    <a:pt x="74034" y="248165"/>
                  </a:lnTo>
                  <a:lnTo>
                    <a:pt x="77552" y="255155"/>
                  </a:lnTo>
                  <a:lnTo>
                    <a:pt x="80120" y="267634"/>
                  </a:lnTo>
                  <a:lnTo>
                    <a:pt x="80257" y="272076"/>
                  </a:lnTo>
                  <a:lnTo>
                    <a:pt x="82964" y="277357"/>
                  </a:lnTo>
                  <a:lnTo>
                    <a:pt x="86482" y="283012"/>
                  </a:lnTo>
                  <a:lnTo>
                    <a:pt x="88740" y="294727"/>
                  </a:lnTo>
                  <a:lnTo>
                    <a:pt x="89264" y="307829"/>
                  </a:lnTo>
                  <a:lnTo>
                    <a:pt x="90267" y="309400"/>
                  </a:lnTo>
                  <a:lnTo>
                    <a:pt x="91928" y="310446"/>
                  </a:lnTo>
                  <a:lnTo>
                    <a:pt x="94027" y="311144"/>
                  </a:lnTo>
                  <a:lnTo>
                    <a:pt x="95427" y="312601"/>
                  </a:lnTo>
                  <a:lnTo>
                    <a:pt x="98117" y="321065"/>
                  </a:lnTo>
                  <a:lnTo>
                    <a:pt x="98225" y="330365"/>
                  </a:lnTo>
                  <a:lnTo>
                    <a:pt x="107156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16"/>
            <p:cNvSpPr/>
            <p:nvPr/>
          </p:nvSpPr>
          <p:spPr>
            <a:xfrm>
              <a:off x="5188159" y="2830711"/>
              <a:ext cx="107147" cy="116087"/>
            </a:xfrm>
            <a:custGeom>
              <a:avLst/>
              <a:gdLst/>
              <a:ahLst/>
              <a:cxnLst/>
              <a:rect l="0" t="0" r="0" b="0"/>
              <a:pathLst>
                <a:path w="107147" h="116087">
                  <a:moveTo>
                    <a:pt x="62497" y="0"/>
                  </a:moveTo>
                  <a:lnTo>
                    <a:pt x="40374" y="0"/>
                  </a:lnTo>
                  <a:lnTo>
                    <a:pt x="35136" y="2646"/>
                  </a:lnTo>
                  <a:lnTo>
                    <a:pt x="28429" y="7688"/>
                  </a:lnTo>
                  <a:lnTo>
                    <a:pt x="22527" y="8562"/>
                  </a:lnTo>
                  <a:lnTo>
                    <a:pt x="20968" y="9677"/>
                  </a:lnTo>
                  <a:lnTo>
                    <a:pt x="19929" y="11412"/>
                  </a:lnTo>
                  <a:lnTo>
                    <a:pt x="19235" y="13561"/>
                  </a:lnTo>
                  <a:lnTo>
                    <a:pt x="17781" y="14994"/>
                  </a:lnTo>
                  <a:lnTo>
                    <a:pt x="13519" y="16586"/>
                  </a:lnTo>
                  <a:lnTo>
                    <a:pt x="11986" y="18003"/>
                  </a:lnTo>
                  <a:lnTo>
                    <a:pt x="2031" y="35901"/>
                  </a:lnTo>
                  <a:lnTo>
                    <a:pt x="25" y="65487"/>
                  </a:lnTo>
                  <a:lnTo>
                    <a:pt x="0" y="74415"/>
                  </a:lnTo>
                  <a:lnTo>
                    <a:pt x="2640" y="80368"/>
                  </a:lnTo>
                  <a:lnTo>
                    <a:pt x="30136" y="110501"/>
                  </a:lnTo>
                  <a:lnTo>
                    <a:pt x="38523" y="113603"/>
                  </a:lnTo>
                  <a:lnTo>
                    <a:pt x="79038" y="116043"/>
                  </a:lnTo>
                  <a:lnTo>
                    <a:pt x="107146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17"/>
            <p:cNvSpPr/>
            <p:nvPr/>
          </p:nvSpPr>
          <p:spPr>
            <a:xfrm>
              <a:off x="5277445" y="2652226"/>
              <a:ext cx="178595" cy="303502"/>
            </a:xfrm>
            <a:custGeom>
              <a:avLst/>
              <a:gdLst/>
              <a:ahLst/>
              <a:cxnLst/>
              <a:rect l="0" t="0" r="0" b="0"/>
              <a:pathLst>
                <a:path w="178595" h="303502">
                  <a:moveTo>
                    <a:pt x="0" y="8821"/>
                  </a:moveTo>
                  <a:lnTo>
                    <a:pt x="0" y="0"/>
                  </a:lnTo>
                  <a:lnTo>
                    <a:pt x="0" y="7589"/>
                  </a:lnTo>
                  <a:lnTo>
                    <a:pt x="6137" y="15707"/>
                  </a:lnTo>
                  <a:lnTo>
                    <a:pt x="8103" y="23980"/>
                  </a:lnTo>
                  <a:lnTo>
                    <a:pt x="8562" y="29780"/>
                  </a:lnTo>
                  <a:lnTo>
                    <a:pt x="11412" y="35665"/>
                  </a:lnTo>
                  <a:lnTo>
                    <a:pt x="23148" y="51492"/>
                  </a:lnTo>
                  <a:lnTo>
                    <a:pt x="28716" y="69468"/>
                  </a:lnTo>
                  <a:lnTo>
                    <a:pt x="31050" y="73065"/>
                  </a:lnTo>
                  <a:lnTo>
                    <a:pt x="43286" y="114364"/>
                  </a:lnTo>
                  <a:lnTo>
                    <a:pt x="58808" y="154752"/>
                  </a:lnTo>
                  <a:lnTo>
                    <a:pt x="62404" y="171563"/>
                  </a:lnTo>
                  <a:lnTo>
                    <a:pt x="80536" y="203181"/>
                  </a:lnTo>
                  <a:lnTo>
                    <a:pt x="113111" y="246677"/>
                  </a:lnTo>
                  <a:lnTo>
                    <a:pt x="156766" y="290601"/>
                  </a:lnTo>
                  <a:lnTo>
                    <a:pt x="158971" y="292807"/>
                  </a:lnTo>
                  <a:lnTo>
                    <a:pt x="162596" y="293787"/>
                  </a:lnTo>
                  <a:lnTo>
                    <a:pt x="164952" y="294048"/>
                  </a:lnTo>
                  <a:lnTo>
                    <a:pt x="170216" y="296984"/>
                  </a:lnTo>
                  <a:lnTo>
                    <a:pt x="178594" y="303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18"/>
            <p:cNvSpPr/>
            <p:nvPr/>
          </p:nvSpPr>
          <p:spPr>
            <a:xfrm>
              <a:off x="5357813" y="2723555"/>
              <a:ext cx="107157" cy="133946"/>
            </a:xfrm>
            <a:custGeom>
              <a:avLst/>
              <a:gdLst/>
              <a:ahLst/>
              <a:cxnLst/>
              <a:rect l="0" t="0" r="0" b="0"/>
              <a:pathLst>
                <a:path w="107157" h="133946">
                  <a:moveTo>
                    <a:pt x="0" y="133945"/>
                  </a:moveTo>
                  <a:lnTo>
                    <a:pt x="0" y="117359"/>
                  </a:lnTo>
                  <a:lnTo>
                    <a:pt x="6136" y="109208"/>
                  </a:lnTo>
                  <a:lnTo>
                    <a:pt x="9094" y="100929"/>
                  </a:lnTo>
                  <a:lnTo>
                    <a:pt x="13302" y="95128"/>
                  </a:lnTo>
                  <a:lnTo>
                    <a:pt x="18480" y="91888"/>
                  </a:lnTo>
                  <a:lnTo>
                    <a:pt x="24088" y="89456"/>
                  </a:lnTo>
                  <a:lnTo>
                    <a:pt x="29888" y="85068"/>
                  </a:lnTo>
                  <a:lnTo>
                    <a:pt x="33127" y="79811"/>
                  </a:lnTo>
                  <a:lnTo>
                    <a:pt x="35559" y="74166"/>
                  </a:lnTo>
                  <a:lnTo>
                    <a:pt x="50848" y="51388"/>
                  </a:lnTo>
                  <a:lnTo>
                    <a:pt x="86321" y="21777"/>
                  </a:lnTo>
                  <a:lnTo>
                    <a:pt x="92274" y="19600"/>
                  </a:lnTo>
                  <a:lnTo>
                    <a:pt x="94258" y="18028"/>
                  </a:lnTo>
                  <a:lnTo>
                    <a:pt x="98042" y="12066"/>
                  </a:lnTo>
                  <a:lnTo>
                    <a:pt x="105760" y="9343"/>
                  </a:lnTo>
                  <a:lnTo>
                    <a:pt x="106535" y="6467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19"/>
            <p:cNvSpPr/>
            <p:nvPr/>
          </p:nvSpPr>
          <p:spPr>
            <a:xfrm>
              <a:off x="4357688" y="2357442"/>
              <a:ext cx="3116105" cy="955468"/>
            </a:xfrm>
            <a:custGeom>
              <a:avLst/>
              <a:gdLst/>
              <a:ahLst/>
              <a:cxnLst/>
              <a:rect l="0" t="0" r="0" b="0"/>
              <a:pathLst>
                <a:path w="3116105" h="955468">
                  <a:moveTo>
                    <a:pt x="0" y="419691"/>
                  </a:moveTo>
                  <a:lnTo>
                    <a:pt x="0" y="414950"/>
                  </a:lnTo>
                  <a:lnTo>
                    <a:pt x="992" y="413554"/>
                  </a:lnTo>
                  <a:lnTo>
                    <a:pt x="2645" y="412623"/>
                  </a:lnTo>
                  <a:lnTo>
                    <a:pt x="4740" y="412002"/>
                  </a:lnTo>
                  <a:lnTo>
                    <a:pt x="16250" y="403182"/>
                  </a:lnTo>
                  <a:lnTo>
                    <a:pt x="17144" y="399786"/>
                  </a:lnTo>
                  <a:lnTo>
                    <a:pt x="17382" y="397491"/>
                  </a:lnTo>
                  <a:lnTo>
                    <a:pt x="18533" y="395961"/>
                  </a:lnTo>
                  <a:lnTo>
                    <a:pt x="35932" y="386013"/>
                  </a:lnTo>
                  <a:lnTo>
                    <a:pt x="38837" y="385333"/>
                  </a:lnTo>
                  <a:lnTo>
                    <a:pt x="47667" y="379635"/>
                  </a:lnTo>
                  <a:lnTo>
                    <a:pt x="91942" y="339319"/>
                  </a:lnTo>
                  <a:lnTo>
                    <a:pt x="131880" y="315511"/>
                  </a:lnTo>
                  <a:lnTo>
                    <a:pt x="172067" y="296660"/>
                  </a:lnTo>
                  <a:lnTo>
                    <a:pt x="209301" y="270698"/>
                  </a:lnTo>
                  <a:lnTo>
                    <a:pt x="245806" y="248400"/>
                  </a:lnTo>
                  <a:lnTo>
                    <a:pt x="283886" y="234418"/>
                  </a:lnTo>
                  <a:lnTo>
                    <a:pt x="321100" y="216223"/>
                  </a:lnTo>
                  <a:lnTo>
                    <a:pt x="357114" y="202780"/>
                  </a:lnTo>
                  <a:lnTo>
                    <a:pt x="392891" y="189578"/>
                  </a:lnTo>
                  <a:lnTo>
                    <a:pt x="431267" y="171536"/>
                  </a:lnTo>
                  <a:lnTo>
                    <a:pt x="465126" y="161286"/>
                  </a:lnTo>
                  <a:lnTo>
                    <a:pt x="500294" y="149319"/>
                  </a:lnTo>
                  <a:lnTo>
                    <a:pt x="535849" y="135852"/>
                  </a:lnTo>
                  <a:lnTo>
                    <a:pt x="571520" y="125577"/>
                  </a:lnTo>
                  <a:lnTo>
                    <a:pt x="607224" y="116249"/>
                  </a:lnTo>
                  <a:lnTo>
                    <a:pt x="645585" y="107201"/>
                  </a:lnTo>
                  <a:lnTo>
                    <a:pt x="685724" y="98237"/>
                  </a:lnTo>
                  <a:lnTo>
                    <a:pt x="725398" y="89297"/>
                  </a:lnTo>
                  <a:lnTo>
                    <a:pt x="768574" y="80364"/>
                  </a:lnTo>
                  <a:lnTo>
                    <a:pt x="810139" y="68787"/>
                  </a:lnTo>
                  <a:lnTo>
                    <a:pt x="850237" y="58081"/>
                  </a:lnTo>
                  <a:lnTo>
                    <a:pt x="893536" y="52263"/>
                  </a:lnTo>
                  <a:lnTo>
                    <a:pt x="937785" y="44256"/>
                  </a:lnTo>
                  <a:lnTo>
                    <a:pt x="982315" y="38245"/>
                  </a:lnTo>
                  <a:lnTo>
                    <a:pt x="1026929" y="33818"/>
                  </a:lnTo>
                  <a:lnTo>
                    <a:pt x="1057678" y="29911"/>
                  </a:lnTo>
                  <a:lnTo>
                    <a:pt x="1091188" y="28174"/>
                  </a:lnTo>
                  <a:lnTo>
                    <a:pt x="1123280" y="24756"/>
                  </a:lnTo>
                  <a:lnTo>
                    <a:pt x="1154079" y="20922"/>
                  </a:lnTo>
                  <a:lnTo>
                    <a:pt x="1184304" y="19218"/>
                  </a:lnTo>
                  <a:lnTo>
                    <a:pt x="1216919" y="15815"/>
                  </a:lnTo>
                  <a:lnTo>
                    <a:pt x="1251259" y="11987"/>
                  </a:lnTo>
                  <a:lnTo>
                    <a:pt x="1286364" y="10286"/>
                  </a:lnTo>
                  <a:lnTo>
                    <a:pt x="1321811" y="6884"/>
                  </a:lnTo>
                  <a:lnTo>
                    <a:pt x="1356417" y="3057"/>
                  </a:lnTo>
                  <a:lnTo>
                    <a:pt x="1388333" y="1356"/>
                  </a:lnTo>
                  <a:lnTo>
                    <a:pt x="1421701" y="601"/>
                  </a:lnTo>
                  <a:lnTo>
                    <a:pt x="1457367" y="264"/>
                  </a:lnTo>
                  <a:lnTo>
                    <a:pt x="1496369" y="115"/>
                  </a:lnTo>
                  <a:lnTo>
                    <a:pt x="1534209" y="49"/>
                  </a:lnTo>
                  <a:lnTo>
                    <a:pt x="1570870" y="19"/>
                  </a:lnTo>
                  <a:lnTo>
                    <a:pt x="1607008" y="6"/>
                  </a:lnTo>
                  <a:lnTo>
                    <a:pt x="1642912" y="0"/>
                  </a:lnTo>
                  <a:lnTo>
                    <a:pt x="1679707" y="990"/>
                  </a:lnTo>
                  <a:lnTo>
                    <a:pt x="1719210" y="4737"/>
                  </a:lnTo>
                  <a:lnTo>
                    <a:pt x="1757273" y="7064"/>
                  </a:lnTo>
                  <a:lnTo>
                    <a:pt x="1794033" y="9090"/>
                  </a:lnTo>
                  <a:lnTo>
                    <a:pt x="1830215" y="13298"/>
                  </a:lnTo>
                  <a:lnTo>
                    <a:pt x="1868785" y="18475"/>
                  </a:lnTo>
                  <a:lnTo>
                    <a:pt x="1908087" y="23092"/>
                  </a:lnTo>
                  <a:lnTo>
                    <a:pt x="1945398" y="25143"/>
                  </a:lnTo>
                  <a:lnTo>
                    <a:pt x="1984470" y="31347"/>
                  </a:lnTo>
                  <a:lnTo>
                    <a:pt x="2023994" y="39726"/>
                  </a:lnTo>
                  <a:lnTo>
                    <a:pt x="2061405" y="46758"/>
                  </a:lnTo>
                  <a:lnTo>
                    <a:pt x="2097875" y="53190"/>
                  </a:lnTo>
                  <a:lnTo>
                    <a:pt x="2134920" y="60348"/>
                  </a:lnTo>
                  <a:lnTo>
                    <a:pt x="2174535" y="70145"/>
                  </a:lnTo>
                  <a:lnTo>
                    <a:pt x="2212647" y="78467"/>
                  </a:lnTo>
                  <a:lnTo>
                    <a:pt x="2250422" y="86465"/>
                  </a:lnTo>
                  <a:lnTo>
                    <a:pt x="2290361" y="96635"/>
                  </a:lnTo>
                  <a:lnTo>
                    <a:pt x="2328618" y="107769"/>
                  </a:lnTo>
                  <a:lnTo>
                    <a:pt x="2365464" y="119332"/>
                  </a:lnTo>
                  <a:lnTo>
                    <a:pt x="2401684" y="131086"/>
                  </a:lnTo>
                  <a:lnTo>
                    <a:pt x="2440272" y="142925"/>
                  </a:lnTo>
                  <a:lnTo>
                    <a:pt x="2479581" y="154801"/>
                  </a:lnTo>
                  <a:lnTo>
                    <a:pt x="2516895" y="166694"/>
                  </a:lnTo>
                  <a:lnTo>
                    <a:pt x="2553323" y="181240"/>
                  </a:lnTo>
                  <a:lnTo>
                    <a:pt x="2589357" y="197627"/>
                  </a:lnTo>
                  <a:lnTo>
                    <a:pt x="2625216" y="214832"/>
                  </a:lnTo>
                  <a:lnTo>
                    <a:pt x="2660997" y="229754"/>
                  </a:lnTo>
                  <a:lnTo>
                    <a:pt x="2695751" y="243993"/>
                  </a:lnTo>
                  <a:lnTo>
                    <a:pt x="2727734" y="260244"/>
                  </a:lnTo>
                  <a:lnTo>
                    <a:pt x="2758484" y="277388"/>
                  </a:lnTo>
                  <a:lnTo>
                    <a:pt x="2788688" y="294929"/>
                  </a:lnTo>
                  <a:lnTo>
                    <a:pt x="2818648" y="312648"/>
                  </a:lnTo>
                  <a:lnTo>
                    <a:pt x="2848502" y="330444"/>
                  </a:lnTo>
                  <a:lnTo>
                    <a:pt x="2890552" y="357198"/>
                  </a:lnTo>
                  <a:lnTo>
                    <a:pt x="2928148" y="383976"/>
                  </a:lnTo>
                  <a:lnTo>
                    <a:pt x="2971666" y="419692"/>
                  </a:lnTo>
                  <a:lnTo>
                    <a:pt x="3015335" y="464339"/>
                  </a:lnTo>
                  <a:lnTo>
                    <a:pt x="3037880" y="488483"/>
                  </a:lnTo>
                  <a:lnTo>
                    <a:pt x="3052763" y="502851"/>
                  </a:lnTo>
                  <a:lnTo>
                    <a:pt x="3078588" y="545074"/>
                  </a:lnTo>
                  <a:lnTo>
                    <a:pt x="3097925" y="586757"/>
                  </a:lnTo>
                  <a:lnTo>
                    <a:pt x="3112403" y="619771"/>
                  </a:lnTo>
                  <a:lnTo>
                    <a:pt x="3116104" y="662911"/>
                  </a:lnTo>
                  <a:lnTo>
                    <a:pt x="3115363" y="682366"/>
                  </a:lnTo>
                  <a:lnTo>
                    <a:pt x="3107357" y="725427"/>
                  </a:lnTo>
                  <a:lnTo>
                    <a:pt x="3100644" y="742892"/>
                  </a:lnTo>
                  <a:lnTo>
                    <a:pt x="3077729" y="783190"/>
                  </a:lnTo>
                  <a:lnTo>
                    <a:pt x="3069150" y="792251"/>
                  </a:lnTo>
                  <a:lnTo>
                    <a:pt x="3029984" y="823117"/>
                  </a:lnTo>
                  <a:lnTo>
                    <a:pt x="2988459" y="853360"/>
                  </a:lnTo>
                  <a:lnTo>
                    <a:pt x="2946795" y="882120"/>
                  </a:lnTo>
                  <a:lnTo>
                    <a:pt x="2908431" y="901726"/>
                  </a:lnTo>
                  <a:lnTo>
                    <a:pt x="2864335" y="919739"/>
                  </a:lnTo>
                  <a:lnTo>
                    <a:pt x="2822498" y="933642"/>
                  </a:lnTo>
                  <a:lnTo>
                    <a:pt x="2784785" y="941830"/>
                  </a:lnTo>
                  <a:lnTo>
                    <a:pt x="2741245" y="948568"/>
                  </a:lnTo>
                  <a:lnTo>
                    <a:pt x="2696743" y="954563"/>
                  </a:lnTo>
                  <a:lnTo>
                    <a:pt x="2652114" y="955352"/>
                  </a:lnTo>
                  <a:lnTo>
                    <a:pt x="2615406" y="955448"/>
                  </a:lnTo>
                  <a:lnTo>
                    <a:pt x="2573611" y="955467"/>
                  </a:lnTo>
                  <a:lnTo>
                    <a:pt x="2531658" y="950731"/>
                  </a:lnTo>
                  <a:lnTo>
                    <a:pt x="2491290" y="947369"/>
                  </a:lnTo>
                  <a:lnTo>
                    <a:pt x="2448773" y="944060"/>
                  </a:lnTo>
                  <a:lnTo>
                    <a:pt x="2406677" y="938886"/>
                  </a:lnTo>
                  <a:lnTo>
                    <a:pt x="2371917" y="937990"/>
                  </a:lnTo>
                  <a:lnTo>
                    <a:pt x="2330752" y="936695"/>
                  </a:lnTo>
                  <a:lnTo>
                    <a:pt x="2297055" y="931498"/>
                  </a:lnTo>
                  <a:lnTo>
                    <a:pt x="2252758" y="926593"/>
                  </a:lnTo>
                  <a:lnTo>
                    <a:pt x="2210311" y="921104"/>
                  </a:lnTo>
                  <a:lnTo>
                    <a:pt x="2175489" y="915413"/>
                  </a:lnTo>
                  <a:lnTo>
                    <a:pt x="2140036" y="912183"/>
                  </a:lnTo>
                  <a:lnTo>
                    <a:pt x="2104396" y="906486"/>
                  </a:lnTo>
                  <a:lnTo>
                    <a:pt x="2068700" y="903255"/>
                  </a:lnTo>
                  <a:lnTo>
                    <a:pt x="2027221" y="896026"/>
                  </a:lnTo>
                  <a:lnTo>
                    <a:pt x="1993469" y="893872"/>
                  </a:lnTo>
                  <a:lnTo>
                    <a:pt x="1958332" y="892241"/>
                  </a:lnTo>
                  <a:lnTo>
                    <a:pt x="1922786" y="886907"/>
                  </a:lnTo>
                  <a:lnTo>
                    <a:pt x="1887118" y="883893"/>
                  </a:lnTo>
                  <a:lnTo>
                    <a:pt x="1851415" y="878150"/>
                  </a:lnTo>
                  <a:lnTo>
                    <a:pt x="1815701" y="875015"/>
                  </a:lnTo>
                  <a:lnTo>
                    <a:pt x="1779983" y="869235"/>
                  </a:lnTo>
                  <a:lnTo>
                    <a:pt x="1744265" y="866090"/>
                  </a:lnTo>
                  <a:lnTo>
                    <a:pt x="1709539" y="860307"/>
                  </a:lnTo>
                  <a:lnTo>
                    <a:pt x="1667990" y="855204"/>
                  </a:lnTo>
                  <a:lnTo>
                    <a:pt x="1633580" y="850357"/>
                  </a:lnTo>
                  <a:lnTo>
                    <a:pt x="1598250" y="846275"/>
                  </a:lnTo>
                  <a:lnTo>
                    <a:pt x="1562647" y="838781"/>
                  </a:lnTo>
                  <a:lnTo>
                    <a:pt x="1526961" y="832923"/>
                  </a:lnTo>
                  <a:lnTo>
                    <a:pt x="1491253" y="831187"/>
                  </a:lnTo>
                  <a:lnTo>
                    <a:pt x="1455537" y="828027"/>
                  </a:lnTo>
                  <a:lnTo>
                    <a:pt x="1419819" y="823453"/>
                  </a:lnTo>
                  <a:lnTo>
                    <a:pt x="1384101" y="819452"/>
                  </a:lnTo>
                  <a:lnTo>
                    <a:pt x="1348382" y="814628"/>
                  </a:lnTo>
                  <a:lnTo>
                    <a:pt x="1312664" y="810553"/>
                  </a:lnTo>
                  <a:lnTo>
                    <a:pt x="1276945" y="805707"/>
                  </a:lnTo>
                  <a:lnTo>
                    <a:pt x="1241226" y="801626"/>
                  </a:lnTo>
                  <a:lnTo>
                    <a:pt x="1205507" y="796779"/>
                  </a:lnTo>
                  <a:lnTo>
                    <a:pt x="1162623" y="790400"/>
                  </a:lnTo>
                  <a:lnTo>
                    <a:pt x="1118360" y="785723"/>
                  </a:lnTo>
                  <a:lnTo>
                    <a:pt x="1083223" y="779940"/>
                  </a:lnTo>
                  <a:lnTo>
                    <a:pt x="1048669" y="776793"/>
                  </a:lnTo>
                  <a:lnTo>
                    <a:pt x="1007178" y="767344"/>
                  </a:lnTo>
                  <a:lnTo>
                    <a:pt x="965799" y="760663"/>
                  </a:lnTo>
                  <a:lnTo>
                    <a:pt x="922825" y="753207"/>
                  </a:lnTo>
                  <a:lnTo>
                    <a:pt x="881999" y="748060"/>
                  </a:lnTo>
                  <a:lnTo>
                    <a:pt x="847716" y="740558"/>
                  </a:lnTo>
                  <a:lnTo>
                    <a:pt x="805316" y="733875"/>
                  </a:lnTo>
                  <a:lnTo>
                    <a:pt x="762141" y="725426"/>
                  </a:lnTo>
                  <a:lnTo>
                    <a:pt x="723920" y="714202"/>
                  </a:lnTo>
                  <a:lnTo>
                    <a:pt x="694051" y="708037"/>
                  </a:lnTo>
                  <a:lnTo>
                    <a:pt x="653144" y="701213"/>
                  </a:lnTo>
                  <a:lnTo>
                    <a:pt x="616400" y="691303"/>
                  </a:lnTo>
                  <a:lnTo>
                    <a:pt x="577833" y="685671"/>
                  </a:lnTo>
                  <a:lnTo>
                    <a:pt x="537032" y="675298"/>
                  </a:lnTo>
                  <a:lnTo>
                    <a:pt x="500309" y="664687"/>
                  </a:lnTo>
                  <a:lnTo>
                    <a:pt x="464392" y="658916"/>
                  </a:lnTo>
                  <a:lnTo>
                    <a:pt x="428634" y="648516"/>
                  </a:lnTo>
                  <a:lnTo>
                    <a:pt x="392908" y="643043"/>
                  </a:lnTo>
                  <a:lnTo>
                    <a:pt x="357188" y="633437"/>
                  </a:lnTo>
                  <a:lnTo>
                    <a:pt x="313531" y="620038"/>
                  </a:lnTo>
                  <a:lnTo>
                    <a:pt x="275579" y="611916"/>
                  </a:lnTo>
                  <a:lnTo>
                    <a:pt x="234654" y="600766"/>
                  </a:lnTo>
                  <a:lnTo>
                    <a:pt x="196596" y="592474"/>
                  </a:lnTo>
                  <a:lnTo>
                    <a:pt x="151987" y="586892"/>
                  </a:lnTo>
                  <a:lnTo>
                    <a:pt x="133999" y="582341"/>
                  </a:lnTo>
                  <a:lnTo>
                    <a:pt x="110323" y="579685"/>
                  </a:lnTo>
                  <a:lnTo>
                    <a:pt x="82544" y="571873"/>
                  </a:lnTo>
                  <a:lnTo>
                    <a:pt x="53949" y="571496"/>
                  </a:lnTo>
                  <a:lnTo>
                    <a:pt x="53587" y="580057"/>
                  </a:lnTo>
                  <a:lnTo>
                    <a:pt x="45890" y="580393"/>
                  </a:lnTo>
                  <a:lnTo>
                    <a:pt x="45476" y="581396"/>
                  </a:lnTo>
                  <a:lnTo>
                    <a:pt x="44680" y="588986"/>
                  </a:lnTo>
                  <a:lnTo>
                    <a:pt x="35718" y="589355"/>
                  </a:lnTo>
                  <a:lnTo>
                    <a:pt x="62507" y="589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58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Charlemagne (Charles the Great)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King of the Franks 768-814 and Holy Roman Emperor 800-814. </a:t>
            </a:r>
            <a:endParaRPr lang="en-US" sz="3200" dirty="0"/>
          </a:p>
        </p:txBody>
      </p:sp>
      <p:sp>
        <p:nvSpPr>
          <p:cNvPr id="4" name="SMARTInkShape-220"/>
          <p:cNvSpPr/>
          <p:nvPr/>
        </p:nvSpPr>
        <p:spPr>
          <a:xfrm>
            <a:off x="3634503" y="2884402"/>
            <a:ext cx="696315" cy="615767"/>
          </a:xfrm>
          <a:custGeom>
            <a:avLst/>
            <a:gdLst/>
            <a:ahLst/>
            <a:cxnLst/>
            <a:rect l="0" t="0" r="0" b="0"/>
            <a:pathLst>
              <a:path w="696315" h="615767">
                <a:moveTo>
                  <a:pt x="607099" y="205270"/>
                </a:moveTo>
                <a:lnTo>
                  <a:pt x="607099" y="200529"/>
                </a:lnTo>
                <a:lnTo>
                  <a:pt x="608091" y="199133"/>
                </a:lnTo>
                <a:lnTo>
                  <a:pt x="609744" y="198202"/>
                </a:lnTo>
                <a:lnTo>
                  <a:pt x="616193" y="196585"/>
                </a:lnTo>
                <a:lnTo>
                  <a:pt x="623608" y="196372"/>
                </a:lnTo>
                <a:lnTo>
                  <a:pt x="624058" y="195370"/>
                </a:lnTo>
                <a:lnTo>
                  <a:pt x="624839" y="188655"/>
                </a:lnTo>
                <a:lnTo>
                  <a:pt x="631072" y="180527"/>
                </a:lnTo>
                <a:lnTo>
                  <a:pt x="632636" y="175091"/>
                </a:lnTo>
                <a:lnTo>
                  <a:pt x="632061" y="173244"/>
                </a:lnTo>
                <a:lnTo>
                  <a:pt x="630686" y="172013"/>
                </a:lnTo>
                <a:lnTo>
                  <a:pt x="628777" y="171192"/>
                </a:lnTo>
                <a:lnTo>
                  <a:pt x="627504" y="169653"/>
                </a:lnTo>
                <a:lnTo>
                  <a:pt x="626089" y="165297"/>
                </a:lnTo>
                <a:lnTo>
                  <a:pt x="624189" y="154416"/>
                </a:lnTo>
                <a:lnTo>
                  <a:pt x="618887" y="145664"/>
                </a:lnTo>
                <a:lnTo>
                  <a:pt x="615883" y="136787"/>
                </a:lnTo>
                <a:lnTo>
                  <a:pt x="586227" y="99326"/>
                </a:lnTo>
                <a:lnTo>
                  <a:pt x="582270" y="95946"/>
                </a:lnTo>
                <a:lnTo>
                  <a:pt x="568212" y="89203"/>
                </a:lnTo>
                <a:lnTo>
                  <a:pt x="546170" y="69330"/>
                </a:lnTo>
                <a:lnTo>
                  <a:pt x="504310" y="52952"/>
                </a:lnTo>
                <a:lnTo>
                  <a:pt x="464606" y="35561"/>
                </a:lnTo>
                <a:lnTo>
                  <a:pt x="452488" y="30625"/>
                </a:lnTo>
                <a:lnTo>
                  <a:pt x="410655" y="17194"/>
                </a:lnTo>
                <a:lnTo>
                  <a:pt x="398743" y="12540"/>
                </a:lnTo>
                <a:lnTo>
                  <a:pt x="357068" y="6389"/>
                </a:lnTo>
                <a:lnTo>
                  <a:pt x="339208" y="1814"/>
                </a:lnTo>
                <a:lnTo>
                  <a:pt x="297536" y="0"/>
                </a:lnTo>
                <a:lnTo>
                  <a:pt x="273724" y="902"/>
                </a:lnTo>
                <a:lnTo>
                  <a:pt x="230839" y="8450"/>
                </a:lnTo>
                <a:lnTo>
                  <a:pt x="210388" y="9736"/>
                </a:lnTo>
                <a:lnTo>
                  <a:pt x="168299" y="25064"/>
                </a:lnTo>
                <a:lnTo>
                  <a:pt x="131593" y="41813"/>
                </a:lnTo>
                <a:lnTo>
                  <a:pt x="104203" y="60433"/>
                </a:lnTo>
                <a:lnTo>
                  <a:pt x="82505" y="85382"/>
                </a:lnTo>
                <a:lnTo>
                  <a:pt x="68238" y="95885"/>
                </a:lnTo>
                <a:lnTo>
                  <a:pt x="38650" y="137733"/>
                </a:lnTo>
                <a:lnTo>
                  <a:pt x="21715" y="166472"/>
                </a:lnTo>
                <a:lnTo>
                  <a:pt x="10904" y="205438"/>
                </a:lnTo>
                <a:lnTo>
                  <a:pt x="6784" y="223179"/>
                </a:lnTo>
                <a:lnTo>
                  <a:pt x="1925" y="241003"/>
                </a:lnTo>
                <a:lnTo>
                  <a:pt x="0" y="277921"/>
                </a:lnTo>
                <a:lnTo>
                  <a:pt x="8262" y="321519"/>
                </a:lnTo>
                <a:lnTo>
                  <a:pt x="9559" y="333335"/>
                </a:lnTo>
                <a:lnTo>
                  <a:pt x="25050" y="376149"/>
                </a:lnTo>
                <a:lnTo>
                  <a:pt x="30930" y="391059"/>
                </a:lnTo>
                <a:lnTo>
                  <a:pt x="61886" y="434844"/>
                </a:lnTo>
                <a:lnTo>
                  <a:pt x="82848" y="462141"/>
                </a:lnTo>
                <a:lnTo>
                  <a:pt x="92317" y="470247"/>
                </a:lnTo>
                <a:lnTo>
                  <a:pt x="105211" y="484975"/>
                </a:lnTo>
                <a:lnTo>
                  <a:pt x="125016" y="497056"/>
                </a:lnTo>
                <a:lnTo>
                  <a:pt x="166862" y="534053"/>
                </a:lnTo>
                <a:lnTo>
                  <a:pt x="181251" y="539911"/>
                </a:lnTo>
                <a:lnTo>
                  <a:pt x="210000" y="548412"/>
                </a:lnTo>
                <a:lnTo>
                  <a:pt x="240822" y="566990"/>
                </a:lnTo>
                <a:lnTo>
                  <a:pt x="283754" y="580715"/>
                </a:lnTo>
                <a:lnTo>
                  <a:pt x="321184" y="595565"/>
                </a:lnTo>
                <a:lnTo>
                  <a:pt x="364121" y="605014"/>
                </a:lnTo>
                <a:lnTo>
                  <a:pt x="383300" y="609132"/>
                </a:lnTo>
                <a:lnTo>
                  <a:pt x="396508" y="612967"/>
                </a:lnTo>
                <a:lnTo>
                  <a:pt x="439562" y="615766"/>
                </a:lnTo>
                <a:lnTo>
                  <a:pt x="476055" y="615020"/>
                </a:lnTo>
                <a:lnTo>
                  <a:pt x="517797" y="607656"/>
                </a:lnTo>
                <a:lnTo>
                  <a:pt x="529706" y="606358"/>
                </a:lnTo>
                <a:lnTo>
                  <a:pt x="572592" y="590865"/>
                </a:lnTo>
                <a:lnTo>
                  <a:pt x="613546" y="573864"/>
                </a:lnTo>
                <a:lnTo>
                  <a:pt x="617350" y="573039"/>
                </a:lnTo>
                <a:lnTo>
                  <a:pt x="624222" y="566829"/>
                </a:lnTo>
                <a:lnTo>
                  <a:pt x="636719" y="551415"/>
                </a:lnTo>
                <a:lnTo>
                  <a:pt x="653886" y="538815"/>
                </a:lnTo>
                <a:lnTo>
                  <a:pt x="681589" y="498216"/>
                </a:lnTo>
                <a:lnTo>
                  <a:pt x="684854" y="488927"/>
                </a:lnTo>
                <a:lnTo>
                  <a:pt x="687297" y="479176"/>
                </a:lnTo>
                <a:lnTo>
                  <a:pt x="693259" y="467116"/>
                </a:lnTo>
                <a:lnTo>
                  <a:pt x="696314" y="424628"/>
                </a:lnTo>
                <a:lnTo>
                  <a:pt x="695379" y="408400"/>
                </a:lnTo>
                <a:lnTo>
                  <a:pt x="689323" y="390878"/>
                </a:lnTo>
                <a:lnTo>
                  <a:pt x="684983" y="363975"/>
                </a:lnTo>
                <a:lnTo>
                  <a:pt x="668990" y="323397"/>
                </a:lnTo>
                <a:lnTo>
                  <a:pt x="657578" y="305112"/>
                </a:lnTo>
                <a:lnTo>
                  <a:pt x="649869" y="286242"/>
                </a:lnTo>
                <a:lnTo>
                  <a:pt x="631077" y="260763"/>
                </a:lnTo>
                <a:lnTo>
                  <a:pt x="621724" y="252754"/>
                </a:lnTo>
                <a:lnTo>
                  <a:pt x="586641" y="211732"/>
                </a:lnTo>
                <a:lnTo>
                  <a:pt x="544640" y="169601"/>
                </a:lnTo>
                <a:lnTo>
                  <a:pt x="520780" y="146733"/>
                </a:lnTo>
                <a:lnTo>
                  <a:pt x="508873" y="140901"/>
                </a:lnTo>
                <a:lnTo>
                  <a:pt x="491013" y="12490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76"/>
          <p:cNvGrpSpPr/>
          <p:nvPr/>
        </p:nvGrpSpPr>
        <p:grpSpPr>
          <a:xfrm>
            <a:off x="3545086" y="3509367"/>
            <a:ext cx="1125142" cy="1535907"/>
            <a:chOff x="3545086" y="3509367"/>
            <a:chExt cx="1125142" cy="1535907"/>
          </a:xfrm>
        </p:grpSpPr>
        <p:sp>
          <p:nvSpPr>
            <p:cNvPr id="5" name="SMARTInkShape-221"/>
            <p:cNvSpPr/>
            <p:nvPr/>
          </p:nvSpPr>
          <p:spPr>
            <a:xfrm>
              <a:off x="4018359" y="4464844"/>
              <a:ext cx="651869" cy="580430"/>
            </a:xfrm>
            <a:custGeom>
              <a:avLst/>
              <a:gdLst/>
              <a:ahLst/>
              <a:cxnLst/>
              <a:rect l="0" t="0" r="0" b="0"/>
              <a:pathLst>
                <a:path w="651869" h="580430">
                  <a:moveTo>
                    <a:pt x="0" y="0"/>
                  </a:moveTo>
                  <a:lnTo>
                    <a:pt x="7689" y="0"/>
                  </a:lnTo>
                  <a:lnTo>
                    <a:pt x="8103" y="992"/>
                  </a:lnTo>
                  <a:lnTo>
                    <a:pt x="8822" y="7688"/>
                  </a:lnTo>
                  <a:lnTo>
                    <a:pt x="11527" y="8378"/>
                  </a:lnTo>
                  <a:lnTo>
                    <a:pt x="13638" y="8561"/>
                  </a:lnTo>
                  <a:lnTo>
                    <a:pt x="15045" y="9677"/>
                  </a:lnTo>
                  <a:lnTo>
                    <a:pt x="16609" y="13561"/>
                  </a:lnTo>
                  <a:lnTo>
                    <a:pt x="18018" y="14993"/>
                  </a:lnTo>
                  <a:lnTo>
                    <a:pt x="22230" y="16586"/>
                  </a:lnTo>
                  <a:lnTo>
                    <a:pt x="23749" y="18003"/>
                  </a:lnTo>
                  <a:lnTo>
                    <a:pt x="31129" y="30176"/>
                  </a:lnTo>
                  <a:lnTo>
                    <a:pt x="36325" y="33255"/>
                  </a:lnTo>
                  <a:lnTo>
                    <a:pt x="41942" y="35616"/>
                  </a:lnTo>
                  <a:lnTo>
                    <a:pt x="50682" y="41531"/>
                  </a:lnTo>
                  <a:lnTo>
                    <a:pt x="59555" y="44717"/>
                  </a:lnTo>
                  <a:lnTo>
                    <a:pt x="104180" y="85335"/>
                  </a:lnTo>
                  <a:lnTo>
                    <a:pt x="116086" y="91160"/>
                  </a:lnTo>
                  <a:lnTo>
                    <a:pt x="160571" y="125030"/>
                  </a:lnTo>
                  <a:lnTo>
                    <a:pt x="172262" y="133949"/>
                  </a:lnTo>
                  <a:lnTo>
                    <a:pt x="215938" y="163711"/>
                  </a:lnTo>
                  <a:lnTo>
                    <a:pt x="255134" y="194469"/>
                  </a:lnTo>
                  <a:lnTo>
                    <a:pt x="265655" y="208543"/>
                  </a:lnTo>
                  <a:lnTo>
                    <a:pt x="306518" y="238052"/>
                  </a:lnTo>
                  <a:lnTo>
                    <a:pt x="350300" y="276267"/>
                  </a:lnTo>
                  <a:lnTo>
                    <a:pt x="360080" y="283520"/>
                  </a:lnTo>
                  <a:lnTo>
                    <a:pt x="381724" y="308713"/>
                  </a:lnTo>
                  <a:lnTo>
                    <a:pt x="395987" y="319233"/>
                  </a:lnTo>
                  <a:lnTo>
                    <a:pt x="417459" y="344431"/>
                  </a:lnTo>
                  <a:lnTo>
                    <a:pt x="458323" y="378185"/>
                  </a:lnTo>
                  <a:lnTo>
                    <a:pt x="493726" y="410717"/>
                  </a:lnTo>
                  <a:lnTo>
                    <a:pt x="503200" y="417689"/>
                  </a:lnTo>
                  <a:lnTo>
                    <a:pt x="514111" y="430786"/>
                  </a:lnTo>
                  <a:lnTo>
                    <a:pt x="523628" y="437534"/>
                  </a:lnTo>
                  <a:lnTo>
                    <a:pt x="531740" y="450227"/>
                  </a:lnTo>
                  <a:lnTo>
                    <a:pt x="533985" y="457407"/>
                  </a:lnTo>
                  <a:lnTo>
                    <a:pt x="536568" y="459719"/>
                  </a:lnTo>
                  <a:lnTo>
                    <a:pt x="555742" y="468475"/>
                  </a:lnTo>
                  <a:lnTo>
                    <a:pt x="559535" y="473786"/>
                  </a:lnTo>
                  <a:lnTo>
                    <a:pt x="562214" y="479455"/>
                  </a:lnTo>
                  <a:lnTo>
                    <a:pt x="566712" y="485281"/>
                  </a:lnTo>
                  <a:lnTo>
                    <a:pt x="572018" y="488532"/>
                  </a:lnTo>
                  <a:lnTo>
                    <a:pt x="577683" y="490969"/>
                  </a:lnTo>
                  <a:lnTo>
                    <a:pt x="592367" y="503409"/>
                  </a:lnTo>
                  <a:lnTo>
                    <a:pt x="595657" y="509156"/>
                  </a:lnTo>
                  <a:lnTo>
                    <a:pt x="596535" y="512079"/>
                  </a:lnTo>
                  <a:lnTo>
                    <a:pt x="598112" y="514026"/>
                  </a:lnTo>
                  <a:lnTo>
                    <a:pt x="641664" y="552366"/>
                  </a:lnTo>
                  <a:lnTo>
                    <a:pt x="642905" y="562169"/>
                  </a:lnTo>
                  <a:lnTo>
                    <a:pt x="651758" y="571387"/>
                  </a:lnTo>
                  <a:lnTo>
                    <a:pt x="651868" y="580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2"/>
            <p:cNvSpPr/>
            <p:nvPr/>
          </p:nvSpPr>
          <p:spPr>
            <a:xfrm>
              <a:off x="3937992" y="3670102"/>
              <a:ext cx="508993" cy="392907"/>
            </a:xfrm>
            <a:custGeom>
              <a:avLst/>
              <a:gdLst/>
              <a:ahLst/>
              <a:cxnLst/>
              <a:rect l="0" t="0" r="0" b="0"/>
              <a:pathLst>
                <a:path w="508993" h="392907">
                  <a:moveTo>
                    <a:pt x="0" y="392906"/>
                  </a:moveTo>
                  <a:lnTo>
                    <a:pt x="0" y="384344"/>
                  </a:lnTo>
                  <a:lnTo>
                    <a:pt x="4741" y="384085"/>
                  </a:lnTo>
                  <a:lnTo>
                    <a:pt x="6137" y="383057"/>
                  </a:lnTo>
                  <a:lnTo>
                    <a:pt x="7689" y="379268"/>
                  </a:lnTo>
                  <a:lnTo>
                    <a:pt x="9095" y="377861"/>
                  </a:lnTo>
                  <a:lnTo>
                    <a:pt x="13302" y="376297"/>
                  </a:lnTo>
                  <a:lnTo>
                    <a:pt x="24089" y="374302"/>
                  </a:lnTo>
                  <a:lnTo>
                    <a:pt x="32824" y="368983"/>
                  </a:lnTo>
                  <a:lnTo>
                    <a:pt x="41696" y="365974"/>
                  </a:lnTo>
                  <a:lnTo>
                    <a:pt x="83013" y="330382"/>
                  </a:lnTo>
                  <a:lnTo>
                    <a:pt x="96365" y="324109"/>
                  </a:lnTo>
                  <a:lnTo>
                    <a:pt x="103352" y="321650"/>
                  </a:lnTo>
                  <a:lnTo>
                    <a:pt x="144955" y="286253"/>
                  </a:lnTo>
                  <a:lnTo>
                    <a:pt x="172240" y="264943"/>
                  </a:lnTo>
                  <a:lnTo>
                    <a:pt x="215670" y="224823"/>
                  </a:lnTo>
                  <a:lnTo>
                    <a:pt x="257339" y="185906"/>
                  </a:lnTo>
                  <a:lnTo>
                    <a:pt x="289633" y="155688"/>
                  </a:lnTo>
                  <a:lnTo>
                    <a:pt x="327806" y="126930"/>
                  </a:lnTo>
                  <a:lnTo>
                    <a:pt x="368144" y="91208"/>
                  </a:lnTo>
                  <a:lnTo>
                    <a:pt x="412680" y="62557"/>
                  </a:lnTo>
                  <a:lnTo>
                    <a:pt x="436939" y="44652"/>
                  </a:lnTo>
                  <a:lnTo>
                    <a:pt x="470290" y="12898"/>
                  </a:lnTo>
                  <a:lnTo>
                    <a:pt x="476247" y="10693"/>
                  </a:lnTo>
                  <a:lnTo>
                    <a:pt x="478232" y="9113"/>
                  </a:lnTo>
                  <a:lnTo>
                    <a:pt x="482019" y="3141"/>
                  </a:lnTo>
                  <a:lnTo>
                    <a:pt x="489737" y="413"/>
                  </a:lnTo>
                  <a:lnTo>
                    <a:pt x="5089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23"/>
            <p:cNvSpPr/>
            <p:nvPr/>
          </p:nvSpPr>
          <p:spPr>
            <a:xfrm>
              <a:off x="3545086" y="3741539"/>
              <a:ext cx="500063" cy="419696"/>
            </a:xfrm>
            <a:custGeom>
              <a:avLst/>
              <a:gdLst/>
              <a:ahLst/>
              <a:cxnLst/>
              <a:rect l="0" t="0" r="0" b="0"/>
              <a:pathLst>
                <a:path w="500063" h="419696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7689" y="8562"/>
                  </a:lnTo>
                  <a:lnTo>
                    <a:pt x="24088" y="23147"/>
                  </a:lnTo>
                  <a:lnTo>
                    <a:pt x="35773" y="28716"/>
                  </a:lnTo>
                  <a:lnTo>
                    <a:pt x="41696" y="32606"/>
                  </a:lnTo>
                  <a:lnTo>
                    <a:pt x="50608" y="35789"/>
                  </a:lnTo>
                  <a:lnTo>
                    <a:pt x="92273" y="74425"/>
                  </a:lnTo>
                  <a:lnTo>
                    <a:pt x="136813" y="110133"/>
                  </a:lnTo>
                  <a:lnTo>
                    <a:pt x="154943" y="123031"/>
                  </a:lnTo>
                  <a:lnTo>
                    <a:pt x="176362" y="148001"/>
                  </a:lnTo>
                  <a:lnTo>
                    <a:pt x="217221" y="181732"/>
                  </a:lnTo>
                  <a:lnTo>
                    <a:pt x="234216" y="195897"/>
                  </a:lnTo>
                  <a:lnTo>
                    <a:pt x="270782" y="221236"/>
                  </a:lnTo>
                  <a:lnTo>
                    <a:pt x="287791" y="239235"/>
                  </a:lnTo>
                  <a:lnTo>
                    <a:pt x="332313" y="278866"/>
                  </a:lnTo>
                  <a:lnTo>
                    <a:pt x="354589" y="296297"/>
                  </a:lnTo>
                  <a:lnTo>
                    <a:pt x="377106" y="310286"/>
                  </a:lnTo>
                  <a:lnTo>
                    <a:pt x="394782" y="328484"/>
                  </a:lnTo>
                  <a:lnTo>
                    <a:pt x="404654" y="336493"/>
                  </a:lnTo>
                  <a:lnTo>
                    <a:pt x="421722" y="355158"/>
                  </a:lnTo>
                  <a:lnTo>
                    <a:pt x="464291" y="392891"/>
                  </a:lnTo>
                  <a:lnTo>
                    <a:pt x="470273" y="397860"/>
                  </a:lnTo>
                  <a:lnTo>
                    <a:pt x="476239" y="400069"/>
                  </a:lnTo>
                  <a:lnTo>
                    <a:pt x="478227" y="401650"/>
                  </a:lnTo>
                  <a:lnTo>
                    <a:pt x="482017" y="407624"/>
                  </a:lnTo>
                  <a:lnTo>
                    <a:pt x="489736" y="410352"/>
                  </a:lnTo>
                  <a:lnTo>
                    <a:pt x="490512" y="413228"/>
                  </a:lnTo>
                  <a:lnTo>
                    <a:pt x="491096" y="419317"/>
                  </a:lnTo>
                  <a:lnTo>
                    <a:pt x="500062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24"/>
            <p:cNvSpPr/>
            <p:nvPr/>
          </p:nvSpPr>
          <p:spPr>
            <a:xfrm>
              <a:off x="3687961" y="3509367"/>
              <a:ext cx="375048" cy="1384103"/>
            </a:xfrm>
            <a:custGeom>
              <a:avLst/>
              <a:gdLst/>
              <a:ahLst/>
              <a:cxnLst/>
              <a:rect l="0" t="0" r="0" b="0"/>
              <a:pathLst>
                <a:path w="375048" h="1384103">
                  <a:moveTo>
                    <a:pt x="241102" y="0"/>
                  </a:moveTo>
                  <a:lnTo>
                    <a:pt x="241102" y="13561"/>
                  </a:lnTo>
                  <a:lnTo>
                    <a:pt x="242094" y="14994"/>
                  </a:lnTo>
                  <a:lnTo>
                    <a:pt x="243747" y="15949"/>
                  </a:lnTo>
                  <a:lnTo>
                    <a:pt x="248790" y="17482"/>
                  </a:lnTo>
                  <a:lnTo>
                    <a:pt x="249479" y="20338"/>
                  </a:lnTo>
                  <a:lnTo>
                    <a:pt x="250031" y="63110"/>
                  </a:lnTo>
                  <a:lnTo>
                    <a:pt x="250031" y="92284"/>
                  </a:lnTo>
                  <a:lnTo>
                    <a:pt x="252677" y="98231"/>
                  </a:lnTo>
                  <a:lnTo>
                    <a:pt x="256168" y="104182"/>
                  </a:lnTo>
                  <a:lnTo>
                    <a:pt x="258409" y="116087"/>
                  </a:lnTo>
                  <a:lnTo>
                    <a:pt x="258951" y="145852"/>
                  </a:lnTo>
                  <a:lnTo>
                    <a:pt x="261602" y="151805"/>
                  </a:lnTo>
                  <a:lnTo>
                    <a:pt x="263699" y="154781"/>
                  </a:lnTo>
                  <a:lnTo>
                    <a:pt x="266648" y="168452"/>
                  </a:lnTo>
                  <a:lnTo>
                    <a:pt x="267781" y="190132"/>
                  </a:lnTo>
                  <a:lnTo>
                    <a:pt x="270488" y="196290"/>
                  </a:lnTo>
                  <a:lnTo>
                    <a:pt x="272599" y="199321"/>
                  </a:lnTo>
                  <a:lnTo>
                    <a:pt x="275570" y="213068"/>
                  </a:lnTo>
                  <a:lnTo>
                    <a:pt x="277739" y="244015"/>
                  </a:lnTo>
                  <a:lnTo>
                    <a:pt x="284499" y="261537"/>
                  </a:lnTo>
                  <a:lnTo>
                    <a:pt x="285717" y="302019"/>
                  </a:lnTo>
                  <a:lnTo>
                    <a:pt x="286740" y="334284"/>
                  </a:lnTo>
                  <a:lnTo>
                    <a:pt x="293852" y="363037"/>
                  </a:lnTo>
                  <a:lnTo>
                    <a:pt x="295427" y="377883"/>
                  </a:lnTo>
                  <a:lnTo>
                    <a:pt x="301699" y="394936"/>
                  </a:lnTo>
                  <a:lnTo>
                    <a:pt x="303559" y="439469"/>
                  </a:lnTo>
                  <a:lnTo>
                    <a:pt x="304600" y="479118"/>
                  </a:lnTo>
                  <a:lnTo>
                    <a:pt x="311298" y="501653"/>
                  </a:lnTo>
                  <a:lnTo>
                    <a:pt x="312507" y="546043"/>
                  </a:lnTo>
                  <a:lnTo>
                    <a:pt x="313529" y="583658"/>
                  </a:lnTo>
                  <a:lnTo>
                    <a:pt x="320917" y="618025"/>
                  </a:lnTo>
                  <a:lnTo>
                    <a:pt x="321447" y="657710"/>
                  </a:lnTo>
                  <a:lnTo>
                    <a:pt x="322454" y="673552"/>
                  </a:lnTo>
                  <a:lnTo>
                    <a:pt x="329570" y="702360"/>
                  </a:lnTo>
                  <a:lnTo>
                    <a:pt x="331369" y="745043"/>
                  </a:lnTo>
                  <a:lnTo>
                    <a:pt x="338499" y="773802"/>
                  </a:lnTo>
                  <a:lnTo>
                    <a:pt x="340299" y="815488"/>
                  </a:lnTo>
                  <a:lnTo>
                    <a:pt x="347014" y="833034"/>
                  </a:lnTo>
                  <a:lnTo>
                    <a:pt x="348226" y="873519"/>
                  </a:lnTo>
                  <a:lnTo>
                    <a:pt x="350889" y="882010"/>
                  </a:lnTo>
                  <a:lnTo>
                    <a:pt x="354388" y="889090"/>
                  </a:lnTo>
                  <a:lnTo>
                    <a:pt x="356819" y="904756"/>
                  </a:lnTo>
                  <a:lnTo>
                    <a:pt x="357178" y="931661"/>
                  </a:lnTo>
                  <a:lnTo>
                    <a:pt x="359829" y="937616"/>
                  </a:lnTo>
                  <a:lnTo>
                    <a:pt x="363322" y="943570"/>
                  </a:lnTo>
                  <a:lnTo>
                    <a:pt x="365565" y="955477"/>
                  </a:lnTo>
                  <a:lnTo>
                    <a:pt x="365749" y="958453"/>
                  </a:lnTo>
                  <a:lnTo>
                    <a:pt x="368600" y="964406"/>
                  </a:lnTo>
                  <a:lnTo>
                    <a:pt x="373773" y="971572"/>
                  </a:lnTo>
                  <a:lnTo>
                    <a:pt x="374935" y="980870"/>
                  </a:lnTo>
                  <a:lnTo>
                    <a:pt x="375047" y="1000125"/>
                  </a:lnTo>
                  <a:lnTo>
                    <a:pt x="375047" y="991196"/>
                  </a:lnTo>
                  <a:lnTo>
                    <a:pt x="370306" y="995936"/>
                  </a:lnTo>
                  <a:lnTo>
                    <a:pt x="365333" y="998263"/>
                  </a:lnTo>
                  <a:lnTo>
                    <a:pt x="349641" y="1000093"/>
                  </a:lnTo>
                  <a:lnTo>
                    <a:pt x="341402" y="1006256"/>
                  </a:lnTo>
                  <a:lnTo>
                    <a:pt x="333108" y="1009218"/>
                  </a:lnTo>
                  <a:lnTo>
                    <a:pt x="324366" y="1014946"/>
                  </a:lnTo>
                  <a:lnTo>
                    <a:pt x="318457" y="1016634"/>
                  </a:lnTo>
                  <a:lnTo>
                    <a:pt x="316484" y="1018076"/>
                  </a:lnTo>
                  <a:lnTo>
                    <a:pt x="315169" y="1020030"/>
                  </a:lnTo>
                  <a:lnTo>
                    <a:pt x="314292" y="1022325"/>
                  </a:lnTo>
                  <a:lnTo>
                    <a:pt x="312716" y="1023855"/>
                  </a:lnTo>
                  <a:lnTo>
                    <a:pt x="303056" y="1028956"/>
                  </a:lnTo>
                  <a:lnTo>
                    <a:pt x="288654" y="1041074"/>
                  </a:lnTo>
                  <a:lnTo>
                    <a:pt x="276806" y="1046689"/>
                  </a:lnTo>
                  <a:lnTo>
                    <a:pt x="270861" y="1052570"/>
                  </a:lnTo>
                  <a:lnTo>
                    <a:pt x="255984" y="1073410"/>
                  </a:lnTo>
                  <a:lnTo>
                    <a:pt x="250030" y="1077345"/>
                  </a:lnTo>
                  <a:lnTo>
                    <a:pt x="247054" y="1078394"/>
                  </a:lnTo>
                  <a:lnTo>
                    <a:pt x="241102" y="1084852"/>
                  </a:lnTo>
                  <a:lnTo>
                    <a:pt x="220266" y="1109991"/>
                  </a:lnTo>
                  <a:lnTo>
                    <a:pt x="191327" y="1132070"/>
                  </a:lnTo>
                  <a:lnTo>
                    <a:pt x="175726" y="1153663"/>
                  </a:lnTo>
                  <a:lnTo>
                    <a:pt x="153681" y="1172272"/>
                  </a:lnTo>
                  <a:lnTo>
                    <a:pt x="140269" y="1189352"/>
                  </a:lnTo>
                  <a:lnTo>
                    <a:pt x="117997" y="1207986"/>
                  </a:lnTo>
                  <a:lnTo>
                    <a:pt x="86354" y="1248832"/>
                  </a:lnTo>
                  <a:lnTo>
                    <a:pt x="44812" y="1288472"/>
                  </a:lnTo>
                  <a:lnTo>
                    <a:pt x="29449" y="1312108"/>
                  </a:lnTo>
                  <a:lnTo>
                    <a:pt x="26979" y="1318370"/>
                  </a:lnTo>
                  <a:lnTo>
                    <a:pt x="11412" y="1339439"/>
                  </a:lnTo>
                  <a:lnTo>
                    <a:pt x="8265" y="1354334"/>
                  </a:lnTo>
                  <a:lnTo>
                    <a:pt x="1284" y="1364478"/>
                  </a:lnTo>
                  <a:lnTo>
                    <a:pt x="113" y="1373776"/>
                  </a:lnTo>
                  <a:lnTo>
                    <a:pt x="0" y="1384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225"/>
          <p:cNvSpPr/>
          <p:nvPr/>
        </p:nvSpPr>
        <p:spPr>
          <a:xfrm>
            <a:off x="3473648" y="2491384"/>
            <a:ext cx="1062634" cy="473273"/>
          </a:xfrm>
          <a:custGeom>
            <a:avLst/>
            <a:gdLst/>
            <a:ahLst/>
            <a:cxnLst/>
            <a:rect l="0" t="0" r="0" b="0"/>
            <a:pathLst>
              <a:path w="1062634" h="473273">
                <a:moveTo>
                  <a:pt x="89297" y="419694"/>
                </a:moveTo>
                <a:lnTo>
                  <a:pt x="131876" y="419694"/>
                </a:lnTo>
                <a:lnTo>
                  <a:pt x="175691" y="419694"/>
                </a:lnTo>
                <a:lnTo>
                  <a:pt x="216959" y="419694"/>
                </a:lnTo>
                <a:lnTo>
                  <a:pt x="258913" y="419694"/>
                </a:lnTo>
                <a:lnTo>
                  <a:pt x="303058" y="419694"/>
                </a:lnTo>
                <a:lnTo>
                  <a:pt x="341054" y="419694"/>
                </a:lnTo>
                <a:lnTo>
                  <a:pt x="347702" y="422340"/>
                </a:lnTo>
                <a:lnTo>
                  <a:pt x="353964" y="425831"/>
                </a:lnTo>
                <a:lnTo>
                  <a:pt x="364060" y="427796"/>
                </a:lnTo>
                <a:lnTo>
                  <a:pt x="407716" y="428617"/>
                </a:lnTo>
                <a:lnTo>
                  <a:pt x="451610" y="428624"/>
                </a:lnTo>
                <a:lnTo>
                  <a:pt x="494287" y="428624"/>
                </a:lnTo>
                <a:lnTo>
                  <a:pt x="538920" y="428624"/>
                </a:lnTo>
                <a:lnTo>
                  <a:pt x="546437" y="428624"/>
                </a:lnTo>
                <a:lnTo>
                  <a:pt x="553085" y="431270"/>
                </a:lnTo>
                <a:lnTo>
                  <a:pt x="559347" y="434761"/>
                </a:lnTo>
                <a:lnTo>
                  <a:pt x="569443" y="436726"/>
                </a:lnTo>
                <a:lnTo>
                  <a:pt x="610132" y="437532"/>
                </a:lnTo>
                <a:lnTo>
                  <a:pt x="653568" y="437553"/>
                </a:lnTo>
                <a:lnTo>
                  <a:pt x="663396" y="437554"/>
                </a:lnTo>
                <a:lnTo>
                  <a:pt x="705278" y="446320"/>
                </a:lnTo>
                <a:lnTo>
                  <a:pt x="749542" y="446482"/>
                </a:lnTo>
                <a:lnTo>
                  <a:pt x="791764" y="446483"/>
                </a:lnTo>
                <a:lnTo>
                  <a:pt x="833438" y="446483"/>
                </a:lnTo>
                <a:lnTo>
                  <a:pt x="878086" y="446483"/>
                </a:lnTo>
                <a:lnTo>
                  <a:pt x="922735" y="446483"/>
                </a:lnTo>
                <a:lnTo>
                  <a:pt x="931665" y="446483"/>
                </a:lnTo>
                <a:lnTo>
                  <a:pt x="937618" y="449129"/>
                </a:lnTo>
                <a:lnTo>
                  <a:pt x="943571" y="452620"/>
                </a:lnTo>
                <a:lnTo>
                  <a:pt x="955477" y="454861"/>
                </a:lnTo>
                <a:lnTo>
                  <a:pt x="994431" y="455410"/>
                </a:lnTo>
                <a:lnTo>
                  <a:pt x="1000240" y="458057"/>
                </a:lnTo>
                <a:lnTo>
                  <a:pt x="1006130" y="461549"/>
                </a:lnTo>
                <a:lnTo>
                  <a:pt x="1016228" y="463975"/>
                </a:lnTo>
                <a:lnTo>
                  <a:pt x="1043387" y="464342"/>
                </a:lnTo>
                <a:lnTo>
                  <a:pt x="1052340" y="472031"/>
                </a:lnTo>
                <a:lnTo>
                  <a:pt x="1062628" y="473272"/>
                </a:lnTo>
                <a:lnTo>
                  <a:pt x="1062633" y="473272"/>
                </a:lnTo>
                <a:lnTo>
                  <a:pt x="1057893" y="473272"/>
                </a:lnTo>
                <a:lnTo>
                  <a:pt x="1056496" y="472280"/>
                </a:lnTo>
                <a:lnTo>
                  <a:pt x="1055565" y="470626"/>
                </a:lnTo>
                <a:lnTo>
                  <a:pt x="1053812" y="464710"/>
                </a:lnTo>
                <a:lnTo>
                  <a:pt x="1046025" y="464375"/>
                </a:lnTo>
                <a:lnTo>
                  <a:pt x="1045608" y="463372"/>
                </a:lnTo>
                <a:lnTo>
                  <a:pt x="1045145" y="459612"/>
                </a:lnTo>
                <a:lnTo>
                  <a:pt x="1044029" y="458212"/>
                </a:lnTo>
                <a:lnTo>
                  <a:pt x="1036222" y="455522"/>
                </a:lnTo>
                <a:lnTo>
                  <a:pt x="1028790" y="449298"/>
                </a:lnTo>
                <a:lnTo>
                  <a:pt x="1023448" y="447734"/>
                </a:lnTo>
                <a:lnTo>
                  <a:pt x="1021627" y="446325"/>
                </a:lnTo>
                <a:lnTo>
                  <a:pt x="1019604" y="442113"/>
                </a:lnTo>
                <a:lnTo>
                  <a:pt x="1018072" y="440593"/>
                </a:lnTo>
                <a:lnTo>
                  <a:pt x="1013724" y="438905"/>
                </a:lnTo>
                <a:lnTo>
                  <a:pt x="1012168" y="437462"/>
                </a:lnTo>
                <a:lnTo>
                  <a:pt x="1010438" y="433213"/>
                </a:lnTo>
                <a:lnTo>
                  <a:pt x="1008985" y="431684"/>
                </a:lnTo>
                <a:lnTo>
                  <a:pt x="996748" y="424286"/>
                </a:lnTo>
                <a:lnTo>
                  <a:pt x="988100" y="416314"/>
                </a:lnTo>
                <a:lnTo>
                  <a:pt x="984859" y="410585"/>
                </a:lnTo>
                <a:lnTo>
                  <a:pt x="982426" y="404732"/>
                </a:lnTo>
                <a:lnTo>
                  <a:pt x="969989" y="389918"/>
                </a:lnTo>
                <a:lnTo>
                  <a:pt x="925818" y="354209"/>
                </a:lnTo>
                <a:lnTo>
                  <a:pt x="885253" y="313751"/>
                </a:lnTo>
                <a:lnTo>
                  <a:pt x="854768" y="285912"/>
                </a:lnTo>
                <a:lnTo>
                  <a:pt x="845233" y="278876"/>
                </a:lnTo>
                <a:lnTo>
                  <a:pt x="812652" y="238619"/>
                </a:lnTo>
                <a:lnTo>
                  <a:pt x="805679" y="229084"/>
                </a:lnTo>
                <a:lnTo>
                  <a:pt x="792581" y="218137"/>
                </a:lnTo>
                <a:lnTo>
                  <a:pt x="764901" y="175993"/>
                </a:lnTo>
                <a:lnTo>
                  <a:pt x="756025" y="166798"/>
                </a:lnTo>
                <a:lnTo>
                  <a:pt x="752730" y="158137"/>
                </a:lnTo>
                <a:lnTo>
                  <a:pt x="750274" y="148665"/>
                </a:lnTo>
                <a:lnTo>
                  <a:pt x="740612" y="134500"/>
                </a:lnTo>
                <a:lnTo>
                  <a:pt x="735958" y="128238"/>
                </a:lnTo>
                <a:lnTo>
                  <a:pt x="730324" y="116134"/>
                </a:lnTo>
                <a:lnTo>
                  <a:pt x="726425" y="110153"/>
                </a:lnTo>
                <a:lnTo>
                  <a:pt x="724229" y="101208"/>
                </a:lnTo>
                <a:lnTo>
                  <a:pt x="723716" y="95252"/>
                </a:lnTo>
                <a:lnTo>
                  <a:pt x="720842" y="89297"/>
                </a:lnTo>
                <a:lnTo>
                  <a:pt x="715653" y="82130"/>
                </a:lnTo>
                <a:lnTo>
                  <a:pt x="713636" y="73585"/>
                </a:lnTo>
                <a:lnTo>
                  <a:pt x="696549" y="53610"/>
                </a:lnTo>
                <a:lnTo>
                  <a:pt x="696526" y="58327"/>
                </a:lnTo>
                <a:lnTo>
                  <a:pt x="695531" y="59720"/>
                </a:lnTo>
                <a:lnTo>
                  <a:pt x="688829" y="62140"/>
                </a:lnTo>
                <a:lnTo>
                  <a:pt x="688139" y="64989"/>
                </a:lnTo>
                <a:lnTo>
                  <a:pt x="687619" y="75799"/>
                </a:lnTo>
                <a:lnTo>
                  <a:pt x="686616" y="77322"/>
                </a:lnTo>
                <a:lnTo>
                  <a:pt x="684955" y="78336"/>
                </a:lnTo>
                <a:lnTo>
                  <a:pt x="682855" y="79013"/>
                </a:lnTo>
                <a:lnTo>
                  <a:pt x="681456" y="80456"/>
                </a:lnTo>
                <a:lnTo>
                  <a:pt x="679901" y="84706"/>
                </a:lnTo>
                <a:lnTo>
                  <a:pt x="677910" y="95518"/>
                </a:lnTo>
                <a:lnTo>
                  <a:pt x="667647" y="109032"/>
                </a:lnTo>
                <a:lnTo>
                  <a:pt x="665364" y="111383"/>
                </a:lnTo>
                <a:lnTo>
                  <a:pt x="662827" y="116641"/>
                </a:lnTo>
                <a:lnTo>
                  <a:pt x="662150" y="119432"/>
                </a:lnTo>
                <a:lnTo>
                  <a:pt x="653908" y="133993"/>
                </a:lnTo>
                <a:lnTo>
                  <a:pt x="653228" y="136953"/>
                </a:lnTo>
                <a:lnTo>
                  <a:pt x="644979" y="151808"/>
                </a:lnTo>
                <a:lnTo>
                  <a:pt x="642214" y="166687"/>
                </a:lnTo>
                <a:lnTo>
                  <a:pt x="627508" y="187522"/>
                </a:lnTo>
                <a:lnTo>
                  <a:pt x="625166" y="193475"/>
                </a:lnTo>
                <a:lnTo>
                  <a:pt x="619261" y="202405"/>
                </a:lnTo>
                <a:lnTo>
                  <a:pt x="616079" y="211335"/>
                </a:lnTo>
                <a:lnTo>
                  <a:pt x="610285" y="220264"/>
                </a:lnTo>
                <a:lnTo>
                  <a:pt x="607135" y="229194"/>
                </a:lnTo>
                <a:lnTo>
                  <a:pt x="590721" y="248634"/>
                </a:lnTo>
                <a:lnTo>
                  <a:pt x="589479" y="257596"/>
                </a:lnTo>
                <a:lnTo>
                  <a:pt x="588447" y="258051"/>
                </a:lnTo>
                <a:lnTo>
                  <a:pt x="584655" y="258556"/>
                </a:lnTo>
                <a:lnTo>
                  <a:pt x="583247" y="259683"/>
                </a:lnTo>
                <a:lnTo>
                  <a:pt x="580801" y="266613"/>
                </a:lnTo>
                <a:lnTo>
                  <a:pt x="577949" y="267322"/>
                </a:lnTo>
                <a:lnTo>
                  <a:pt x="571878" y="267856"/>
                </a:lnTo>
                <a:lnTo>
                  <a:pt x="529560" y="225949"/>
                </a:lnTo>
                <a:lnTo>
                  <a:pt x="521811" y="217208"/>
                </a:lnTo>
                <a:lnTo>
                  <a:pt x="516045" y="205366"/>
                </a:lnTo>
                <a:lnTo>
                  <a:pt x="503784" y="190497"/>
                </a:lnTo>
                <a:lnTo>
                  <a:pt x="498152" y="178592"/>
                </a:lnTo>
                <a:lnTo>
                  <a:pt x="479115" y="153016"/>
                </a:lnTo>
                <a:lnTo>
                  <a:pt x="457895" y="109065"/>
                </a:lnTo>
                <a:lnTo>
                  <a:pt x="455525" y="102051"/>
                </a:lnTo>
                <a:lnTo>
                  <a:pt x="441272" y="82425"/>
                </a:lnTo>
                <a:lnTo>
                  <a:pt x="435643" y="64383"/>
                </a:lnTo>
                <a:lnTo>
                  <a:pt x="403926" y="26241"/>
                </a:lnTo>
                <a:lnTo>
                  <a:pt x="402249" y="14773"/>
                </a:lnTo>
                <a:lnTo>
                  <a:pt x="401119" y="12825"/>
                </a:lnTo>
                <a:lnTo>
                  <a:pt x="399374" y="11526"/>
                </a:lnTo>
                <a:lnTo>
                  <a:pt x="394184" y="9442"/>
                </a:lnTo>
                <a:lnTo>
                  <a:pt x="393474" y="6511"/>
                </a:lnTo>
                <a:lnTo>
                  <a:pt x="392907" y="9"/>
                </a:lnTo>
                <a:lnTo>
                  <a:pt x="385218" y="0"/>
                </a:lnTo>
                <a:lnTo>
                  <a:pt x="384804" y="991"/>
                </a:lnTo>
                <a:lnTo>
                  <a:pt x="382985" y="42522"/>
                </a:lnTo>
                <a:lnTo>
                  <a:pt x="377840" y="50853"/>
                </a:lnTo>
                <a:lnTo>
                  <a:pt x="375599" y="62557"/>
                </a:lnTo>
                <a:lnTo>
                  <a:pt x="375156" y="74423"/>
                </a:lnTo>
                <a:lnTo>
                  <a:pt x="372450" y="80370"/>
                </a:lnTo>
                <a:lnTo>
                  <a:pt x="368932" y="86321"/>
                </a:lnTo>
                <a:lnTo>
                  <a:pt x="366674" y="98226"/>
                </a:lnTo>
                <a:lnTo>
                  <a:pt x="366489" y="101202"/>
                </a:lnTo>
                <a:lnTo>
                  <a:pt x="363637" y="107155"/>
                </a:lnTo>
                <a:lnTo>
                  <a:pt x="361487" y="110132"/>
                </a:lnTo>
                <a:lnTo>
                  <a:pt x="346214" y="151640"/>
                </a:lnTo>
                <a:lnTo>
                  <a:pt x="342388" y="157684"/>
                </a:lnTo>
                <a:lnTo>
                  <a:pt x="340235" y="166665"/>
                </a:lnTo>
                <a:lnTo>
                  <a:pt x="339732" y="172630"/>
                </a:lnTo>
                <a:lnTo>
                  <a:pt x="336862" y="178588"/>
                </a:lnTo>
                <a:lnTo>
                  <a:pt x="323088" y="194688"/>
                </a:lnTo>
                <a:lnTo>
                  <a:pt x="322189" y="198314"/>
                </a:lnTo>
                <a:lnTo>
                  <a:pt x="321949" y="200670"/>
                </a:lnTo>
                <a:lnTo>
                  <a:pt x="319037" y="205933"/>
                </a:lnTo>
                <a:lnTo>
                  <a:pt x="313823" y="212656"/>
                </a:lnTo>
                <a:lnTo>
                  <a:pt x="312920" y="218561"/>
                </a:lnTo>
                <a:lnTo>
                  <a:pt x="311801" y="220121"/>
                </a:lnTo>
                <a:lnTo>
                  <a:pt x="310062" y="221161"/>
                </a:lnTo>
                <a:lnTo>
                  <a:pt x="304884" y="222830"/>
                </a:lnTo>
                <a:lnTo>
                  <a:pt x="304176" y="225704"/>
                </a:lnTo>
                <a:lnTo>
                  <a:pt x="303721" y="230893"/>
                </a:lnTo>
                <a:lnTo>
                  <a:pt x="302692" y="231319"/>
                </a:lnTo>
                <a:lnTo>
                  <a:pt x="295931" y="232058"/>
                </a:lnTo>
                <a:lnTo>
                  <a:pt x="258782" y="198918"/>
                </a:lnTo>
                <a:lnTo>
                  <a:pt x="252928" y="196556"/>
                </a:lnTo>
                <a:lnTo>
                  <a:pt x="220265" y="166653"/>
                </a:lnTo>
                <a:lnTo>
                  <a:pt x="202407" y="141136"/>
                </a:lnTo>
                <a:lnTo>
                  <a:pt x="193808" y="137140"/>
                </a:lnTo>
                <a:lnTo>
                  <a:pt x="188737" y="136075"/>
                </a:lnTo>
                <a:lnTo>
                  <a:pt x="180456" y="129599"/>
                </a:lnTo>
                <a:lnTo>
                  <a:pt x="139909" y="86343"/>
                </a:lnTo>
                <a:lnTo>
                  <a:pt x="122850" y="74418"/>
                </a:lnTo>
                <a:lnTo>
                  <a:pt x="116106" y="65485"/>
                </a:lnTo>
                <a:lnTo>
                  <a:pt x="104406" y="56554"/>
                </a:lnTo>
                <a:lnTo>
                  <a:pt x="99066" y="48616"/>
                </a:lnTo>
                <a:lnTo>
                  <a:pt x="78012" y="37867"/>
                </a:lnTo>
                <a:lnTo>
                  <a:pt x="72393" y="30511"/>
                </a:lnTo>
                <a:lnTo>
                  <a:pt x="53710" y="18783"/>
                </a:lnTo>
                <a:lnTo>
                  <a:pt x="49337" y="18269"/>
                </a:lnTo>
                <a:lnTo>
                  <a:pt x="47775" y="17140"/>
                </a:lnTo>
                <a:lnTo>
                  <a:pt x="46732" y="15395"/>
                </a:lnTo>
                <a:lnTo>
                  <a:pt x="46038" y="13239"/>
                </a:lnTo>
                <a:lnTo>
                  <a:pt x="44583" y="11802"/>
                </a:lnTo>
                <a:lnTo>
                  <a:pt x="36123" y="9041"/>
                </a:lnTo>
                <a:lnTo>
                  <a:pt x="22059" y="8929"/>
                </a:lnTo>
                <a:lnTo>
                  <a:pt x="20659" y="9921"/>
                </a:lnTo>
                <a:lnTo>
                  <a:pt x="19726" y="11574"/>
                </a:lnTo>
                <a:lnTo>
                  <a:pt x="18106" y="18023"/>
                </a:lnTo>
                <a:lnTo>
                  <a:pt x="17860" y="43028"/>
                </a:lnTo>
                <a:lnTo>
                  <a:pt x="11723" y="51457"/>
                </a:lnTo>
                <a:lnTo>
                  <a:pt x="9758" y="59784"/>
                </a:lnTo>
                <a:lnTo>
                  <a:pt x="8932" y="104394"/>
                </a:lnTo>
                <a:lnTo>
                  <a:pt x="8930" y="119422"/>
                </a:lnTo>
                <a:lnTo>
                  <a:pt x="6285" y="125175"/>
                </a:lnTo>
                <a:lnTo>
                  <a:pt x="2793" y="131039"/>
                </a:lnTo>
                <a:lnTo>
                  <a:pt x="552" y="142888"/>
                </a:lnTo>
                <a:lnTo>
                  <a:pt x="1" y="184618"/>
                </a:lnTo>
                <a:lnTo>
                  <a:pt x="0" y="199438"/>
                </a:lnTo>
                <a:lnTo>
                  <a:pt x="2646" y="205386"/>
                </a:lnTo>
                <a:lnTo>
                  <a:pt x="7689" y="212548"/>
                </a:lnTo>
                <a:lnTo>
                  <a:pt x="8685" y="221092"/>
                </a:lnTo>
                <a:lnTo>
                  <a:pt x="8930" y="265159"/>
                </a:lnTo>
                <a:lnTo>
                  <a:pt x="8930" y="308821"/>
                </a:lnTo>
                <a:lnTo>
                  <a:pt x="8930" y="342681"/>
                </a:lnTo>
                <a:lnTo>
                  <a:pt x="9922" y="344540"/>
                </a:lnTo>
                <a:lnTo>
                  <a:pt x="11576" y="345778"/>
                </a:lnTo>
                <a:lnTo>
                  <a:pt x="13671" y="346605"/>
                </a:lnTo>
                <a:lnTo>
                  <a:pt x="15067" y="348147"/>
                </a:lnTo>
                <a:lnTo>
                  <a:pt x="16619" y="352508"/>
                </a:lnTo>
                <a:lnTo>
                  <a:pt x="18845" y="381833"/>
                </a:lnTo>
                <a:lnTo>
                  <a:pt x="25547" y="391251"/>
                </a:lnTo>
                <a:lnTo>
                  <a:pt x="26680" y="400448"/>
                </a:lnTo>
                <a:lnTo>
                  <a:pt x="26757" y="406164"/>
                </a:lnTo>
                <a:lnTo>
                  <a:pt x="29421" y="411366"/>
                </a:lnTo>
                <a:lnTo>
                  <a:pt x="35719" y="41969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SMARTInkShape-Group78"/>
          <p:cNvGrpSpPr/>
          <p:nvPr/>
        </p:nvGrpSpPr>
        <p:grpSpPr>
          <a:xfrm>
            <a:off x="1669974" y="2259211"/>
            <a:ext cx="1928691" cy="2339579"/>
            <a:chOff x="1669974" y="2259211"/>
            <a:chExt cx="1928691" cy="2339579"/>
          </a:xfrm>
        </p:grpSpPr>
        <p:sp>
          <p:nvSpPr>
            <p:cNvPr id="11" name="SMARTInkShape-226"/>
            <p:cNvSpPr/>
            <p:nvPr/>
          </p:nvSpPr>
          <p:spPr>
            <a:xfrm>
              <a:off x="2001491" y="2723555"/>
              <a:ext cx="96987" cy="312540"/>
            </a:xfrm>
            <a:custGeom>
              <a:avLst/>
              <a:gdLst/>
              <a:ahLst/>
              <a:cxnLst/>
              <a:rect l="0" t="0" r="0" b="0"/>
              <a:pathLst>
                <a:path w="96987" h="312540">
                  <a:moveTo>
                    <a:pt x="7689" y="0"/>
                  </a:moveTo>
                  <a:lnTo>
                    <a:pt x="0" y="7688"/>
                  </a:lnTo>
                  <a:lnTo>
                    <a:pt x="579" y="9094"/>
                  </a:lnTo>
                  <a:lnTo>
                    <a:pt x="5141" y="15813"/>
                  </a:lnTo>
                  <a:lnTo>
                    <a:pt x="7185" y="26972"/>
                  </a:lnTo>
                  <a:lnTo>
                    <a:pt x="8615" y="42688"/>
                  </a:lnTo>
                  <a:lnTo>
                    <a:pt x="15368" y="64246"/>
                  </a:lnTo>
                  <a:lnTo>
                    <a:pt x="17364" y="83283"/>
                  </a:lnTo>
                  <a:lnTo>
                    <a:pt x="23637" y="100272"/>
                  </a:lnTo>
                  <a:lnTo>
                    <a:pt x="28026" y="134125"/>
                  </a:lnTo>
                  <a:lnTo>
                    <a:pt x="32566" y="151857"/>
                  </a:lnTo>
                  <a:lnTo>
                    <a:pt x="36557" y="169679"/>
                  </a:lnTo>
                  <a:lnTo>
                    <a:pt x="41378" y="187528"/>
                  </a:lnTo>
                  <a:lnTo>
                    <a:pt x="45452" y="205384"/>
                  </a:lnTo>
                  <a:lnTo>
                    <a:pt x="50297" y="223242"/>
                  </a:lnTo>
                  <a:lnTo>
                    <a:pt x="52423" y="234156"/>
                  </a:lnTo>
                  <a:lnTo>
                    <a:pt x="58205" y="246871"/>
                  </a:lnTo>
                  <a:lnTo>
                    <a:pt x="61990" y="272913"/>
                  </a:lnTo>
                  <a:lnTo>
                    <a:pt x="68282" y="285566"/>
                  </a:lnTo>
                  <a:lnTo>
                    <a:pt x="68920" y="288604"/>
                  </a:lnTo>
                  <a:lnTo>
                    <a:pt x="74559" y="297620"/>
                  </a:lnTo>
                  <a:lnTo>
                    <a:pt x="79742" y="300947"/>
                  </a:lnTo>
                  <a:lnTo>
                    <a:pt x="85353" y="303418"/>
                  </a:lnTo>
                  <a:lnTo>
                    <a:pt x="96986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27"/>
            <p:cNvSpPr/>
            <p:nvPr/>
          </p:nvSpPr>
          <p:spPr>
            <a:xfrm>
              <a:off x="3045023" y="3125391"/>
              <a:ext cx="553642" cy="1473399"/>
            </a:xfrm>
            <a:custGeom>
              <a:avLst/>
              <a:gdLst/>
              <a:ahLst/>
              <a:cxnLst/>
              <a:rect l="0" t="0" r="0" b="0"/>
              <a:pathLst>
                <a:path w="553642" h="1473399">
                  <a:moveTo>
                    <a:pt x="0" y="0"/>
                  </a:moveTo>
                  <a:lnTo>
                    <a:pt x="7689" y="0"/>
                  </a:lnTo>
                  <a:lnTo>
                    <a:pt x="50854" y="41924"/>
                  </a:lnTo>
                  <a:lnTo>
                    <a:pt x="62558" y="56274"/>
                  </a:lnTo>
                  <a:lnTo>
                    <a:pt x="68807" y="69590"/>
                  </a:lnTo>
                  <a:lnTo>
                    <a:pt x="71261" y="76569"/>
                  </a:lnTo>
                  <a:lnTo>
                    <a:pt x="77228" y="87069"/>
                  </a:lnTo>
                  <a:lnTo>
                    <a:pt x="80430" y="101314"/>
                  </a:lnTo>
                  <a:lnTo>
                    <a:pt x="104563" y="144919"/>
                  </a:lnTo>
                  <a:lnTo>
                    <a:pt x="106996" y="154698"/>
                  </a:lnTo>
                  <a:lnTo>
                    <a:pt x="128103" y="193879"/>
                  </a:lnTo>
                  <a:lnTo>
                    <a:pt x="148835" y="235172"/>
                  </a:lnTo>
                  <a:lnTo>
                    <a:pt x="169665" y="276821"/>
                  </a:lnTo>
                  <a:lnTo>
                    <a:pt x="190170" y="312539"/>
                  </a:lnTo>
                  <a:lnTo>
                    <a:pt x="216921" y="354211"/>
                  </a:lnTo>
                  <a:lnTo>
                    <a:pt x="238104" y="396875"/>
                  </a:lnTo>
                  <a:lnTo>
                    <a:pt x="255983" y="439703"/>
                  </a:lnTo>
                  <a:lnTo>
                    <a:pt x="263922" y="459137"/>
                  </a:lnTo>
                  <a:lnTo>
                    <a:pt x="268700" y="482314"/>
                  </a:lnTo>
                  <a:lnTo>
                    <a:pt x="284440" y="516363"/>
                  </a:lnTo>
                  <a:lnTo>
                    <a:pt x="296938" y="555825"/>
                  </a:lnTo>
                  <a:lnTo>
                    <a:pt x="309458" y="599382"/>
                  </a:lnTo>
                  <a:lnTo>
                    <a:pt x="321847" y="640435"/>
                  </a:lnTo>
                  <a:lnTo>
                    <a:pt x="327865" y="660055"/>
                  </a:lnTo>
                  <a:lnTo>
                    <a:pt x="337195" y="697593"/>
                  </a:lnTo>
                  <a:lnTo>
                    <a:pt x="346605" y="736566"/>
                  </a:lnTo>
                  <a:lnTo>
                    <a:pt x="357754" y="777453"/>
                  </a:lnTo>
                  <a:lnTo>
                    <a:pt x="372145" y="815469"/>
                  </a:lnTo>
                  <a:lnTo>
                    <a:pt x="386964" y="857627"/>
                  </a:lnTo>
                  <a:lnTo>
                    <a:pt x="394770" y="901948"/>
                  </a:lnTo>
                  <a:lnTo>
                    <a:pt x="407043" y="940416"/>
                  </a:lnTo>
                  <a:lnTo>
                    <a:pt x="415016" y="982634"/>
                  </a:lnTo>
                  <a:lnTo>
                    <a:pt x="421725" y="1026962"/>
                  </a:lnTo>
                  <a:lnTo>
                    <a:pt x="428709" y="1070577"/>
                  </a:lnTo>
                  <a:lnTo>
                    <a:pt x="436194" y="1108523"/>
                  </a:lnTo>
                  <a:lnTo>
                    <a:pt x="444444" y="1152093"/>
                  </a:lnTo>
                  <a:lnTo>
                    <a:pt x="453345" y="1196599"/>
                  </a:lnTo>
                  <a:lnTo>
                    <a:pt x="462699" y="1241229"/>
                  </a:lnTo>
                  <a:lnTo>
                    <a:pt x="473841" y="1283229"/>
                  </a:lnTo>
                  <a:lnTo>
                    <a:pt x="488231" y="1321429"/>
                  </a:lnTo>
                  <a:lnTo>
                    <a:pt x="503050" y="1358662"/>
                  </a:lnTo>
                  <a:lnTo>
                    <a:pt x="513211" y="1398580"/>
                  </a:lnTo>
                  <a:lnTo>
                    <a:pt x="527016" y="1426051"/>
                  </a:lnTo>
                  <a:lnTo>
                    <a:pt x="540764" y="1443277"/>
                  </a:lnTo>
                  <a:lnTo>
                    <a:pt x="553641" y="1473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28"/>
            <p:cNvSpPr/>
            <p:nvPr/>
          </p:nvSpPr>
          <p:spPr>
            <a:xfrm>
              <a:off x="1669974" y="2259211"/>
              <a:ext cx="1705449" cy="981015"/>
            </a:xfrm>
            <a:custGeom>
              <a:avLst/>
              <a:gdLst/>
              <a:ahLst/>
              <a:cxnLst/>
              <a:rect l="0" t="0" r="0" b="0"/>
              <a:pathLst>
                <a:path w="1705449" h="981015">
                  <a:moveTo>
                    <a:pt x="1553643" y="767953"/>
                  </a:moveTo>
                  <a:lnTo>
                    <a:pt x="1514576" y="767953"/>
                  </a:lnTo>
                  <a:lnTo>
                    <a:pt x="1508830" y="770599"/>
                  </a:lnTo>
                  <a:lnTo>
                    <a:pt x="1502968" y="774090"/>
                  </a:lnTo>
                  <a:lnTo>
                    <a:pt x="1494090" y="777047"/>
                  </a:lnTo>
                  <a:lnTo>
                    <a:pt x="1484183" y="782775"/>
                  </a:lnTo>
                  <a:lnTo>
                    <a:pt x="1448900" y="788281"/>
                  </a:lnTo>
                  <a:lnTo>
                    <a:pt x="1440614" y="791870"/>
                  </a:lnTo>
                  <a:lnTo>
                    <a:pt x="1404315" y="797220"/>
                  </a:lnTo>
                  <a:lnTo>
                    <a:pt x="1400513" y="799371"/>
                  </a:lnTo>
                  <a:lnTo>
                    <a:pt x="1361030" y="808035"/>
                  </a:lnTo>
                  <a:lnTo>
                    <a:pt x="1318545" y="818471"/>
                  </a:lnTo>
                  <a:lnTo>
                    <a:pt x="1274180" y="823998"/>
                  </a:lnTo>
                  <a:lnTo>
                    <a:pt x="1237963" y="829610"/>
                  </a:lnTo>
                  <a:lnTo>
                    <a:pt x="1207411" y="832939"/>
                  </a:lnTo>
                  <a:lnTo>
                    <a:pt x="1185480" y="837479"/>
                  </a:lnTo>
                  <a:lnTo>
                    <a:pt x="1142608" y="839139"/>
                  </a:lnTo>
                  <a:lnTo>
                    <a:pt x="1109751" y="841987"/>
                  </a:lnTo>
                  <a:lnTo>
                    <a:pt x="1087422" y="846444"/>
                  </a:lnTo>
                  <a:lnTo>
                    <a:pt x="1044404" y="849065"/>
                  </a:lnTo>
                  <a:lnTo>
                    <a:pt x="999970" y="855976"/>
                  </a:lnTo>
                  <a:lnTo>
                    <a:pt x="955350" y="864150"/>
                  </a:lnTo>
                  <a:lnTo>
                    <a:pt x="910705" y="866905"/>
                  </a:lnTo>
                  <a:lnTo>
                    <a:pt x="866057" y="873833"/>
                  </a:lnTo>
                  <a:lnTo>
                    <a:pt x="821409" y="882009"/>
                  </a:lnTo>
                  <a:lnTo>
                    <a:pt x="777753" y="884764"/>
                  </a:lnTo>
                  <a:lnTo>
                    <a:pt x="739800" y="891692"/>
                  </a:lnTo>
                  <a:lnTo>
                    <a:pt x="698876" y="899869"/>
                  </a:lnTo>
                  <a:lnTo>
                    <a:pt x="668331" y="906238"/>
                  </a:lnTo>
                  <a:lnTo>
                    <a:pt x="631856" y="917291"/>
                  </a:lnTo>
                  <a:lnTo>
                    <a:pt x="609141" y="921673"/>
                  </a:lnTo>
                  <a:lnTo>
                    <a:pt x="587197" y="926609"/>
                  </a:lnTo>
                  <a:lnTo>
                    <a:pt x="564489" y="930717"/>
                  </a:lnTo>
                  <a:lnTo>
                    <a:pt x="526814" y="942845"/>
                  </a:lnTo>
                  <a:lnTo>
                    <a:pt x="482260" y="953398"/>
                  </a:lnTo>
                  <a:lnTo>
                    <a:pt x="464274" y="957506"/>
                  </a:lnTo>
                  <a:lnTo>
                    <a:pt x="446378" y="962362"/>
                  </a:lnTo>
                  <a:lnTo>
                    <a:pt x="423727" y="965129"/>
                  </a:lnTo>
                  <a:lnTo>
                    <a:pt x="410876" y="971421"/>
                  </a:lnTo>
                  <a:lnTo>
                    <a:pt x="389821" y="973224"/>
                  </a:lnTo>
                  <a:lnTo>
                    <a:pt x="387832" y="974253"/>
                  </a:lnTo>
                  <a:lnTo>
                    <a:pt x="386506" y="975932"/>
                  </a:lnTo>
                  <a:lnTo>
                    <a:pt x="384378" y="981014"/>
                  </a:lnTo>
                  <a:lnTo>
                    <a:pt x="384087" y="979064"/>
                  </a:lnTo>
                  <a:lnTo>
                    <a:pt x="384009" y="977155"/>
                  </a:lnTo>
                  <a:lnTo>
                    <a:pt x="382965" y="975882"/>
                  </a:lnTo>
                  <a:lnTo>
                    <a:pt x="376179" y="973671"/>
                  </a:lnTo>
                  <a:lnTo>
                    <a:pt x="375482" y="970839"/>
                  </a:lnTo>
                  <a:lnTo>
                    <a:pt x="374957" y="960042"/>
                  </a:lnTo>
                  <a:lnTo>
                    <a:pt x="377585" y="954860"/>
                  </a:lnTo>
                  <a:lnTo>
                    <a:pt x="379675" y="952089"/>
                  </a:lnTo>
                  <a:lnTo>
                    <a:pt x="380076" y="949249"/>
                  </a:lnTo>
                  <a:lnTo>
                    <a:pt x="375183" y="920960"/>
                  </a:lnTo>
                  <a:lnTo>
                    <a:pt x="374931" y="877672"/>
                  </a:lnTo>
                  <a:lnTo>
                    <a:pt x="373933" y="854192"/>
                  </a:lnTo>
                  <a:lnTo>
                    <a:pt x="363901" y="809951"/>
                  </a:lnTo>
                  <a:lnTo>
                    <a:pt x="350597" y="765858"/>
                  </a:lnTo>
                  <a:lnTo>
                    <a:pt x="349777" y="757627"/>
                  </a:lnTo>
                  <a:lnTo>
                    <a:pt x="343573" y="743189"/>
                  </a:lnTo>
                  <a:lnTo>
                    <a:pt x="336186" y="729166"/>
                  </a:lnTo>
                  <a:lnTo>
                    <a:pt x="322674" y="684524"/>
                  </a:lnTo>
                  <a:lnTo>
                    <a:pt x="301665" y="642534"/>
                  </a:lnTo>
                  <a:lnTo>
                    <a:pt x="283134" y="605304"/>
                  </a:lnTo>
                  <a:lnTo>
                    <a:pt x="255534" y="568455"/>
                  </a:lnTo>
                  <a:lnTo>
                    <a:pt x="221107" y="524784"/>
                  </a:lnTo>
                  <a:lnTo>
                    <a:pt x="186387" y="482099"/>
                  </a:lnTo>
                  <a:lnTo>
                    <a:pt x="142867" y="444791"/>
                  </a:lnTo>
                  <a:lnTo>
                    <a:pt x="112010" y="417488"/>
                  </a:lnTo>
                  <a:lnTo>
                    <a:pt x="70006" y="390480"/>
                  </a:lnTo>
                  <a:lnTo>
                    <a:pt x="27417" y="357357"/>
                  </a:lnTo>
                  <a:lnTo>
                    <a:pt x="4602" y="335113"/>
                  </a:lnTo>
                  <a:lnTo>
                    <a:pt x="1977" y="329848"/>
                  </a:lnTo>
                  <a:lnTo>
                    <a:pt x="0" y="314271"/>
                  </a:lnTo>
                  <a:lnTo>
                    <a:pt x="4654" y="308312"/>
                  </a:lnTo>
                  <a:lnTo>
                    <a:pt x="9607" y="305699"/>
                  </a:lnTo>
                  <a:lnTo>
                    <a:pt x="12317" y="305003"/>
                  </a:lnTo>
                  <a:lnTo>
                    <a:pt x="26737" y="296725"/>
                  </a:lnTo>
                  <a:lnTo>
                    <a:pt x="29690" y="296043"/>
                  </a:lnTo>
                  <a:lnTo>
                    <a:pt x="44532" y="287791"/>
                  </a:lnTo>
                  <a:lnTo>
                    <a:pt x="83570" y="276735"/>
                  </a:lnTo>
                  <a:lnTo>
                    <a:pt x="127559" y="265849"/>
                  </a:lnTo>
                  <a:lnTo>
                    <a:pt x="171638" y="256920"/>
                  </a:lnTo>
                  <a:lnTo>
                    <a:pt x="214466" y="244802"/>
                  </a:lnTo>
                  <a:lnTo>
                    <a:pt x="258875" y="236848"/>
                  </a:lnTo>
                  <a:lnTo>
                    <a:pt x="295557" y="226959"/>
                  </a:lnTo>
                  <a:lnTo>
                    <a:pt x="339991" y="221330"/>
                  </a:lnTo>
                  <a:lnTo>
                    <a:pt x="375157" y="213746"/>
                  </a:lnTo>
                  <a:lnTo>
                    <a:pt x="410712" y="205215"/>
                  </a:lnTo>
                  <a:lnTo>
                    <a:pt x="453541" y="198184"/>
                  </a:lnTo>
                  <a:lnTo>
                    <a:pt x="491043" y="192225"/>
                  </a:lnTo>
                  <a:lnTo>
                    <a:pt x="528833" y="184176"/>
                  </a:lnTo>
                  <a:lnTo>
                    <a:pt x="565166" y="175507"/>
                  </a:lnTo>
                  <a:lnTo>
                    <a:pt x="601067" y="171395"/>
                  </a:lnTo>
                  <a:lnTo>
                    <a:pt x="636839" y="165437"/>
                  </a:lnTo>
                  <a:lnTo>
                    <a:pt x="672574" y="157387"/>
                  </a:lnTo>
                  <a:lnTo>
                    <a:pt x="708297" y="148718"/>
                  </a:lnTo>
                  <a:lnTo>
                    <a:pt x="744018" y="144606"/>
                  </a:lnTo>
                  <a:lnTo>
                    <a:pt x="779737" y="138647"/>
                  </a:lnTo>
                  <a:lnTo>
                    <a:pt x="815456" y="130598"/>
                  </a:lnTo>
                  <a:lnTo>
                    <a:pt x="851174" y="121929"/>
                  </a:lnTo>
                  <a:lnTo>
                    <a:pt x="892663" y="110111"/>
                  </a:lnTo>
                  <a:lnTo>
                    <a:pt x="935400" y="98222"/>
                  </a:lnTo>
                  <a:lnTo>
                    <a:pt x="977540" y="91060"/>
                  </a:lnTo>
                  <a:lnTo>
                    <a:pt x="1016953" y="82516"/>
                  </a:lnTo>
                  <a:lnTo>
                    <a:pt x="1053401" y="71274"/>
                  </a:lnTo>
                  <a:lnTo>
                    <a:pt x="1097429" y="53564"/>
                  </a:lnTo>
                  <a:lnTo>
                    <a:pt x="1110772" y="48611"/>
                  </a:lnTo>
                  <a:lnTo>
                    <a:pt x="1153925" y="37867"/>
                  </a:lnTo>
                  <a:lnTo>
                    <a:pt x="1196405" y="20457"/>
                  </a:lnTo>
                  <a:lnTo>
                    <a:pt x="1214300" y="15983"/>
                  </a:lnTo>
                  <a:lnTo>
                    <a:pt x="1240319" y="6903"/>
                  </a:lnTo>
                  <a:lnTo>
                    <a:pt x="1246708" y="3068"/>
                  </a:lnTo>
                  <a:lnTo>
                    <a:pt x="1258895" y="606"/>
                  </a:lnTo>
                  <a:lnTo>
                    <a:pt x="1290370" y="0"/>
                  </a:lnTo>
                  <a:lnTo>
                    <a:pt x="1291808" y="992"/>
                  </a:lnTo>
                  <a:lnTo>
                    <a:pt x="1292766" y="2646"/>
                  </a:lnTo>
                  <a:lnTo>
                    <a:pt x="1294304" y="7688"/>
                  </a:lnTo>
                  <a:lnTo>
                    <a:pt x="1302338" y="16509"/>
                  </a:lnTo>
                  <a:lnTo>
                    <a:pt x="1304352" y="24722"/>
                  </a:lnTo>
                  <a:lnTo>
                    <a:pt x="1319043" y="44702"/>
                  </a:lnTo>
                  <a:lnTo>
                    <a:pt x="1321384" y="50625"/>
                  </a:lnTo>
                  <a:lnTo>
                    <a:pt x="1348310" y="91391"/>
                  </a:lnTo>
                  <a:lnTo>
                    <a:pt x="1364142" y="118346"/>
                  </a:lnTo>
                  <a:lnTo>
                    <a:pt x="1382119" y="135862"/>
                  </a:lnTo>
                  <a:lnTo>
                    <a:pt x="1409447" y="175729"/>
                  </a:lnTo>
                  <a:lnTo>
                    <a:pt x="1435967" y="216086"/>
                  </a:lnTo>
                  <a:lnTo>
                    <a:pt x="1457992" y="255617"/>
                  </a:lnTo>
                  <a:lnTo>
                    <a:pt x="1483906" y="299359"/>
                  </a:lnTo>
                  <a:lnTo>
                    <a:pt x="1502542" y="337299"/>
                  </a:lnTo>
                  <a:lnTo>
                    <a:pt x="1516013" y="359232"/>
                  </a:lnTo>
                  <a:lnTo>
                    <a:pt x="1535616" y="403877"/>
                  </a:lnTo>
                  <a:lnTo>
                    <a:pt x="1556274" y="448525"/>
                  </a:lnTo>
                  <a:lnTo>
                    <a:pt x="1579879" y="490528"/>
                  </a:lnTo>
                  <a:lnTo>
                    <a:pt x="1594250" y="526956"/>
                  </a:lnTo>
                  <a:lnTo>
                    <a:pt x="1605066" y="565295"/>
                  </a:lnTo>
                  <a:lnTo>
                    <a:pt x="1622483" y="607204"/>
                  </a:lnTo>
                  <a:lnTo>
                    <a:pt x="1624918" y="618126"/>
                  </a:lnTo>
                  <a:lnTo>
                    <a:pt x="1643105" y="649772"/>
                  </a:lnTo>
                  <a:lnTo>
                    <a:pt x="1646027" y="653447"/>
                  </a:lnTo>
                  <a:lnTo>
                    <a:pt x="1649273" y="662822"/>
                  </a:lnTo>
                  <a:lnTo>
                    <a:pt x="1651708" y="672611"/>
                  </a:lnTo>
                  <a:lnTo>
                    <a:pt x="1661356" y="686980"/>
                  </a:lnTo>
                  <a:lnTo>
                    <a:pt x="1666008" y="693270"/>
                  </a:lnTo>
                  <a:lnTo>
                    <a:pt x="1671640" y="705392"/>
                  </a:lnTo>
                  <a:lnTo>
                    <a:pt x="1675539" y="711375"/>
                  </a:lnTo>
                  <a:lnTo>
                    <a:pt x="1677272" y="717341"/>
                  </a:lnTo>
                  <a:lnTo>
                    <a:pt x="1678727" y="719329"/>
                  </a:lnTo>
                  <a:lnTo>
                    <a:pt x="1680688" y="720654"/>
                  </a:lnTo>
                  <a:lnTo>
                    <a:pt x="1682988" y="721538"/>
                  </a:lnTo>
                  <a:lnTo>
                    <a:pt x="1684522" y="723119"/>
                  </a:lnTo>
                  <a:lnTo>
                    <a:pt x="1688311" y="732296"/>
                  </a:lnTo>
                  <a:lnTo>
                    <a:pt x="1696406" y="741044"/>
                  </a:lnTo>
                  <a:lnTo>
                    <a:pt x="1705448" y="741164"/>
                  </a:lnTo>
                  <a:lnTo>
                    <a:pt x="1696518" y="741164"/>
                  </a:lnTo>
                  <a:lnTo>
                    <a:pt x="1696518" y="750091"/>
                  </a:lnTo>
                  <a:lnTo>
                    <a:pt x="1688830" y="750093"/>
                  </a:lnTo>
                  <a:lnTo>
                    <a:pt x="1680009" y="757782"/>
                  </a:lnTo>
                  <a:lnTo>
                    <a:pt x="1674318" y="758655"/>
                  </a:lnTo>
                  <a:lnTo>
                    <a:pt x="1639756" y="760009"/>
                  </a:lnTo>
                  <a:lnTo>
                    <a:pt x="1622982" y="766090"/>
                  </a:lnTo>
                  <a:lnTo>
                    <a:pt x="1578516" y="770551"/>
                  </a:lnTo>
                  <a:lnTo>
                    <a:pt x="1562005" y="775007"/>
                  </a:lnTo>
                  <a:lnTo>
                    <a:pt x="1519736" y="776718"/>
                  </a:lnTo>
                  <a:lnTo>
                    <a:pt x="1507816" y="777802"/>
                  </a:lnTo>
                  <a:lnTo>
                    <a:pt x="1489433" y="783936"/>
                  </a:lnTo>
                  <a:lnTo>
                    <a:pt x="1449364" y="785703"/>
                  </a:lnTo>
                  <a:lnTo>
                    <a:pt x="1426165" y="785803"/>
                  </a:lnTo>
                  <a:lnTo>
                    <a:pt x="1419926" y="788454"/>
                  </a:lnTo>
                  <a:lnTo>
                    <a:pt x="1413846" y="791948"/>
                  </a:lnTo>
                  <a:lnTo>
                    <a:pt x="1401858" y="794190"/>
                  </a:lnTo>
                  <a:lnTo>
                    <a:pt x="1398875" y="794374"/>
                  </a:lnTo>
                  <a:lnTo>
                    <a:pt x="1392915" y="797224"/>
                  </a:lnTo>
                  <a:lnTo>
                    <a:pt x="1383979" y="803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29"/>
            <p:cNvSpPr/>
            <p:nvPr/>
          </p:nvSpPr>
          <p:spPr>
            <a:xfrm>
              <a:off x="1875234" y="2571750"/>
              <a:ext cx="294681" cy="125017"/>
            </a:xfrm>
            <a:custGeom>
              <a:avLst/>
              <a:gdLst/>
              <a:ahLst/>
              <a:cxnLst/>
              <a:rect l="0" t="0" r="0" b="0"/>
              <a:pathLst>
                <a:path w="294681" h="125017">
                  <a:moveTo>
                    <a:pt x="0" y="125016"/>
                  </a:moveTo>
                  <a:lnTo>
                    <a:pt x="7689" y="117327"/>
                  </a:lnTo>
                  <a:lnTo>
                    <a:pt x="21951" y="110194"/>
                  </a:lnTo>
                  <a:lnTo>
                    <a:pt x="43191" y="102816"/>
                  </a:lnTo>
                  <a:lnTo>
                    <a:pt x="86728" y="77355"/>
                  </a:lnTo>
                  <a:lnTo>
                    <a:pt x="129764" y="59528"/>
                  </a:lnTo>
                  <a:lnTo>
                    <a:pt x="172570" y="38695"/>
                  </a:lnTo>
                  <a:lnTo>
                    <a:pt x="190479" y="30758"/>
                  </a:lnTo>
                  <a:lnTo>
                    <a:pt x="220263" y="22571"/>
                  </a:lnTo>
                  <a:lnTo>
                    <a:pt x="237941" y="12653"/>
                  </a:lnTo>
                  <a:lnTo>
                    <a:pt x="256867" y="7019"/>
                  </a:lnTo>
                  <a:lnTo>
                    <a:pt x="263984" y="3120"/>
                  </a:lnTo>
                  <a:lnTo>
                    <a:pt x="276555" y="274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0"/>
            <p:cNvSpPr/>
            <p:nvPr/>
          </p:nvSpPr>
          <p:spPr>
            <a:xfrm>
              <a:off x="2339578" y="2714638"/>
              <a:ext cx="214314" cy="178582"/>
            </a:xfrm>
            <a:custGeom>
              <a:avLst/>
              <a:gdLst/>
              <a:ahLst/>
              <a:cxnLst/>
              <a:rect l="0" t="0" r="0" b="0"/>
              <a:pathLst>
                <a:path w="214314" h="178582">
                  <a:moveTo>
                    <a:pt x="0" y="62495"/>
                  </a:moveTo>
                  <a:lnTo>
                    <a:pt x="22924" y="86410"/>
                  </a:lnTo>
                  <a:lnTo>
                    <a:pt x="28671" y="98234"/>
                  </a:lnTo>
                  <a:lnTo>
                    <a:pt x="47735" y="119051"/>
                  </a:lnTo>
                  <a:lnTo>
                    <a:pt x="53627" y="122357"/>
                  </a:lnTo>
                  <a:lnTo>
                    <a:pt x="59553" y="124819"/>
                  </a:lnTo>
                  <a:lnTo>
                    <a:pt x="65494" y="129221"/>
                  </a:lnTo>
                  <a:lnTo>
                    <a:pt x="68796" y="134484"/>
                  </a:lnTo>
                  <a:lnTo>
                    <a:pt x="71256" y="140131"/>
                  </a:lnTo>
                  <a:lnTo>
                    <a:pt x="79954" y="151279"/>
                  </a:lnTo>
                  <a:lnTo>
                    <a:pt x="88020" y="151747"/>
                  </a:lnTo>
                  <a:lnTo>
                    <a:pt x="80702" y="151791"/>
                  </a:lnTo>
                  <a:lnTo>
                    <a:pt x="75726" y="147051"/>
                  </a:lnTo>
                  <a:lnTo>
                    <a:pt x="73344" y="142078"/>
                  </a:lnTo>
                  <a:lnTo>
                    <a:pt x="72708" y="139363"/>
                  </a:lnTo>
                  <a:lnTo>
                    <a:pt x="67074" y="130801"/>
                  </a:lnTo>
                  <a:lnTo>
                    <a:pt x="48536" y="110111"/>
                  </a:lnTo>
                  <a:lnTo>
                    <a:pt x="46376" y="104163"/>
                  </a:lnTo>
                  <a:lnTo>
                    <a:pt x="43998" y="86123"/>
                  </a:lnTo>
                  <a:lnTo>
                    <a:pt x="37005" y="68816"/>
                  </a:lnTo>
                  <a:lnTo>
                    <a:pt x="35729" y="32732"/>
                  </a:lnTo>
                  <a:lnTo>
                    <a:pt x="38369" y="26777"/>
                  </a:lnTo>
                  <a:lnTo>
                    <a:pt x="60867" y="1642"/>
                  </a:lnTo>
                  <a:lnTo>
                    <a:pt x="64424" y="722"/>
                  </a:lnTo>
                  <a:lnTo>
                    <a:pt x="92307" y="0"/>
                  </a:lnTo>
                  <a:lnTo>
                    <a:pt x="98241" y="2639"/>
                  </a:lnTo>
                  <a:lnTo>
                    <a:pt x="120304" y="22110"/>
                  </a:lnTo>
                  <a:lnTo>
                    <a:pt x="138979" y="49836"/>
                  </a:lnTo>
                  <a:lnTo>
                    <a:pt x="144751" y="62346"/>
                  </a:lnTo>
                  <a:lnTo>
                    <a:pt x="165769" y="94404"/>
                  </a:lnTo>
                  <a:lnTo>
                    <a:pt x="179150" y="123092"/>
                  </a:lnTo>
                  <a:lnTo>
                    <a:pt x="192558" y="139634"/>
                  </a:lnTo>
                  <a:lnTo>
                    <a:pt x="198329" y="151742"/>
                  </a:lnTo>
                  <a:lnTo>
                    <a:pt x="202248" y="157723"/>
                  </a:lnTo>
                  <a:lnTo>
                    <a:pt x="204970" y="167884"/>
                  </a:lnTo>
                  <a:lnTo>
                    <a:pt x="205347" y="177184"/>
                  </a:lnTo>
                  <a:lnTo>
                    <a:pt x="206351" y="177650"/>
                  </a:lnTo>
                  <a:lnTo>
                    <a:pt x="214313" y="17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1"/>
            <p:cNvSpPr/>
            <p:nvPr/>
          </p:nvSpPr>
          <p:spPr>
            <a:xfrm>
              <a:off x="2571750" y="2768203"/>
              <a:ext cx="169665" cy="71439"/>
            </a:xfrm>
            <a:custGeom>
              <a:avLst/>
              <a:gdLst/>
              <a:ahLst/>
              <a:cxnLst/>
              <a:rect l="0" t="0" r="0" b="0"/>
              <a:pathLst>
                <a:path w="169665" h="71439">
                  <a:moveTo>
                    <a:pt x="0" y="0"/>
                  </a:moveTo>
                  <a:lnTo>
                    <a:pt x="0" y="4741"/>
                  </a:lnTo>
                  <a:lnTo>
                    <a:pt x="5292" y="9714"/>
                  </a:lnTo>
                  <a:lnTo>
                    <a:pt x="24326" y="22924"/>
                  </a:lnTo>
                  <a:lnTo>
                    <a:pt x="51061" y="31021"/>
                  </a:lnTo>
                  <a:lnTo>
                    <a:pt x="68368" y="40927"/>
                  </a:lnTo>
                  <a:lnTo>
                    <a:pt x="107325" y="51499"/>
                  </a:lnTo>
                  <a:lnTo>
                    <a:pt x="118145" y="53646"/>
                  </a:lnTo>
                  <a:lnTo>
                    <a:pt x="160008" y="68376"/>
                  </a:lnTo>
                  <a:lnTo>
                    <a:pt x="169664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2"/>
            <p:cNvSpPr/>
            <p:nvPr/>
          </p:nvSpPr>
          <p:spPr>
            <a:xfrm>
              <a:off x="2553891" y="2643188"/>
              <a:ext cx="125016" cy="151805"/>
            </a:xfrm>
            <a:custGeom>
              <a:avLst/>
              <a:gdLst/>
              <a:ahLst/>
              <a:cxnLst/>
              <a:rect l="0" t="0" r="0" b="0"/>
              <a:pathLst>
                <a:path w="125016" h="151805">
                  <a:moveTo>
                    <a:pt x="0" y="151804"/>
                  </a:moveTo>
                  <a:lnTo>
                    <a:pt x="0" y="139375"/>
                  </a:lnTo>
                  <a:lnTo>
                    <a:pt x="2645" y="133713"/>
                  </a:lnTo>
                  <a:lnTo>
                    <a:pt x="44654" y="89296"/>
                  </a:lnTo>
                  <a:lnTo>
                    <a:pt x="53580" y="77721"/>
                  </a:lnTo>
                  <a:lnTo>
                    <a:pt x="71437" y="54129"/>
                  </a:lnTo>
                  <a:lnTo>
                    <a:pt x="114690" y="10326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3"/>
            <p:cNvSpPr/>
            <p:nvPr/>
          </p:nvSpPr>
          <p:spPr>
            <a:xfrm>
              <a:off x="2518172" y="2562820"/>
              <a:ext cx="133946" cy="294681"/>
            </a:xfrm>
            <a:custGeom>
              <a:avLst/>
              <a:gdLst/>
              <a:ahLst/>
              <a:cxnLst/>
              <a:rect l="0" t="0" r="0" b="0"/>
              <a:pathLst>
                <a:path w="133946" h="294681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6137" y="9095"/>
                  </a:lnTo>
                  <a:lnTo>
                    <a:pt x="7688" y="13303"/>
                  </a:lnTo>
                  <a:lnTo>
                    <a:pt x="11527" y="46797"/>
                  </a:lnTo>
                  <a:lnTo>
                    <a:pt x="27408" y="89905"/>
                  </a:lnTo>
                  <a:lnTo>
                    <a:pt x="33256" y="104691"/>
                  </a:lnTo>
                  <a:lnTo>
                    <a:pt x="42523" y="133988"/>
                  </a:lnTo>
                  <a:lnTo>
                    <a:pt x="49862" y="148070"/>
                  </a:lnTo>
                  <a:lnTo>
                    <a:pt x="63074" y="187654"/>
                  </a:lnTo>
                  <a:lnTo>
                    <a:pt x="74526" y="206621"/>
                  </a:lnTo>
                  <a:lnTo>
                    <a:pt x="83377" y="216774"/>
                  </a:lnTo>
                  <a:lnTo>
                    <a:pt x="86666" y="225659"/>
                  </a:lnTo>
                  <a:lnTo>
                    <a:pt x="89119" y="235231"/>
                  </a:lnTo>
                  <a:lnTo>
                    <a:pt x="98779" y="249460"/>
                  </a:lnTo>
                  <a:lnTo>
                    <a:pt x="103433" y="255731"/>
                  </a:lnTo>
                  <a:lnTo>
                    <a:pt x="109066" y="267841"/>
                  </a:lnTo>
                  <a:lnTo>
                    <a:pt x="112966" y="273822"/>
                  </a:lnTo>
                  <a:lnTo>
                    <a:pt x="114699" y="279787"/>
                  </a:lnTo>
                  <a:lnTo>
                    <a:pt x="116154" y="281775"/>
                  </a:lnTo>
                  <a:lnTo>
                    <a:pt x="118115" y="283100"/>
                  </a:lnTo>
                  <a:lnTo>
                    <a:pt x="122941" y="285565"/>
                  </a:lnTo>
                  <a:lnTo>
                    <a:pt x="133945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34"/>
            <p:cNvSpPr/>
            <p:nvPr/>
          </p:nvSpPr>
          <p:spPr>
            <a:xfrm>
              <a:off x="2205646" y="2768203"/>
              <a:ext cx="214300" cy="151806"/>
            </a:xfrm>
            <a:custGeom>
              <a:avLst/>
              <a:gdLst/>
              <a:ahLst/>
              <a:cxnLst/>
              <a:rect l="0" t="0" r="0" b="0"/>
              <a:pathLst>
                <a:path w="214300" h="151806">
                  <a:moveTo>
                    <a:pt x="133932" y="0"/>
                  </a:moveTo>
                  <a:lnTo>
                    <a:pt x="126244" y="0"/>
                  </a:lnTo>
                  <a:lnTo>
                    <a:pt x="118119" y="6137"/>
                  </a:lnTo>
                  <a:lnTo>
                    <a:pt x="109844" y="8102"/>
                  </a:lnTo>
                  <a:lnTo>
                    <a:pt x="104044" y="8562"/>
                  </a:lnTo>
                  <a:lnTo>
                    <a:pt x="98159" y="11412"/>
                  </a:lnTo>
                  <a:lnTo>
                    <a:pt x="92236" y="14994"/>
                  </a:lnTo>
                  <a:lnTo>
                    <a:pt x="83323" y="18003"/>
                  </a:lnTo>
                  <a:lnTo>
                    <a:pt x="74399" y="23745"/>
                  </a:lnTo>
                  <a:lnTo>
                    <a:pt x="50404" y="33651"/>
                  </a:lnTo>
                  <a:lnTo>
                    <a:pt x="5950" y="74417"/>
                  </a:lnTo>
                  <a:lnTo>
                    <a:pt x="2637" y="80369"/>
                  </a:lnTo>
                  <a:lnTo>
                    <a:pt x="142" y="96463"/>
                  </a:lnTo>
                  <a:lnTo>
                    <a:pt x="0" y="110501"/>
                  </a:lnTo>
                  <a:lnTo>
                    <a:pt x="988" y="112362"/>
                  </a:lnTo>
                  <a:lnTo>
                    <a:pt x="2639" y="113604"/>
                  </a:lnTo>
                  <a:lnTo>
                    <a:pt x="7119" y="114983"/>
                  </a:lnTo>
                  <a:lnTo>
                    <a:pt x="30040" y="116981"/>
                  </a:lnTo>
                  <a:lnTo>
                    <a:pt x="47258" y="123762"/>
                  </a:lnTo>
                  <a:lnTo>
                    <a:pt x="87694" y="116421"/>
                  </a:lnTo>
                  <a:lnTo>
                    <a:pt x="130631" y="116092"/>
                  </a:lnTo>
                  <a:lnTo>
                    <a:pt x="136765" y="116089"/>
                  </a:lnTo>
                  <a:lnTo>
                    <a:pt x="142797" y="118733"/>
                  </a:lnTo>
                  <a:lnTo>
                    <a:pt x="148786" y="122223"/>
                  </a:lnTo>
                  <a:lnTo>
                    <a:pt x="160716" y="124464"/>
                  </a:lnTo>
                  <a:lnTo>
                    <a:pt x="163694" y="124648"/>
                  </a:lnTo>
                  <a:lnTo>
                    <a:pt x="169649" y="127498"/>
                  </a:lnTo>
                  <a:lnTo>
                    <a:pt x="175603" y="131080"/>
                  </a:lnTo>
                  <a:lnTo>
                    <a:pt x="181557" y="132672"/>
                  </a:lnTo>
                  <a:lnTo>
                    <a:pt x="183541" y="134089"/>
                  </a:lnTo>
                  <a:lnTo>
                    <a:pt x="184864" y="136025"/>
                  </a:lnTo>
                  <a:lnTo>
                    <a:pt x="185746" y="138309"/>
                  </a:lnTo>
                  <a:lnTo>
                    <a:pt x="187327" y="139831"/>
                  </a:lnTo>
                  <a:lnTo>
                    <a:pt x="191728" y="141522"/>
                  </a:lnTo>
                  <a:lnTo>
                    <a:pt x="202638" y="143600"/>
                  </a:lnTo>
                  <a:lnTo>
                    <a:pt x="214299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35"/>
            <p:cNvSpPr/>
            <p:nvPr/>
          </p:nvSpPr>
          <p:spPr>
            <a:xfrm>
              <a:off x="2080621" y="2741414"/>
              <a:ext cx="160732" cy="196454"/>
            </a:xfrm>
            <a:custGeom>
              <a:avLst/>
              <a:gdLst/>
              <a:ahLst/>
              <a:cxnLst/>
              <a:rect l="0" t="0" r="0" b="0"/>
              <a:pathLst>
                <a:path w="160732" h="196454">
                  <a:moveTo>
                    <a:pt x="62504" y="196453"/>
                  </a:moveTo>
                  <a:lnTo>
                    <a:pt x="57763" y="196453"/>
                  </a:lnTo>
                  <a:lnTo>
                    <a:pt x="56367" y="195461"/>
                  </a:lnTo>
                  <a:lnTo>
                    <a:pt x="55436" y="193807"/>
                  </a:lnTo>
                  <a:lnTo>
                    <a:pt x="53942" y="184024"/>
                  </a:lnTo>
                  <a:lnTo>
                    <a:pt x="52827" y="182214"/>
                  </a:lnTo>
                  <a:lnTo>
                    <a:pt x="51092" y="181007"/>
                  </a:lnTo>
                  <a:lnTo>
                    <a:pt x="46518" y="178674"/>
                  </a:lnTo>
                  <a:lnTo>
                    <a:pt x="41178" y="174330"/>
                  </a:lnTo>
                  <a:lnTo>
                    <a:pt x="32593" y="161566"/>
                  </a:lnTo>
                  <a:lnTo>
                    <a:pt x="15829" y="125060"/>
                  </a:lnTo>
                  <a:lnTo>
                    <a:pt x="5549" y="108378"/>
                  </a:lnTo>
                  <a:lnTo>
                    <a:pt x="1641" y="96494"/>
                  </a:lnTo>
                  <a:lnTo>
                    <a:pt x="9" y="51852"/>
                  </a:lnTo>
                  <a:lnTo>
                    <a:pt x="0" y="46783"/>
                  </a:lnTo>
                  <a:lnTo>
                    <a:pt x="7126" y="37941"/>
                  </a:lnTo>
                  <a:lnTo>
                    <a:pt x="14235" y="29542"/>
                  </a:lnTo>
                  <a:lnTo>
                    <a:pt x="16247" y="23713"/>
                  </a:lnTo>
                  <a:lnTo>
                    <a:pt x="17775" y="21762"/>
                  </a:lnTo>
                  <a:lnTo>
                    <a:pt x="22119" y="19594"/>
                  </a:lnTo>
                  <a:lnTo>
                    <a:pt x="64613" y="6856"/>
                  </a:lnTo>
                  <a:lnTo>
                    <a:pt x="78342" y="2031"/>
                  </a:lnTo>
                  <a:lnTo>
                    <a:pt x="118712" y="16"/>
                  </a:lnTo>
                  <a:lnTo>
                    <a:pt x="1607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36"/>
            <p:cNvSpPr/>
            <p:nvPr/>
          </p:nvSpPr>
          <p:spPr>
            <a:xfrm>
              <a:off x="1919883" y="2750344"/>
              <a:ext cx="196454" cy="62509"/>
            </a:xfrm>
            <a:custGeom>
              <a:avLst/>
              <a:gdLst/>
              <a:ahLst/>
              <a:cxnLst/>
              <a:rect l="0" t="0" r="0" b="0"/>
              <a:pathLst>
                <a:path w="196454" h="62509">
                  <a:moveTo>
                    <a:pt x="0" y="62508"/>
                  </a:moveTo>
                  <a:lnTo>
                    <a:pt x="20991" y="62508"/>
                  </a:lnTo>
                  <a:lnTo>
                    <a:pt x="26858" y="59862"/>
                  </a:lnTo>
                  <a:lnTo>
                    <a:pt x="43449" y="50079"/>
                  </a:lnTo>
                  <a:lnTo>
                    <a:pt x="69026" y="42717"/>
                  </a:lnTo>
                  <a:lnTo>
                    <a:pt x="77311" y="38829"/>
                  </a:lnTo>
                  <a:lnTo>
                    <a:pt x="92139" y="35648"/>
                  </a:lnTo>
                  <a:lnTo>
                    <a:pt x="104250" y="29855"/>
                  </a:lnTo>
                  <a:lnTo>
                    <a:pt x="118973" y="26705"/>
                  </a:lnTo>
                  <a:lnTo>
                    <a:pt x="149763" y="11396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37"/>
            <p:cNvSpPr/>
            <p:nvPr/>
          </p:nvSpPr>
          <p:spPr>
            <a:xfrm>
              <a:off x="2759399" y="2687836"/>
              <a:ext cx="182932" cy="160735"/>
            </a:xfrm>
            <a:custGeom>
              <a:avLst/>
              <a:gdLst/>
              <a:ahLst/>
              <a:cxnLst/>
              <a:rect l="0" t="0" r="0" b="0"/>
              <a:pathLst>
                <a:path w="182932" h="160735">
                  <a:moveTo>
                    <a:pt x="124890" y="35719"/>
                  </a:moveTo>
                  <a:lnTo>
                    <a:pt x="120150" y="35719"/>
                  </a:lnTo>
                  <a:lnTo>
                    <a:pt x="118753" y="34727"/>
                  </a:lnTo>
                  <a:lnTo>
                    <a:pt x="117822" y="33073"/>
                  </a:lnTo>
                  <a:lnTo>
                    <a:pt x="117202" y="30978"/>
                  </a:lnTo>
                  <a:lnTo>
                    <a:pt x="108381" y="19469"/>
                  </a:lnTo>
                  <a:lnTo>
                    <a:pt x="94031" y="12040"/>
                  </a:lnTo>
                  <a:lnTo>
                    <a:pt x="83776" y="8859"/>
                  </a:lnTo>
                  <a:lnTo>
                    <a:pt x="74454" y="3066"/>
                  </a:lnTo>
                  <a:lnTo>
                    <a:pt x="64416" y="908"/>
                  </a:lnTo>
                  <a:lnTo>
                    <a:pt x="23750" y="24"/>
                  </a:lnTo>
                  <a:lnTo>
                    <a:pt x="1305" y="0"/>
                  </a:lnTo>
                  <a:lnTo>
                    <a:pt x="828" y="992"/>
                  </a:lnTo>
                  <a:lnTo>
                    <a:pt x="0" y="7688"/>
                  </a:lnTo>
                  <a:lnTo>
                    <a:pt x="4652" y="13302"/>
                  </a:lnTo>
                  <a:lnTo>
                    <a:pt x="9604" y="15834"/>
                  </a:lnTo>
                  <a:lnTo>
                    <a:pt x="53705" y="35898"/>
                  </a:lnTo>
                  <a:lnTo>
                    <a:pt x="95139" y="56565"/>
                  </a:lnTo>
                  <a:lnTo>
                    <a:pt x="133793" y="74415"/>
                  </a:lnTo>
                  <a:lnTo>
                    <a:pt x="155238" y="91465"/>
                  </a:lnTo>
                  <a:lnTo>
                    <a:pt x="170703" y="97215"/>
                  </a:lnTo>
                  <a:lnTo>
                    <a:pt x="173292" y="99537"/>
                  </a:lnTo>
                  <a:lnTo>
                    <a:pt x="182186" y="110392"/>
                  </a:lnTo>
                  <a:lnTo>
                    <a:pt x="182931" y="113282"/>
                  </a:lnTo>
                  <a:lnTo>
                    <a:pt x="182435" y="116201"/>
                  </a:lnTo>
                  <a:lnTo>
                    <a:pt x="180231" y="122090"/>
                  </a:lnTo>
                  <a:lnTo>
                    <a:pt x="179252" y="128015"/>
                  </a:lnTo>
                  <a:lnTo>
                    <a:pt x="177998" y="129992"/>
                  </a:lnTo>
                  <a:lnTo>
                    <a:pt x="176170" y="131309"/>
                  </a:lnTo>
                  <a:lnTo>
                    <a:pt x="133528" y="149323"/>
                  </a:lnTo>
                  <a:lnTo>
                    <a:pt x="92131" y="151659"/>
                  </a:lnTo>
                  <a:lnTo>
                    <a:pt x="50475" y="152788"/>
                  </a:lnTo>
                  <a:lnTo>
                    <a:pt x="26664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79"/>
          <p:cNvGrpSpPr/>
          <p:nvPr/>
        </p:nvGrpSpPr>
        <p:grpSpPr>
          <a:xfrm>
            <a:off x="4412629" y="2260463"/>
            <a:ext cx="1989954" cy="1998999"/>
            <a:chOff x="4412629" y="2260463"/>
            <a:chExt cx="1989954" cy="1998999"/>
          </a:xfrm>
        </p:grpSpPr>
        <p:sp>
          <p:nvSpPr>
            <p:cNvPr id="24" name="SMARTInkShape-238"/>
            <p:cNvSpPr/>
            <p:nvPr/>
          </p:nvSpPr>
          <p:spPr>
            <a:xfrm>
              <a:off x="5572125" y="3277195"/>
              <a:ext cx="151806" cy="205384"/>
            </a:xfrm>
            <a:custGeom>
              <a:avLst/>
              <a:gdLst/>
              <a:ahLst/>
              <a:cxnLst/>
              <a:rect l="0" t="0" r="0" b="0"/>
              <a:pathLst>
                <a:path w="151806" h="205384">
                  <a:moveTo>
                    <a:pt x="0" y="0"/>
                  </a:moveTo>
                  <a:lnTo>
                    <a:pt x="0" y="38115"/>
                  </a:lnTo>
                  <a:lnTo>
                    <a:pt x="2646" y="44391"/>
                  </a:lnTo>
                  <a:lnTo>
                    <a:pt x="6137" y="50487"/>
                  </a:lnTo>
                  <a:lnTo>
                    <a:pt x="8378" y="62486"/>
                  </a:lnTo>
                  <a:lnTo>
                    <a:pt x="8561" y="65470"/>
                  </a:lnTo>
                  <a:lnTo>
                    <a:pt x="11412" y="71431"/>
                  </a:lnTo>
                  <a:lnTo>
                    <a:pt x="14994" y="77388"/>
                  </a:lnTo>
                  <a:lnTo>
                    <a:pt x="17482" y="87533"/>
                  </a:lnTo>
                  <a:lnTo>
                    <a:pt x="17858" y="98190"/>
                  </a:lnTo>
                  <a:lnTo>
                    <a:pt x="17859" y="53562"/>
                  </a:lnTo>
                  <a:lnTo>
                    <a:pt x="17859" y="50591"/>
                  </a:lnTo>
                  <a:lnTo>
                    <a:pt x="20505" y="44644"/>
                  </a:lnTo>
                  <a:lnTo>
                    <a:pt x="23996" y="38694"/>
                  </a:lnTo>
                  <a:lnTo>
                    <a:pt x="26237" y="26789"/>
                  </a:lnTo>
                  <a:lnTo>
                    <a:pt x="26681" y="19624"/>
                  </a:lnTo>
                  <a:lnTo>
                    <a:pt x="27709" y="19036"/>
                  </a:lnTo>
                  <a:lnTo>
                    <a:pt x="31497" y="18382"/>
                  </a:lnTo>
                  <a:lnTo>
                    <a:pt x="32904" y="17216"/>
                  </a:lnTo>
                  <a:lnTo>
                    <a:pt x="34468" y="13274"/>
                  </a:lnTo>
                  <a:lnTo>
                    <a:pt x="35877" y="11826"/>
                  </a:lnTo>
                  <a:lnTo>
                    <a:pt x="43297" y="9311"/>
                  </a:lnTo>
                  <a:lnTo>
                    <a:pt x="56959" y="8963"/>
                  </a:lnTo>
                  <a:lnTo>
                    <a:pt x="62688" y="11591"/>
                  </a:lnTo>
                  <a:lnTo>
                    <a:pt x="68541" y="15073"/>
                  </a:lnTo>
                  <a:lnTo>
                    <a:pt x="74450" y="16621"/>
                  </a:lnTo>
                  <a:lnTo>
                    <a:pt x="76422" y="18026"/>
                  </a:lnTo>
                  <a:lnTo>
                    <a:pt x="77737" y="19955"/>
                  </a:lnTo>
                  <a:lnTo>
                    <a:pt x="80190" y="24744"/>
                  </a:lnTo>
                  <a:lnTo>
                    <a:pt x="103260" y="51618"/>
                  </a:lnTo>
                  <a:lnTo>
                    <a:pt x="109033" y="69581"/>
                  </a:lnTo>
                  <a:lnTo>
                    <a:pt x="112951" y="76565"/>
                  </a:lnTo>
                  <a:lnTo>
                    <a:pt x="115157" y="87068"/>
                  </a:lnTo>
                  <a:lnTo>
                    <a:pt x="116803" y="101315"/>
                  </a:lnTo>
                  <a:lnTo>
                    <a:pt x="123738" y="118685"/>
                  </a:lnTo>
                  <a:lnTo>
                    <a:pt x="125756" y="137031"/>
                  </a:lnTo>
                  <a:lnTo>
                    <a:pt x="132034" y="153884"/>
                  </a:lnTo>
                  <a:lnTo>
                    <a:pt x="134088" y="163643"/>
                  </a:lnTo>
                  <a:lnTo>
                    <a:pt x="140845" y="177993"/>
                  </a:lnTo>
                  <a:lnTo>
                    <a:pt x="151805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39"/>
            <p:cNvSpPr/>
            <p:nvPr/>
          </p:nvSpPr>
          <p:spPr>
            <a:xfrm>
              <a:off x="4412629" y="3143250"/>
              <a:ext cx="668364" cy="1116212"/>
            </a:xfrm>
            <a:custGeom>
              <a:avLst/>
              <a:gdLst/>
              <a:ahLst/>
              <a:cxnLst/>
              <a:rect l="0" t="0" r="0" b="0"/>
              <a:pathLst>
                <a:path w="668364" h="1116212">
                  <a:moveTo>
                    <a:pt x="668363" y="0"/>
                  </a:moveTo>
                  <a:lnTo>
                    <a:pt x="668363" y="4740"/>
                  </a:lnTo>
                  <a:lnTo>
                    <a:pt x="667371" y="6137"/>
                  </a:lnTo>
                  <a:lnTo>
                    <a:pt x="665718" y="7068"/>
                  </a:lnTo>
                  <a:lnTo>
                    <a:pt x="663623" y="7688"/>
                  </a:lnTo>
                  <a:lnTo>
                    <a:pt x="662226" y="9094"/>
                  </a:lnTo>
                  <a:lnTo>
                    <a:pt x="660675" y="13302"/>
                  </a:lnTo>
                  <a:lnTo>
                    <a:pt x="659269" y="14822"/>
                  </a:lnTo>
                  <a:lnTo>
                    <a:pt x="655061" y="16509"/>
                  </a:lnTo>
                  <a:lnTo>
                    <a:pt x="653542" y="17952"/>
                  </a:lnTo>
                  <a:lnTo>
                    <a:pt x="643614" y="35898"/>
                  </a:lnTo>
                  <a:lnTo>
                    <a:pt x="642934" y="38815"/>
                  </a:lnTo>
                  <a:lnTo>
                    <a:pt x="634006" y="51825"/>
                  </a:lnTo>
                  <a:lnTo>
                    <a:pt x="620335" y="65853"/>
                  </a:lnTo>
                  <a:lnTo>
                    <a:pt x="617252" y="74247"/>
                  </a:lnTo>
                  <a:lnTo>
                    <a:pt x="614889" y="83600"/>
                  </a:lnTo>
                  <a:lnTo>
                    <a:pt x="605288" y="97689"/>
                  </a:lnTo>
                  <a:lnTo>
                    <a:pt x="570132" y="141009"/>
                  </a:lnTo>
                  <a:lnTo>
                    <a:pt x="558229" y="159153"/>
                  </a:lnTo>
                  <a:lnTo>
                    <a:pt x="544504" y="191409"/>
                  </a:lnTo>
                  <a:lnTo>
                    <a:pt x="513918" y="233420"/>
                  </a:lnTo>
                  <a:lnTo>
                    <a:pt x="482715" y="276985"/>
                  </a:lnTo>
                  <a:lnTo>
                    <a:pt x="455373" y="318502"/>
                  </a:lnTo>
                  <a:lnTo>
                    <a:pt x="440017" y="343299"/>
                  </a:lnTo>
                  <a:lnTo>
                    <a:pt x="424783" y="373185"/>
                  </a:lnTo>
                  <a:lnTo>
                    <a:pt x="411314" y="395001"/>
                  </a:lnTo>
                  <a:lnTo>
                    <a:pt x="389065" y="439600"/>
                  </a:lnTo>
                  <a:lnTo>
                    <a:pt x="362674" y="484244"/>
                  </a:lnTo>
                  <a:lnTo>
                    <a:pt x="341844" y="526128"/>
                  </a:lnTo>
                  <a:lnTo>
                    <a:pt x="321437" y="563847"/>
                  </a:lnTo>
                  <a:lnTo>
                    <a:pt x="300168" y="604741"/>
                  </a:lnTo>
                  <a:lnTo>
                    <a:pt x="273199" y="643787"/>
                  </a:lnTo>
                  <a:lnTo>
                    <a:pt x="250367" y="682958"/>
                  </a:lnTo>
                  <a:lnTo>
                    <a:pt x="221711" y="723871"/>
                  </a:lnTo>
                  <a:lnTo>
                    <a:pt x="193083" y="761891"/>
                  </a:lnTo>
                  <a:lnTo>
                    <a:pt x="170033" y="804049"/>
                  </a:lnTo>
                  <a:lnTo>
                    <a:pt x="134280" y="845724"/>
                  </a:lnTo>
                  <a:lnTo>
                    <a:pt x="122423" y="860065"/>
                  </a:lnTo>
                  <a:lnTo>
                    <a:pt x="93125" y="903946"/>
                  </a:lnTo>
                  <a:lnTo>
                    <a:pt x="76794" y="923451"/>
                  </a:lnTo>
                  <a:lnTo>
                    <a:pt x="49383" y="966531"/>
                  </a:lnTo>
                  <a:lnTo>
                    <a:pt x="25608" y="1009005"/>
                  </a:lnTo>
                  <a:lnTo>
                    <a:pt x="20546" y="1020939"/>
                  </a:lnTo>
                  <a:lnTo>
                    <a:pt x="14650" y="1042123"/>
                  </a:lnTo>
                  <a:lnTo>
                    <a:pt x="10715" y="1050541"/>
                  </a:lnTo>
                  <a:lnTo>
                    <a:pt x="7507" y="1065444"/>
                  </a:lnTo>
                  <a:lnTo>
                    <a:pt x="682" y="1079872"/>
                  </a:lnTo>
                  <a:lnTo>
                    <a:pt x="0" y="1083055"/>
                  </a:lnTo>
                  <a:lnTo>
                    <a:pt x="538" y="1086169"/>
                  </a:lnTo>
                  <a:lnTo>
                    <a:pt x="5884" y="1098297"/>
                  </a:lnTo>
                  <a:lnTo>
                    <a:pt x="7566" y="1116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40"/>
            <p:cNvSpPr/>
            <p:nvPr/>
          </p:nvSpPr>
          <p:spPr>
            <a:xfrm>
              <a:off x="4643470" y="2260463"/>
              <a:ext cx="1759113" cy="1445325"/>
            </a:xfrm>
            <a:custGeom>
              <a:avLst/>
              <a:gdLst/>
              <a:ahLst/>
              <a:cxnLst/>
              <a:rect l="0" t="0" r="0" b="0"/>
              <a:pathLst>
                <a:path w="1759113" h="1445325">
                  <a:moveTo>
                    <a:pt x="437522" y="918506"/>
                  </a:moveTo>
                  <a:lnTo>
                    <a:pt x="421272" y="902256"/>
                  </a:lnTo>
                  <a:lnTo>
                    <a:pt x="417732" y="901361"/>
                  </a:lnTo>
                  <a:lnTo>
                    <a:pt x="415399" y="901123"/>
                  </a:lnTo>
                  <a:lnTo>
                    <a:pt x="410161" y="898212"/>
                  </a:lnTo>
                  <a:lnTo>
                    <a:pt x="395775" y="886435"/>
                  </a:lnTo>
                  <a:lnTo>
                    <a:pt x="383929" y="880862"/>
                  </a:lnTo>
                  <a:lnTo>
                    <a:pt x="377985" y="876970"/>
                  </a:lnTo>
                  <a:lnTo>
                    <a:pt x="353994" y="867002"/>
                  </a:lnTo>
                  <a:lnTo>
                    <a:pt x="310461" y="838123"/>
                  </a:lnTo>
                  <a:lnTo>
                    <a:pt x="274069" y="821489"/>
                  </a:lnTo>
                  <a:lnTo>
                    <a:pt x="233741" y="802971"/>
                  </a:lnTo>
                  <a:lnTo>
                    <a:pt x="214755" y="791008"/>
                  </a:lnTo>
                  <a:lnTo>
                    <a:pt x="172636" y="764102"/>
                  </a:lnTo>
                  <a:lnTo>
                    <a:pt x="130938" y="742911"/>
                  </a:lnTo>
                  <a:lnTo>
                    <a:pt x="86453" y="716100"/>
                  </a:lnTo>
                  <a:lnTo>
                    <a:pt x="75313" y="708162"/>
                  </a:lnTo>
                  <a:lnTo>
                    <a:pt x="62659" y="702331"/>
                  </a:lnTo>
                  <a:lnTo>
                    <a:pt x="47617" y="690057"/>
                  </a:lnTo>
                  <a:lnTo>
                    <a:pt x="37453" y="686824"/>
                  </a:lnTo>
                  <a:lnTo>
                    <a:pt x="28153" y="678688"/>
                  </a:lnTo>
                  <a:lnTo>
                    <a:pt x="22430" y="677785"/>
                  </a:lnTo>
                  <a:lnTo>
                    <a:pt x="20896" y="676665"/>
                  </a:lnTo>
                  <a:lnTo>
                    <a:pt x="19872" y="674927"/>
                  </a:lnTo>
                  <a:lnTo>
                    <a:pt x="18231" y="669749"/>
                  </a:lnTo>
                  <a:lnTo>
                    <a:pt x="15360" y="669041"/>
                  </a:lnTo>
                  <a:lnTo>
                    <a:pt x="13206" y="668852"/>
                  </a:lnTo>
                  <a:lnTo>
                    <a:pt x="11770" y="667734"/>
                  </a:lnTo>
                  <a:lnTo>
                    <a:pt x="9010" y="659922"/>
                  </a:lnTo>
                  <a:lnTo>
                    <a:pt x="1218" y="651889"/>
                  </a:lnTo>
                  <a:lnTo>
                    <a:pt x="78" y="643038"/>
                  </a:lnTo>
                  <a:lnTo>
                    <a:pt x="0" y="637346"/>
                  </a:lnTo>
                  <a:lnTo>
                    <a:pt x="981" y="635816"/>
                  </a:lnTo>
                  <a:lnTo>
                    <a:pt x="2628" y="634796"/>
                  </a:lnTo>
                  <a:lnTo>
                    <a:pt x="4718" y="634116"/>
                  </a:lnTo>
                  <a:lnTo>
                    <a:pt x="6111" y="632670"/>
                  </a:lnTo>
                  <a:lnTo>
                    <a:pt x="7659" y="628418"/>
                  </a:lnTo>
                  <a:lnTo>
                    <a:pt x="9645" y="617604"/>
                  </a:lnTo>
                  <a:lnTo>
                    <a:pt x="14962" y="608864"/>
                  </a:lnTo>
                  <a:lnTo>
                    <a:pt x="17970" y="599990"/>
                  </a:lnTo>
                  <a:lnTo>
                    <a:pt x="23712" y="591077"/>
                  </a:lnTo>
                  <a:lnTo>
                    <a:pt x="33618" y="567087"/>
                  </a:lnTo>
                  <a:lnTo>
                    <a:pt x="40917" y="555200"/>
                  </a:lnTo>
                  <a:lnTo>
                    <a:pt x="46531" y="536555"/>
                  </a:lnTo>
                  <a:lnTo>
                    <a:pt x="68503" y="495565"/>
                  </a:lnTo>
                  <a:lnTo>
                    <a:pt x="76388" y="477895"/>
                  </a:lnTo>
                  <a:lnTo>
                    <a:pt x="80157" y="461084"/>
                  </a:lnTo>
                  <a:lnTo>
                    <a:pt x="101280" y="421051"/>
                  </a:lnTo>
                  <a:lnTo>
                    <a:pt x="118714" y="391606"/>
                  </a:lnTo>
                  <a:lnTo>
                    <a:pt x="123780" y="385669"/>
                  </a:lnTo>
                  <a:lnTo>
                    <a:pt x="129409" y="371135"/>
                  </a:lnTo>
                  <a:lnTo>
                    <a:pt x="133896" y="355745"/>
                  </a:lnTo>
                  <a:lnTo>
                    <a:pt x="160265" y="311450"/>
                  </a:lnTo>
                  <a:lnTo>
                    <a:pt x="181512" y="269625"/>
                  </a:lnTo>
                  <a:lnTo>
                    <a:pt x="202372" y="227944"/>
                  </a:lnTo>
                  <a:lnTo>
                    <a:pt x="226186" y="188007"/>
                  </a:lnTo>
                  <a:lnTo>
                    <a:pt x="258377" y="144220"/>
                  </a:lnTo>
                  <a:lnTo>
                    <a:pt x="289830" y="108817"/>
                  </a:lnTo>
                  <a:lnTo>
                    <a:pt x="296341" y="90090"/>
                  </a:lnTo>
                  <a:lnTo>
                    <a:pt x="327734" y="52342"/>
                  </a:lnTo>
                  <a:lnTo>
                    <a:pt x="330188" y="46380"/>
                  </a:lnTo>
                  <a:lnTo>
                    <a:pt x="345743" y="25537"/>
                  </a:lnTo>
                  <a:lnTo>
                    <a:pt x="346571" y="22561"/>
                  </a:lnTo>
                  <a:lnTo>
                    <a:pt x="348114" y="20576"/>
                  </a:lnTo>
                  <a:lnTo>
                    <a:pt x="354035" y="16791"/>
                  </a:lnTo>
                  <a:lnTo>
                    <a:pt x="355768" y="12390"/>
                  </a:lnTo>
                  <a:lnTo>
                    <a:pt x="357223" y="10819"/>
                  </a:lnTo>
                  <a:lnTo>
                    <a:pt x="361484" y="9074"/>
                  </a:lnTo>
                  <a:lnTo>
                    <a:pt x="373369" y="7800"/>
                  </a:lnTo>
                  <a:lnTo>
                    <a:pt x="382559" y="0"/>
                  </a:lnTo>
                  <a:lnTo>
                    <a:pt x="384013" y="575"/>
                  </a:lnTo>
                  <a:lnTo>
                    <a:pt x="390799" y="5132"/>
                  </a:lnTo>
                  <a:lnTo>
                    <a:pt x="401982" y="7175"/>
                  </a:lnTo>
                  <a:lnTo>
                    <a:pt x="404899" y="7342"/>
                  </a:lnTo>
                  <a:lnTo>
                    <a:pt x="410786" y="10175"/>
                  </a:lnTo>
                  <a:lnTo>
                    <a:pt x="426615" y="21897"/>
                  </a:lnTo>
                  <a:lnTo>
                    <a:pt x="444592" y="27464"/>
                  </a:lnTo>
                  <a:lnTo>
                    <a:pt x="488614" y="60076"/>
                  </a:lnTo>
                  <a:lnTo>
                    <a:pt x="529824" y="84825"/>
                  </a:lnTo>
                  <a:lnTo>
                    <a:pt x="553614" y="99572"/>
                  </a:lnTo>
                  <a:lnTo>
                    <a:pt x="566509" y="109043"/>
                  </a:lnTo>
                  <a:lnTo>
                    <a:pt x="610328" y="136599"/>
                  </a:lnTo>
                  <a:lnTo>
                    <a:pt x="652249" y="160818"/>
                  </a:lnTo>
                  <a:lnTo>
                    <a:pt x="696538" y="186839"/>
                  </a:lnTo>
                  <a:lnTo>
                    <a:pt x="741139" y="215120"/>
                  </a:lnTo>
                  <a:lnTo>
                    <a:pt x="779497" y="232796"/>
                  </a:lnTo>
                  <a:lnTo>
                    <a:pt x="820258" y="255103"/>
                  </a:lnTo>
                  <a:lnTo>
                    <a:pt x="857965" y="277626"/>
                  </a:lnTo>
                  <a:lnTo>
                    <a:pt x="899956" y="295304"/>
                  </a:lnTo>
                  <a:lnTo>
                    <a:pt x="941948" y="317611"/>
                  </a:lnTo>
                  <a:lnTo>
                    <a:pt x="982323" y="334989"/>
                  </a:lnTo>
                  <a:lnTo>
                    <a:pt x="1015884" y="349839"/>
                  </a:lnTo>
                  <a:lnTo>
                    <a:pt x="1060134" y="366895"/>
                  </a:lnTo>
                  <a:lnTo>
                    <a:pt x="1102572" y="384338"/>
                  </a:lnTo>
                  <a:lnTo>
                    <a:pt x="1143036" y="403475"/>
                  </a:lnTo>
                  <a:lnTo>
                    <a:pt x="1185571" y="420484"/>
                  </a:lnTo>
                  <a:lnTo>
                    <a:pt x="1227671" y="437918"/>
                  </a:lnTo>
                  <a:lnTo>
                    <a:pt x="1268068" y="451909"/>
                  </a:lnTo>
                  <a:lnTo>
                    <a:pt x="1310591" y="470106"/>
                  </a:lnTo>
                  <a:lnTo>
                    <a:pt x="1352688" y="483549"/>
                  </a:lnTo>
                  <a:lnTo>
                    <a:pt x="1392092" y="495759"/>
                  </a:lnTo>
                  <a:lnTo>
                    <a:pt x="1428538" y="505079"/>
                  </a:lnTo>
                  <a:lnTo>
                    <a:pt x="1472350" y="514519"/>
                  </a:lnTo>
                  <a:lnTo>
                    <a:pt x="1510323" y="528685"/>
                  </a:lnTo>
                  <a:lnTo>
                    <a:pt x="1551250" y="536405"/>
                  </a:lnTo>
                  <a:lnTo>
                    <a:pt x="1595260" y="547787"/>
                  </a:lnTo>
                  <a:lnTo>
                    <a:pt x="1637069" y="553111"/>
                  </a:lnTo>
                  <a:lnTo>
                    <a:pt x="1676102" y="560751"/>
                  </a:lnTo>
                  <a:lnTo>
                    <a:pt x="1679961" y="560940"/>
                  </a:lnTo>
                  <a:lnTo>
                    <a:pt x="1686894" y="563796"/>
                  </a:lnTo>
                  <a:lnTo>
                    <a:pt x="1693283" y="567380"/>
                  </a:lnTo>
                  <a:lnTo>
                    <a:pt x="1703450" y="569398"/>
                  </a:lnTo>
                  <a:lnTo>
                    <a:pt x="1720378" y="570136"/>
                  </a:lnTo>
                  <a:lnTo>
                    <a:pt x="1732714" y="577301"/>
                  </a:lnTo>
                  <a:lnTo>
                    <a:pt x="1744309" y="578807"/>
                  </a:lnTo>
                  <a:lnTo>
                    <a:pt x="1746269" y="579923"/>
                  </a:lnTo>
                  <a:lnTo>
                    <a:pt x="1747575" y="581659"/>
                  </a:lnTo>
                  <a:lnTo>
                    <a:pt x="1748445" y="583808"/>
                  </a:lnTo>
                  <a:lnTo>
                    <a:pt x="1750018" y="585241"/>
                  </a:lnTo>
                  <a:lnTo>
                    <a:pt x="1754411" y="586834"/>
                  </a:lnTo>
                  <a:lnTo>
                    <a:pt x="1755979" y="588250"/>
                  </a:lnTo>
                  <a:lnTo>
                    <a:pt x="1757722" y="592470"/>
                  </a:lnTo>
                  <a:lnTo>
                    <a:pt x="1759112" y="626915"/>
                  </a:lnTo>
                  <a:lnTo>
                    <a:pt x="1756469" y="632806"/>
                  </a:lnTo>
                  <a:lnTo>
                    <a:pt x="1752978" y="638731"/>
                  </a:lnTo>
                  <a:lnTo>
                    <a:pt x="1741164" y="673601"/>
                  </a:lnTo>
                  <a:lnTo>
                    <a:pt x="1714414" y="715203"/>
                  </a:lnTo>
                  <a:lnTo>
                    <a:pt x="1687677" y="758377"/>
                  </a:lnTo>
                  <a:lnTo>
                    <a:pt x="1666843" y="799479"/>
                  </a:lnTo>
                  <a:lnTo>
                    <a:pt x="1649314" y="829214"/>
                  </a:lnTo>
                  <a:lnTo>
                    <a:pt x="1639870" y="842109"/>
                  </a:lnTo>
                  <a:lnTo>
                    <a:pt x="1618470" y="885928"/>
                  </a:lnTo>
                  <a:lnTo>
                    <a:pt x="1592285" y="929512"/>
                  </a:lnTo>
                  <a:lnTo>
                    <a:pt x="1560405" y="973181"/>
                  </a:lnTo>
                  <a:lnTo>
                    <a:pt x="1537573" y="1012136"/>
                  </a:lnTo>
                  <a:lnTo>
                    <a:pt x="1515984" y="1053022"/>
                  </a:lnTo>
                  <a:lnTo>
                    <a:pt x="1494118" y="1091038"/>
                  </a:lnTo>
                  <a:lnTo>
                    <a:pt x="1471751" y="1128455"/>
                  </a:lnTo>
                  <a:lnTo>
                    <a:pt x="1455686" y="1166493"/>
                  </a:lnTo>
                  <a:lnTo>
                    <a:pt x="1434510" y="1204170"/>
                  </a:lnTo>
                  <a:lnTo>
                    <a:pt x="1415074" y="1243675"/>
                  </a:lnTo>
                  <a:lnTo>
                    <a:pt x="1404099" y="1286748"/>
                  </a:lnTo>
                  <a:lnTo>
                    <a:pt x="1395486" y="1311244"/>
                  </a:lnTo>
                  <a:lnTo>
                    <a:pt x="1393112" y="1322252"/>
                  </a:lnTo>
                  <a:lnTo>
                    <a:pt x="1387189" y="1335019"/>
                  </a:lnTo>
                  <a:lnTo>
                    <a:pt x="1384252" y="1374082"/>
                  </a:lnTo>
                  <a:lnTo>
                    <a:pt x="1384105" y="1393024"/>
                  </a:lnTo>
                  <a:lnTo>
                    <a:pt x="1381440" y="1399939"/>
                  </a:lnTo>
                  <a:lnTo>
                    <a:pt x="1377939" y="1406320"/>
                  </a:lnTo>
                  <a:lnTo>
                    <a:pt x="1375693" y="1418501"/>
                  </a:lnTo>
                  <a:lnTo>
                    <a:pt x="1375172" y="1434660"/>
                  </a:lnTo>
                  <a:lnTo>
                    <a:pt x="1374169" y="1435249"/>
                  </a:lnTo>
                  <a:lnTo>
                    <a:pt x="1370408" y="1435904"/>
                  </a:lnTo>
                  <a:lnTo>
                    <a:pt x="1369009" y="1437071"/>
                  </a:lnTo>
                  <a:lnTo>
                    <a:pt x="1367454" y="1441013"/>
                  </a:lnTo>
                  <a:lnTo>
                    <a:pt x="1366047" y="1442461"/>
                  </a:lnTo>
                  <a:lnTo>
                    <a:pt x="1358630" y="1444976"/>
                  </a:lnTo>
                  <a:lnTo>
                    <a:pt x="1349710" y="1445324"/>
                  </a:lnTo>
                  <a:lnTo>
                    <a:pt x="1340782" y="1437666"/>
                  </a:lnTo>
                  <a:lnTo>
                    <a:pt x="1332561" y="1435680"/>
                  </a:lnTo>
                  <a:lnTo>
                    <a:pt x="1324269" y="1430363"/>
                  </a:lnTo>
                  <a:lnTo>
                    <a:pt x="1315528" y="1427355"/>
                  </a:lnTo>
                  <a:lnTo>
                    <a:pt x="1274578" y="1404596"/>
                  </a:lnTo>
                  <a:lnTo>
                    <a:pt x="1263102" y="1400869"/>
                  </a:lnTo>
                  <a:lnTo>
                    <a:pt x="1241257" y="1385330"/>
                  </a:lnTo>
                  <a:lnTo>
                    <a:pt x="1224559" y="1378599"/>
                  </a:lnTo>
                  <a:lnTo>
                    <a:pt x="1183536" y="1350085"/>
                  </a:lnTo>
                  <a:lnTo>
                    <a:pt x="1139134" y="1323317"/>
                  </a:lnTo>
                  <a:lnTo>
                    <a:pt x="1098269" y="1302482"/>
                  </a:lnTo>
                  <a:lnTo>
                    <a:pt x="1080445" y="1290907"/>
                  </a:lnTo>
                  <a:lnTo>
                    <a:pt x="1056644" y="1273958"/>
                  </a:lnTo>
                  <a:lnTo>
                    <a:pt x="1013239" y="1250226"/>
                  </a:lnTo>
                  <a:lnTo>
                    <a:pt x="972683" y="1224543"/>
                  </a:lnTo>
                  <a:lnTo>
                    <a:pt x="937462" y="1205948"/>
                  </a:lnTo>
                  <a:lnTo>
                    <a:pt x="895705" y="1183166"/>
                  </a:lnTo>
                  <a:lnTo>
                    <a:pt x="855119" y="1159557"/>
                  </a:lnTo>
                  <a:lnTo>
                    <a:pt x="820877" y="1141733"/>
                  </a:lnTo>
                  <a:lnTo>
                    <a:pt x="785596" y="1121238"/>
                  </a:lnTo>
                  <a:lnTo>
                    <a:pt x="750007" y="1098960"/>
                  </a:lnTo>
                  <a:lnTo>
                    <a:pt x="711681" y="1079792"/>
                  </a:lnTo>
                  <a:lnTo>
                    <a:pt x="668905" y="1058898"/>
                  </a:lnTo>
                  <a:lnTo>
                    <a:pt x="624812" y="1036502"/>
                  </a:lnTo>
                  <a:lnTo>
                    <a:pt x="582974" y="1017299"/>
                  </a:lnTo>
                  <a:lnTo>
                    <a:pt x="542796" y="999041"/>
                  </a:lnTo>
                  <a:lnTo>
                    <a:pt x="499473" y="978417"/>
                  </a:lnTo>
                  <a:lnTo>
                    <a:pt x="457862" y="958747"/>
                  </a:lnTo>
                  <a:lnTo>
                    <a:pt x="420398" y="943989"/>
                  </a:lnTo>
                  <a:lnTo>
                    <a:pt x="384161" y="927049"/>
                  </a:lnTo>
                  <a:lnTo>
                    <a:pt x="341102" y="908287"/>
                  </a:lnTo>
                  <a:lnTo>
                    <a:pt x="298305" y="888888"/>
                  </a:lnTo>
                  <a:lnTo>
                    <a:pt x="257225" y="870894"/>
                  </a:lnTo>
                  <a:lnTo>
                    <a:pt x="241069" y="8649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1"/>
            <p:cNvSpPr/>
            <p:nvPr/>
          </p:nvSpPr>
          <p:spPr>
            <a:xfrm>
              <a:off x="4902398" y="2437805"/>
              <a:ext cx="133947" cy="178594"/>
            </a:xfrm>
            <a:custGeom>
              <a:avLst/>
              <a:gdLst/>
              <a:ahLst/>
              <a:cxnLst/>
              <a:rect l="0" t="0" r="0" b="0"/>
              <a:pathLst>
                <a:path w="133947" h="178594">
                  <a:moveTo>
                    <a:pt x="133946" y="0"/>
                  </a:moveTo>
                  <a:lnTo>
                    <a:pt x="125019" y="0"/>
                  </a:lnTo>
                  <a:lnTo>
                    <a:pt x="125017" y="7688"/>
                  </a:lnTo>
                  <a:lnTo>
                    <a:pt x="124024" y="8102"/>
                  </a:lnTo>
                  <a:lnTo>
                    <a:pt x="120276" y="8562"/>
                  </a:lnTo>
                  <a:lnTo>
                    <a:pt x="118879" y="9676"/>
                  </a:lnTo>
                  <a:lnTo>
                    <a:pt x="117327" y="13561"/>
                  </a:lnTo>
                  <a:lnTo>
                    <a:pt x="116455" y="21326"/>
                  </a:lnTo>
                  <a:lnTo>
                    <a:pt x="115339" y="23147"/>
                  </a:lnTo>
                  <a:lnTo>
                    <a:pt x="113604" y="24361"/>
                  </a:lnTo>
                  <a:lnTo>
                    <a:pt x="111455" y="25170"/>
                  </a:lnTo>
                  <a:lnTo>
                    <a:pt x="110022" y="26702"/>
                  </a:lnTo>
                  <a:lnTo>
                    <a:pt x="105077" y="36289"/>
                  </a:lnTo>
                  <a:lnTo>
                    <a:pt x="92992" y="50676"/>
                  </a:lnTo>
                  <a:lnTo>
                    <a:pt x="87381" y="62522"/>
                  </a:lnTo>
                  <a:lnTo>
                    <a:pt x="83485" y="68467"/>
                  </a:lnTo>
                  <a:lnTo>
                    <a:pt x="81753" y="74417"/>
                  </a:lnTo>
                  <a:lnTo>
                    <a:pt x="80299" y="76400"/>
                  </a:lnTo>
                  <a:lnTo>
                    <a:pt x="78338" y="77722"/>
                  </a:lnTo>
                  <a:lnTo>
                    <a:pt x="76038" y="78604"/>
                  </a:lnTo>
                  <a:lnTo>
                    <a:pt x="39441" y="122269"/>
                  </a:lnTo>
                  <a:lnTo>
                    <a:pt x="33808" y="133991"/>
                  </a:lnTo>
                  <a:lnTo>
                    <a:pt x="29909" y="139918"/>
                  </a:lnTo>
                  <a:lnTo>
                    <a:pt x="28176" y="145860"/>
                  </a:lnTo>
                  <a:lnTo>
                    <a:pt x="26721" y="147841"/>
                  </a:lnTo>
                  <a:lnTo>
                    <a:pt x="24760" y="149163"/>
                  </a:lnTo>
                  <a:lnTo>
                    <a:pt x="22460" y="150043"/>
                  </a:lnTo>
                  <a:lnTo>
                    <a:pt x="20926" y="151622"/>
                  </a:lnTo>
                  <a:lnTo>
                    <a:pt x="19223" y="156023"/>
                  </a:lnTo>
                  <a:lnTo>
                    <a:pt x="17776" y="157593"/>
                  </a:lnTo>
                  <a:lnTo>
                    <a:pt x="13524" y="159338"/>
                  </a:lnTo>
                  <a:lnTo>
                    <a:pt x="11992" y="160796"/>
                  </a:lnTo>
                  <a:lnTo>
                    <a:pt x="8207" y="169747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2"/>
            <p:cNvSpPr/>
            <p:nvPr/>
          </p:nvSpPr>
          <p:spPr>
            <a:xfrm>
              <a:off x="5036344" y="2446734"/>
              <a:ext cx="80368" cy="232173"/>
            </a:xfrm>
            <a:custGeom>
              <a:avLst/>
              <a:gdLst/>
              <a:ahLst/>
              <a:cxnLst/>
              <a:rect l="0" t="0" r="0" b="0"/>
              <a:pathLst>
                <a:path w="80368" h="232173">
                  <a:moveTo>
                    <a:pt x="80367" y="0"/>
                  </a:moveTo>
                  <a:lnTo>
                    <a:pt x="80367" y="21250"/>
                  </a:lnTo>
                  <a:lnTo>
                    <a:pt x="77721" y="26973"/>
                  </a:lnTo>
                  <a:lnTo>
                    <a:pt x="74230" y="32824"/>
                  </a:lnTo>
                  <a:lnTo>
                    <a:pt x="63073" y="71050"/>
                  </a:lnTo>
                  <a:lnTo>
                    <a:pt x="62885" y="74156"/>
                  </a:lnTo>
                  <a:lnTo>
                    <a:pt x="60030" y="80253"/>
                  </a:lnTo>
                  <a:lnTo>
                    <a:pt x="56445" y="86270"/>
                  </a:lnTo>
                  <a:lnTo>
                    <a:pt x="44558" y="121211"/>
                  </a:lnTo>
                  <a:lnTo>
                    <a:pt x="37759" y="133782"/>
                  </a:lnTo>
                  <a:lnTo>
                    <a:pt x="37078" y="136813"/>
                  </a:lnTo>
                  <a:lnTo>
                    <a:pt x="29850" y="149799"/>
                  </a:lnTo>
                  <a:lnTo>
                    <a:pt x="26704" y="163889"/>
                  </a:lnTo>
                  <a:lnTo>
                    <a:pt x="19900" y="178041"/>
                  </a:lnTo>
                  <a:lnTo>
                    <a:pt x="18262" y="185651"/>
                  </a:lnTo>
                  <a:lnTo>
                    <a:pt x="11802" y="194283"/>
                  </a:lnTo>
                  <a:lnTo>
                    <a:pt x="9308" y="203726"/>
                  </a:lnTo>
                  <a:lnTo>
                    <a:pt x="8963" y="212926"/>
                  </a:lnTo>
                  <a:lnTo>
                    <a:pt x="1244" y="221879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3"/>
            <p:cNvSpPr/>
            <p:nvPr/>
          </p:nvSpPr>
          <p:spPr>
            <a:xfrm>
              <a:off x="4929188" y="2536031"/>
              <a:ext cx="116086" cy="62509"/>
            </a:xfrm>
            <a:custGeom>
              <a:avLst/>
              <a:gdLst/>
              <a:ahLst/>
              <a:cxnLst/>
              <a:rect l="0" t="0" r="0" b="0"/>
              <a:pathLst>
                <a:path w="116086" h="62509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7688" y="8562"/>
                  </a:lnTo>
                  <a:lnTo>
                    <a:pt x="15813" y="14994"/>
                  </a:lnTo>
                  <a:lnTo>
                    <a:pt x="24088" y="18003"/>
                  </a:lnTo>
                  <a:lnTo>
                    <a:pt x="42688" y="32024"/>
                  </a:lnTo>
                  <a:lnTo>
                    <a:pt x="68986" y="39973"/>
                  </a:lnTo>
                  <a:lnTo>
                    <a:pt x="116085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4"/>
            <p:cNvSpPr/>
            <p:nvPr/>
          </p:nvSpPr>
          <p:spPr>
            <a:xfrm>
              <a:off x="5027425" y="2974827"/>
              <a:ext cx="114670" cy="79116"/>
            </a:xfrm>
            <a:custGeom>
              <a:avLst/>
              <a:gdLst/>
              <a:ahLst/>
              <a:cxnLst/>
              <a:rect l="0" t="0" r="0" b="0"/>
              <a:pathLst>
                <a:path w="114670" h="79116">
                  <a:moveTo>
                    <a:pt x="53567" y="7689"/>
                  </a:moveTo>
                  <a:lnTo>
                    <a:pt x="45879" y="7689"/>
                  </a:lnTo>
                  <a:lnTo>
                    <a:pt x="37753" y="1552"/>
                  </a:lnTo>
                  <a:lnTo>
                    <a:pt x="32317" y="0"/>
                  </a:lnTo>
                  <a:lnTo>
                    <a:pt x="30471" y="579"/>
                  </a:lnTo>
                  <a:lnTo>
                    <a:pt x="29240" y="1956"/>
                  </a:lnTo>
                  <a:lnTo>
                    <a:pt x="28419" y="3867"/>
                  </a:lnTo>
                  <a:lnTo>
                    <a:pt x="26880" y="5141"/>
                  </a:lnTo>
                  <a:lnTo>
                    <a:pt x="22524" y="6556"/>
                  </a:lnTo>
                  <a:lnTo>
                    <a:pt x="14494" y="7353"/>
                  </a:lnTo>
                  <a:lnTo>
                    <a:pt x="12636" y="8457"/>
                  </a:lnTo>
                  <a:lnTo>
                    <a:pt x="11397" y="10185"/>
                  </a:lnTo>
                  <a:lnTo>
                    <a:pt x="10571" y="12330"/>
                  </a:lnTo>
                  <a:lnTo>
                    <a:pt x="9027" y="13759"/>
                  </a:lnTo>
                  <a:lnTo>
                    <a:pt x="4668" y="15347"/>
                  </a:lnTo>
                  <a:lnTo>
                    <a:pt x="3108" y="16763"/>
                  </a:lnTo>
                  <a:lnTo>
                    <a:pt x="400" y="24195"/>
                  </a:lnTo>
                  <a:lnTo>
                    <a:pt x="0" y="46504"/>
                  </a:lnTo>
                  <a:lnTo>
                    <a:pt x="988" y="48448"/>
                  </a:lnTo>
                  <a:lnTo>
                    <a:pt x="2639" y="49745"/>
                  </a:lnTo>
                  <a:lnTo>
                    <a:pt x="4732" y="50609"/>
                  </a:lnTo>
                  <a:lnTo>
                    <a:pt x="6128" y="52177"/>
                  </a:lnTo>
                  <a:lnTo>
                    <a:pt x="11013" y="61823"/>
                  </a:lnTo>
                  <a:lnTo>
                    <a:pt x="13292" y="64614"/>
                  </a:lnTo>
                  <a:lnTo>
                    <a:pt x="18469" y="67716"/>
                  </a:lnTo>
                  <a:lnTo>
                    <a:pt x="53032" y="78510"/>
                  </a:lnTo>
                  <a:lnTo>
                    <a:pt x="91012" y="79115"/>
                  </a:lnTo>
                  <a:lnTo>
                    <a:pt x="97660" y="76476"/>
                  </a:lnTo>
                  <a:lnTo>
                    <a:pt x="111330" y="65823"/>
                  </a:lnTo>
                  <a:lnTo>
                    <a:pt x="113967" y="60646"/>
                  </a:lnTo>
                  <a:lnTo>
                    <a:pt x="114669" y="57877"/>
                  </a:lnTo>
                  <a:lnTo>
                    <a:pt x="114146" y="55038"/>
                  </a:lnTo>
                  <a:lnTo>
                    <a:pt x="108822" y="43353"/>
                  </a:lnTo>
                  <a:lnTo>
                    <a:pt x="108263" y="40394"/>
                  </a:lnTo>
                  <a:lnTo>
                    <a:pt x="106898" y="38422"/>
                  </a:lnTo>
                  <a:lnTo>
                    <a:pt x="104996" y="37107"/>
                  </a:lnTo>
                  <a:lnTo>
                    <a:pt x="100237" y="34654"/>
                  </a:lnTo>
                  <a:lnTo>
                    <a:pt x="71427" y="7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45"/>
            <p:cNvSpPr/>
            <p:nvPr/>
          </p:nvSpPr>
          <p:spPr>
            <a:xfrm>
              <a:off x="5393535" y="3205790"/>
              <a:ext cx="187521" cy="142844"/>
            </a:xfrm>
            <a:custGeom>
              <a:avLst/>
              <a:gdLst/>
              <a:ahLst/>
              <a:cxnLst/>
              <a:rect l="0" t="0" r="0" b="0"/>
              <a:pathLst>
                <a:path w="187521" h="142844">
                  <a:moveTo>
                    <a:pt x="98223" y="8898"/>
                  </a:moveTo>
                  <a:lnTo>
                    <a:pt x="85794" y="8898"/>
                  </a:lnTo>
                  <a:lnTo>
                    <a:pt x="80132" y="6252"/>
                  </a:lnTo>
                  <a:lnTo>
                    <a:pt x="77232" y="4157"/>
                  </a:lnTo>
                  <a:lnTo>
                    <a:pt x="63671" y="1209"/>
                  </a:lnTo>
                  <a:lnTo>
                    <a:pt x="32847" y="0"/>
                  </a:lnTo>
                  <a:lnTo>
                    <a:pt x="26833" y="2628"/>
                  </a:lnTo>
                  <a:lnTo>
                    <a:pt x="20854" y="6111"/>
                  </a:lnTo>
                  <a:lnTo>
                    <a:pt x="8931" y="8347"/>
                  </a:lnTo>
                  <a:lnTo>
                    <a:pt x="1761" y="8789"/>
                  </a:lnTo>
                  <a:lnTo>
                    <a:pt x="1173" y="9817"/>
                  </a:lnTo>
                  <a:lnTo>
                    <a:pt x="9" y="25406"/>
                  </a:lnTo>
                  <a:lnTo>
                    <a:pt x="0" y="31097"/>
                  </a:lnTo>
                  <a:lnTo>
                    <a:pt x="991" y="32627"/>
                  </a:lnTo>
                  <a:lnTo>
                    <a:pt x="2644" y="33647"/>
                  </a:lnTo>
                  <a:lnTo>
                    <a:pt x="9710" y="35082"/>
                  </a:lnTo>
                  <a:lnTo>
                    <a:pt x="12425" y="35284"/>
                  </a:lnTo>
                  <a:lnTo>
                    <a:pt x="18088" y="38153"/>
                  </a:lnTo>
                  <a:lnTo>
                    <a:pt x="25068" y="43340"/>
                  </a:lnTo>
                  <a:lnTo>
                    <a:pt x="39712" y="45356"/>
                  </a:lnTo>
                  <a:lnTo>
                    <a:pt x="53188" y="51634"/>
                  </a:lnTo>
                  <a:lnTo>
                    <a:pt x="89290" y="53546"/>
                  </a:lnTo>
                  <a:lnTo>
                    <a:pt x="89293" y="67107"/>
                  </a:lnTo>
                  <a:lnTo>
                    <a:pt x="91939" y="72141"/>
                  </a:lnTo>
                  <a:lnTo>
                    <a:pt x="95430" y="77685"/>
                  </a:lnTo>
                  <a:lnTo>
                    <a:pt x="96982" y="83457"/>
                  </a:lnTo>
                  <a:lnTo>
                    <a:pt x="98387" y="85393"/>
                  </a:lnTo>
                  <a:lnTo>
                    <a:pt x="100317" y="86683"/>
                  </a:lnTo>
                  <a:lnTo>
                    <a:pt x="105107" y="89110"/>
                  </a:lnTo>
                  <a:lnTo>
                    <a:pt x="110543" y="93495"/>
                  </a:lnTo>
                  <a:lnTo>
                    <a:pt x="113620" y="98752"/>
                  </a:lnTo>
                  <a:lnTo>
                    <a:pt x="114441" y="101542"/>
                  </a:lnTo>
                  <a:lnTo>
                    <a:pt x="120645" y="107289"/>
                  </a:lnTo>
                  <a:lnTo>
                    <a:pt x="151688" y="131271"/>
                  </a:lnTo>
                  <a:lnTo>
                    <a:pt x="157704" y="133731"/>
                  </a:lnTo>
                  <a:lnTo>
                    <a:pt x="167661" y="139702"/>
                  </a:lnTo>
                  <a:lnTo>
                    <a:pt x="187520" y="142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46"/>
            <p:cNvSpPr/>
            <p:nvPr/>
          </p:nvSpPr>
          <p:spPr>
            <a:xfrm>
              <a:off x="5143609" y="3062883"/>
              <a:ext cx="276712" cy="214313"/>
            </a:xfrm>
            <a:custGeom>
              <a:avLst/>
              <a:gdLst/>
              <a:ahLst/>
              <a:cxnLst/>
              <a:rect l="0" t="0" r="0" b="0"/>
              <a:pathLst>
                <a:path w="276712" h="214313">
                  <a:moveTo>
                    <a:pt x="17750" y="0"/>
                  </a:moveTo>
                  <a:lnTo>
                    <a:pt x="17750" y="44117"/>
                  </a:lnTo>
                  <a:lnTo>
                    <a:pt x="17750" y="71023"/>
                  </a:lnTo>
                  <a:lnTo>
                    <a:pt x="8853" y="71437"/>
                  </a:lnTo>
                  <a:lnTo>
                    <a:pt x="4090" y="66697"/>
                  </a:lnTo>
                  <a:lnTo>
                    <a:pt x="1757" y="61723"/>
                  </a:lnTo>
                  <a:lnTo>
                    <a:pt x="0" y="49314"/>
                  </a:lnTo>
                  <a:lnTo>
                    <a:pt x="2585" y="44076"/>
                  </a:lnTo>
                  <a:lnTo>
                    <a:pt x="6050" y="38441"/>
                  </a:lnTo>
                  <a:lnTo>
                    <a:pt x="8273" y="26739"/>
                  </a:lnTo>
                  <a:lnTo>
                    <a:pt x="8456" y="23779"/>
                  </a:lnTo>
                  <a:lnTo>
                    <a:pt x="9569" y="21806"/>
                  </a:lnTo>
                  <a:lnTo>
                    <a:pt x="11304" y="20490"/>
                  </a:lnTo>
                  <a:lnTo>
                    <a:pt x="13453" y="19613"/>
                  </a:lnTo>
                  <a:lnTo>
                    <a:pt x="14885" y="18036"/>
                  </a:lnTo>
                  <a:lnTo>
                    <a:pt x="19830" y="8377"/>
                  </a:lnTo>
                  <a:lnTo>
                    <a:pt x="25327" y="1654"/>
                  </a:lnTo>
                  <a:lnTo>
                    <a:pt x="28725" y="735"/>
                  </a:lnTo>
                  <a:lnTo>
                    <a:pt x="57722" y="1"/>
                  </a:lnTo>
                  <a:lnTo>
                    <a:pt x="62966" y="2646"/>
                  </a:lnTo>
                  <a:lnTo>
                    <a:pt x="77357" y="14239"/>
                  </a:lnTo>
                  <a:lnTo>
                    <a:pt x="89203" y="19790"/>
                  </a:lnTo>
                  <a:lnTo>
                    <a:pt x="92175" y="22123"/>
                  </a:lnTo>
                  <a:lnTo>
                    <a:pt x="95477" y="27361"/>
                  </a:lnTo>
                  <a:lnTo>
                    <a:pt x="97935" y="32996"/>
                  </a:lnTo>
                  <a:lnTo>
                    <a:pt x="113495" y="53593"/>
                  </a:lnTo>
                  <a:lnTo>
                    <a:pt x="115866" y="59538"/>
                  </a:lnTo>
                  <a:lnTo>
                    <a:pt x="121787" y="68463"/>
                  </a:lnTo>
                  <a:lnTo>
                    <a:pt x="123982" y="77391"/>
                  </a:lnTo>
                  <a:lnTo>
                    <a:pt x="124496" y="83344"/>
                  </a:lnTo>
                  <a:lnTo>
                    <a:pt x="127370" y="89297"/>
                  </a:lnTo>
                  <a:lnTo>
                    <a:pt x="132559" y="96463"/>
                  </a:lnTo>
                  <a:lnTo>
                    <a:pt x="133835" y="107145"/>
                  </a:lnTo>
                  <a:lnTo>
                    <a:pt x="133836" y="102413"/>
                  </a:lnTo>
                  <a:lnTo>
                    <a:pt x="132844" y="101017"/>
                  </a:lnTo>
                  <a:lnTo>
                    <a:pt x="131190" y="100087"/>
                  </a:lnTo>
                  <a:lnTo>
                    <a:pt x="129096" y="99467"/>
                  </a:lnTo>
                  <a:lnTo>
                    <a:pt x="127699" y="98061"/>
                  </a:lnTo>
                  <a:lnTo>
                    <a:pt x="126148" y="93853"/>
                  </a:lnTo>
                  <a:lnTo>
                    <a:pt x="124910" y="50598"/>
                  </a:lnTo>
                  <a:lnTo>
                    <a:pt x="125901" y="48615"/>
                  </a:lnTo>
                  <a:lnTo>
                    <a:pt x="127554" y="47293"/>
                  </a:lnTo>
                  <a:lnTo>
                    <a:pt x="129648" y="46411"/>
                  </a:lnTo>
                  <a:lnTo>
                    <a:pt x="131044" y="44831"/>
                  </a:lnTo>
                  <a:lnTo>
                    <a:pt x="132596" y="40430"/>
                  </a:lnTo>
                  <a:lnTo>
                    <a:pt x="133728" y="28444"/>
                  </a:lnTo>
                  <a:lnTo>
                    <a:pt x="134756" y="27892"/>
                  </a:lnTo>
                  <a:lnTo>
                    <a:pt x="156036" y="26793"/>
                  </a:lnTo>
                  <a:lnTo>
                    <a:pt x="161231" y="29436"/>
                  </a:lnTo>
                  <a:lnTo>
                    <a:pt x="164006" y="31530"/>
                  </a:lnTo>
                  <a:lnTo>
                    <a:pt x="167089" y="36503"/>
                  </a:lnTo>
                  <a:lnTo>
                    <a:pt x="169451" y="42020"/>
                  </a:lnTo>
                  <a:lnTo>
                    <a:pt x="211233" y="86321"/>
                  </a:lnTo>
                  <a:lnTo>
                    <a:pt x="217183" y="92274"/>
                  </a:lnTo>
                  <a:lnTo>
                    <a:pt x="220488" y="100872"/>
                  </a:lnTo>
                  <a:lnTo>
                    <a:pt x="222950" y="110316"/>
                  </a:lnTo>
                  <a:lnTo>
                    <a:pt x="244078" y="144501"/>
                  </a:lnTo>
                  <a:lnTo>
                    <a:pt x="254905" y="157491"/>
                  </a:lnTo>
                  <a:lnTo>
                    <a:pt x="260718" y="169611"/>
                  </a:lnTo>
                  <a:lnTo>
                    <a:pt x="264642" y="175594"/>
                  </a:lnTo>
                  <a:lnTo>
                    <a:pt x="266851" y="184540"/>
                  </a:lnTo>
                  <a:lnTo>
                    <a:pt x="267780" y="210077"/>
                  </a:lnTo>
                  <a:lnTo>
                    <a:pt x="268773" y="211489"/>
                  </a:lnTo>
                  <a:lnTo>
                    <a:pt x="270427" y="212430"/>
                  </a:lnTo>
                  <a:lnTo>
                    <a:pt x="276711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47"/>
            <p:cNvSpPr/>
            <p:nvPr/>
          </p:nvSpPr>
          <p:spPr>
            <a:xfrm>
              <a:off x="5232797" y="2705695"/>
              <a:ext cx="178585" cy="241099"/>
            </a:xfrm>
            <a:custGeom>
              <a:avLst/>
              <a:gdLst/>
              <a:ahLst/>
              <a:cxnLst/>
              <a:rect l="0" t="0" r="0" b="0"/>
              <a:pathLst>
                <a:path w="178585" h="241099">
                  <a:moveTo>
                    <a:pt x="35719" y="0"/>
                  </a:moveTo>
                  <a:lnTo>
                    <a:pt x="28030" y="0"/>
                  </a:lnTo>
                  <a:lnTo>
                    <a:pt x="27616" y="993"/>
                  </a:lnTo>
                  <a:lnTo>
                    <a:pt x="26790" y="38732"/>
                  </a:lnTo>
                  <a:lnTo>
                    <a:pt x="29435" y="44665"/>
                  </a:lnTo>
                  <a:lnTo>
                    <a:pt x="34478" y="51818"/>
                  </a:lnTo>
                  <a:lnTo>
                    <a:pt x="36466" y="60360"/>
                  </a:lnTo>
                  <a:lnTo>
                    <a:pt x="48115" y="74523"/>
                  </a:lnTo>
                  <a:lnTo>
                    <a:pt x="53796" y="77770"/>
                  </a:lnTo>
                  <a:lnTo>
                    <a:pt x="59628" y="80205"/>
                  </a:lnTo>
                  <a:lnTo>
                    <a:pt x="68489" y="86162"/>
                  </a:lnTo>
                  <a:lnTo>
                    <a:pt x="77399" y="88368"/>
                  </a:lnTo>
                  <a:lnTo>
                    <a:pt x="119062" y="89294"/>
                  </a:lnTo>
                  <a:lnTo>
                    <a:pt x="121047" y="88303"/>
                  </a:lnTo>
                  <a:lnTo>
                    <a:pt x="122370" y="86650"/>
                  </a:lnTo>
                  <a:lnTo>
                    <a:pt x="123252" y="84556"/>
                  </a:lnTo>
                  <a:lnTo>
                    <a:pt x="124832" y="83160"/>
                  </a:lnTo>
                  <a:lnTo>
                    <a:pt x="129233" y="81609"/>
                  </a:lnTo>
                  <a:lnTo>
                    <a:pt x="137290" y="80735"/>
                  </a:lnTo>
                  <a:lnTo>
                    <a:pt x="139151" y="79620"/>
                  </a:lnTo>
                  <a:lnTo>
                    <a:pt x="140392" y="77885"/>
                  </a:lnTo>
                  <a:lnTo>
                    <a:pt x="141771" y="73311"/>
                  </a:lnTo>
                  <a:lnTo>
                    <a:pt x="142875" y="44659"/>
                  </a:lnTo>
                  <a:lnTo>
                    <a:pt x="142875" y="65898"/>
                  </a:lnTo>
                  <a:lnTo>
                    <a:pt x="145520" y="71622"/>
                  </a:lnTo>
                  <a:lnTo>
                    <a:pt x="149012" y="77473"/>
                  </a:lnTo>
                  <a:lnTo>
                    <a:pt x="151969" y="86345"/>
                  </a:lnTo>
                  <a:lnTo>
                    <a:pt x="157696" y="95258"/>
                  </a:lnTo>
                  <a:lnTo>
                    <a:pt x="159834" y="105175"/>
                  </a:lnTo>
                  <a:lnTo>
                    <a:pt x="161460" y="119247"/>
                  </a:lnTo>
                  <a:lnTo>
                    <a:pt x="168387" y="136554"/>
                  </a:lnTo>
                  <a:lnTo>
                    <a:pt x="170404" y="154893"/>
                  </a:lnTo>
                  <a:lnTo>
                    <a:pt x="176682" y="171744"/>
                  </a:lnTo>
                  <a:lnTo>
                    <a:pt x="178579" y="214260"/>
                  </a:lnTo>
                  <a:lnTo>
                    <a:pt x="178584" y="217254"/>
                  </a:lnTo>
                  <a:lnTo>
                    <a:pt x="175943" y="223227"/>
                  </a:lnTo>
                  <a:lnTo>
                    <a:pt x="172454" y="229189"/>
                  </a:lnTo>
                  <a:lnTo>
                    <a:pt x="170904" y="235146"/>
                  </a:lnTo>
                  <a:lnTo>
                    <a:pt x="169499" y="237131"/>
                  </a:lnTo>
                  <a:lnTo>
                    <a:pt x="167569" y="238455"/>
                  </a:lnTo>
                  <a:lnTo>
                    <a:pt x="162084" y="240579"/>
                  </a:lnTo>
                  <a:lnTo>
                    <a:pt x="122371" y="241098"/>
                  </a:lnTo>
                  <a:lnTo>
                    <a:pt x="108468" y="236360"/>
                  </a:lnTo>
                  <a:lnTo>
                    <a:pt x="65073" y="211290"/>
                  </a:lnTo>
                  <a:lnTo>
                    <a:pt x="32883" y="189505"/>
                  </a:lnTo>
                  <a:lnTo>
                    <a:pt x="15829" y="171526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48"/>
            <p:cNvSpPr/>
            <p:nvPr/>
          </p:nvSpPr>
          <p:spPr>
            <a:xfrm>
              <a:off x="5188159" y="2544961"/>
              <a:ext cx="35709" cy="214313"/>
            </a:xfrm>
            <a:custGeom>
              <a:avLst/>
              <a:gdLst/>
              <a:ahLst/>
              <a:cxnLst/>
              <a:rect l="0" t="0" r="0" b="0"/>
              <a:pathLst>
                <a:path w="35709" h="214313">
                  <a:moveTo>
                    <a:pt x="35708" y="0"/>
                  </a:moveTo>
                  <a:lnTo>
                    <a:pt x="35708" y="4740"/>
                  </a:lnTo>
                  <a:lnTo>
                    <a:pt x="34716" y="6137"/>
                  </a:lnTo>
                  <a:lnTo>
                    <a:pt x="33063" y="7068"/>
                  </a:lnTo>
                  <a:lnTo>
                    <a:pt x="30968" y="7688"/>
                  </a:lnTo>
                  <a:lnTo>
                    <a:pt x="29571" y="9094"/>
                  </a:lnTo>
                  <a:lnTo>
                    <a:pt x="28020" y="13302"/>
                  </a:lnTo>
                  <a:lnTo>
                    <a:pt x="25808" y="41696"/>
                  </a:lnTo>
                  <a:lnTo>
                    <a:pt x="20648" y="51601"/>
                  </a:lnTo>
                  <a:lnTo>
                    <a:pt x="17102" y="76564"/>
                  </a:lnTo>
                  <a:lnTo>
                    <a:pt x="10829" y="89133"/>
                  </a:lnTo>
                  <a:lnTo>
                    <a:pt x="8178" y="104158"/>
                  </a:lnTo>
                  <a:lnTo>
                    <a:pt x="2857" y="114095"/>
                  </a:lnTo>
                  <a:lnTo>
                    <a:pt x="12" y="157685"/>
                  </a:lnTo>
                  <a:lnTo>
                    <a:pt x="0" y="163679"/>
                  </a:lnTo>
                  <a:lnTo>
                    <a:pt x="2640" y="169650"/>
                  </a:lnTo>
                  <a:lnTo>
                    <a:pt x="6129" y="175611"/>
                  </a:lnTo>
                  <a:lnTo>
                    <a:pt x="8552" y="185759"/>
                  </a:lnTo>
                  <a:lnTo>
                    <a:pt x="14983" y="194304"/>
                  </a:lnTo>
                  <a:lnTo>
                    <a:pt x="17992" y="202651"/>
                  </a:lnTo>
                  <a:lnTo>
                    <a:pt x="2677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49"/>
            <p:cNvSpPr/>
            <p:nvPr/>
          </p:nvSpPr>
          <p:spPr>
            <a:xfrm>
              <a:off x="4830961" y="2732520"/>
              <a:ext cx="187524" cy="312504"/>
            </a:xfrm>
            <a:custGeom>
              <a:avLst/>
              <a:gdLst/>
              <a:ahLst/>
              <a:cxnLst/>
              <a:rect l="0" t="0" r="0" b="0"/>
              <a:pathLst>
                <a:path w="187524" h="312504">
                  <a:moveTo>
                    <a:pt x="26789" y="71402"/>
                  </a:moveTo>
                  <a:lnTo>
                    <a:pt x="26789" y="76142"/>
                  </a:lnTo>
                  <a:lnTo>
                    <a:pt x="24143" y="81116"/>
                  </a:lnTo>
                  <a:lnTo>
                    <a:pt x="20652" y="86633"/>
                  </a:lnTo>
                  <a:lnTo>
                    <a:pt x="18411" y="98260"/>
                  </a:lnTo>
                  <a:lnTo>
                    <a:pt x="18228" y="101213"/>
                  </a:lnTo>
                  <a:lnTo>
                    <a:pt x="15377" y="107141"/>
                  </a:lnTo>
                  <a:lnTo>
                    <a:pt x="11795" y="113083"/>
                  </a:lnTo>
                  <a:lnTo>
                    <a:pt x="9495" y="124982"/>
                  </a:lnTo>
                  <a:lnTo>
                    <a:pt x="9041" y="136887"/>
                  </a:lnTo>
                  <a:lnTo>
                    <a:pt x="6333" y="142840"/>
                  </a:lnTo>
                  <a:lnTo>
                    <a:pt x="2815" y="148793"/>
                  </a:lnTo>
                  <a:lnTo>
                    <a:pt x="556" y="160699"/>
                  </a:lnTo>
                  <a:lnTo>
                    <a:pt x="0" y="196039"/>
                  </a:lnTo>
                  <a:lnTo>
                    <a:pt x="0" y="157679"/>
                  </a:lnTo>
                  <a:lnTo>
                    <a:pt x="2646" y="151750"/>
                  </a:lnTo>
                  <a:lnTo>
                    <a:pt x="6137" y="145807"/>
                  </a:lnTo>
                  <a:lnTo>
                    <a:pt x="8102" y="135892"/>
                  </a:lnTo>
                  <a:lnTo>
                    <a:pt x="9849" y="109932"/>
                  </a:lnTo>
                  <a:lnTo>
                    <a:pt x="17025" y="84208"/>
                  </a:lnTo>
                  <a:lnTo>
                    <a:pt x="17850" y="42015"/>
                  </a:lnTo>
                  <a:lnTo>
                    <a:pt x="17856" y="32819"/>
                  </a:lnTo>
                  <a:lnTo>
                    <a:pt x="18850" y="30797"/>
                  </a:lnTo>
                  <a:lnTo>
                    <a:pt x="20504" y="29449"/>
                  </a:lnTo>
                  <a:lnTo>
                    <a:pt x="22599" y="28550"/>
                  </a:lnTo>
                  <a:lnTo>
                    <a:pt x="23995" y="26959"/>
                  </a:lnTo>
                  <a:lnTo>
                    <a:pt x="25548" y="22546"/>
                  </a:lnTo>
                  <a:lnTo>
                    <a:pt x="26680" y="10550"/>
                  </a:lnTo>
                  <a:lnTo>
                    <a:pt x="34468" y="1351"/>
                  </a:lnTo>
                  <a:lnTo>
                    <a:pt x="37808" y="581"/>
                  </a:lnTo>
                  <a:lnTo>
                    <a:pt x="56677" y="0"/>
                  </a:lnTo>
                  <a:lnTo>
                    <a:pt x="62562" y="2626"/>
                  </a:lnTo>
                  <a:lnTo>
                    <a:pt x="68485" y="6109"/>
                  </a:lnTo>
                  <a:lnTo>
                    <a:pt x="77398" y="9061"/>
                  </a:lnTo>
                  <a:lnTo>
                    <a:pt x="98227" y="24292"/>
                  </a:lnTo>
                  <a:lnTo>
                    <a:pt x="104180" y="26652"/>
                  </a:lnTo>
                  <a:lnTo>
                    <a:pt x="127992" y="47702"/>
                  </a:lnTo>
                  <a:lnTo>
                    <a:pt x="131300" y="53592"/>
                  </a:lnTo>
                  <a:lnTo>
                    <a:pt x="142937" y="85459"/>
                  </a:lnTo>
                  <a:lnTo>
                    <a:pt x="149759" y="98028"/>
                  </a:lnTo>
                  <a:lnTo>
                    <a:pt x="151801" y="138127"/>
                  </a:lnTo>
                  <a:lnTo>
                    <a:pt x="150810" y="139698"/>
                  </a:lnTo>
                  <a:lnTo>
                    <a:pt x="149157" y="140745"/>
                  </a:lnTo>
                  <a:lnTo>
                    <a:pt x="147063" y="141443"/>
                  </a:lnTo>
                  <a:lnTo>
                    <a:pt x="145667" y="142901"/>
                  </a:lnTo>
                  <a:lnTo>
                    <a:pt x="144116" y="147166"/>
                  </a:lnTo>
                  <a:lnTo>
                    <a:pt x="142710" y="148700"/>
                  </a:lnTo>
                  <a:lnTo>
                    <a:pt x="138502" y="150405"/>
                  </a:lnTo>
                  <a:lnTo>
                    <a:pt x="103809" y="151766"/>
                  </a:lnTo>
                  <a:lnTo>
                    <a:pt x="98062" y="149122"/>
                  </a:lnTo>
                  <a:lnTo>
                    <a:pt x="92200" y="145632"/>
                  </a:lnTo>
                  <a:lnTo>
                    <a:pt x="80352" y="143391"/>
                  </a:lnTo>
                  <a:lnTo>
                    <a:pt x="62518" y="142839"/>
                  </a:lnTo>
                  <a:lnTo>
                    <a:pt x="75810" y="156142"/>
                  </a:lnTo>
                  <a:lnTo>
                    <a:pt x="80988" y="158673"/>
                  </a:lnTo>
                  <a:lnTo>
                    <a:pt x="83758" y="159348"/>
                  </a:lnTo>
                  <a:lnTo>
                    <a:pt x="92396" y="165039"/>
                  </a:lnTo>
                  <a:lnTo>
                    <a:pt x="95635" y="170235"/>
                  </a:lnTo>
                  <a:lnTo>
                    <a:pt x="98067" y="175851"/>
                  </a:lnTo>
                  <a:lnTo>
                    <a:pt x="113605" y="196433"/>
                  </a:lnTo>
                  <a:lnTo>
                    <a:pt x="115975" y="202378"/>
                  </a:lnTo>
                  <a:lnTo>
                    <a:pt x="131467" y="223207"/>
                  </a:lnTo>
                  <a:lnTo>
                    <a:pt x="133836" y="229160"/>
                  </a:lnTo>
                  <a:lnTo>
                    <a:pt x="139756" y="238089"/>
                  </a:lnTo>
                  <a:lnTo>
                    <a:pt x="142943" y="247019"/>
                  </a:lnTo>
                  <a:lnTo>
                    <a:pt x="158266" y="267855"/>
                  </a:lnTo>
                  <a:lnTo>
                    <a:pt x="160630" y="273808"/>
                  </a:lnTo>
                  <a:lnTo>
                    <a:pt x="166546" y="282738"/>
                  </a:lnTo>
                  <a:lnTo>
                    <a:pt x="169733" y="291668"/>
                  </a:lnTo>
                  <a:lnTo>
                    <a:pt x="187523" y="312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50"/>
            <p:cNvSpPr/>
            <p:nvPr/>
          </p:nvSpPr>
          <p:spPr>
            <a:xfrm>
              <a:off x="5072098" y="2607837"/>
              <a:ext cx="98192" cy="79997"/>
            </a:xfrm>
            <a:custGeom>
              <a:avLst/>
              <a:gdLst/>
              <a:ahLst/>
              <a:cxnLst/>
              <a:rect l="0" t="0" r="0" b="0"/>
              <a:pathLst>
                <a:path w="98192" h="79997">
                  <a:moveTo>
                    <a:pt x="71402" y="8561"/>
                  </a:moveTo>
                  <a:lnTo>
                    <a:pt x="63713" y="8561"/>
                  </a:lnTo>
                  <a:lnTo>
                    <a:pt x="55588" y="2425"/>
                  </a:lnTo>
                  <a:lnTo>
                    <a:pt x="47314" y="459"/>
                  </a:lnTo>
                  <a:lnTo>
                    <a:pt x="41514" y="0"/>
                  </a:lnTo>
                  <a:lnTo>
                    <a:pt x="39570" y="869"/>
                  </a:lnTo>
                  <a:lnTo>
                    <a:pt x="38275" y="2441"/>
                  </a:lnTo>
                  <a:lnTo>
                    <a:pt x="37411" y="4481"/>
                  </a:lnTo>
                  <a:lnTo>
                    <a:pt x="35843" y="5841"/>
                  </a:lnTo>
                  <a:lnTo>
                    <a:pt x="31455" y="7353"/>
                  </a:lnTo>
                  <a:lnTo>
                    <a:pt x="19478" y="8455"/>
                  </a:lnTo>
                  <a:lnTo>
                    <a:pt x="4565" y="21861"/>
                  </a:lnTo>
                  <a:lnTo>
                    <a:pt x="2009" y="27040"/>
                  </a:lnTo>
                  <a:lnTo>
                    <a:pt x="0" y="42895"/>
                  </a:lnTo>
                  <a:lnTo>
                    <a:pt x="21214" y="65519"/>
                  </a:lnTo>
                  <a:lnTo>
                    <a:pt x="26938" y="68603"/>
                  </a:lnTo>
                  <a:lnTo>
                    <a:pt x="41661" y="71737"/>
                  </a:lnTo>
                  <a:lnTo>
                    <a:pt x="53547" y="78073"/>
                  </a:lnTo>
                  <a:lnTo>
                    <a:pt x="87530" y="79996"/>
                  </a:lnTo>
                  <a:lnTo>
                    <a:pt x="96797" y="72310"/>
                  </a:lnTo>
                  <a:lnTo>
                    <a:pt x="97572" y="68975"/>
                  </a:lnTo>
                  <a:lnTo>
                    <a:pt x="98191" y="62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SMARTInkShape-251"/>
          <p:cNvSpPr/>
          <p:nvPr/>
        </p:nvSpPr>
        <p:spPr>
          <a:xfrm>
            <a:off x="589359" y="2259211"/>
            <a:ext cx="705443" cy="1759149"/>
          </a:xfrm>
          <a:custGeom>
            <a:avLst/>
            <a:gdLst/>
            <a:ahLst/>
            <a:cxnLst/>
            <a:rect l="0" t="0" r="0" b="0"/>
            <a:pathLst>
              <a:path w="705443" h="1759149">
                <a:moveTo>
                  <a:pt x="678657" y="8930"/>
                </a:moveTo>
                <a:lnTo>
                  <a:pt x="683397" y="4189"/>
                </a:lnTo>
                <a:lnTo>
                  <a:pt x="688370" y="1862"/>
                </a:lnTo>
                <a:lnTo>
                  <a:pt x="705435" y="0"/>
                </a:lnTo>
                <a:lnTo>
                  <a:pt x="705442" y="4741"/>
                </a:lnTo>
                <a:lnTo>
                  <a:pt x="704451" y="6137"/>
                </a:lnTo>
                <a:lnTo>
                  <a:pt x="702798" y="7068"/>
                </a:lnTo>
                <a:lnTo>
                  <a:pt x="697757" y="8562"/>
                </a:lnTo>
                <a:lnTo>
                  <a:pt x="692143" y="13561"/>
                </a:lnTo>
                <a:lnTo>
                  <a:pt x="689612" y="18595"/>
                </a:lnTo>
                <a:lnTo>
                  <a:pt x="688937" y="21326"/>
                </a:lnTo>
                <a:lnTo>
                  <a:pt x="687494" y="23147"/>
                </a:lnTo>
                <a:lnTo>
                  <a:pt x="666631" y="39076"/>
                </a:lnTo>
                <a:lnTo>
                  <a:pt x="663390" y="44817"/>
                </a:lnTo>
                <a:lnTo>
                  <a:pt x="660957" y="50677"/>
                </a:lnTo>
                <a:lnTo>
                  <a:pt x="656569" y="56588"/>
                </a:lnTo>
                <a:lnTo>
                  <a:pt x="635705" y="74088"/>
                </a:lnTo>
                <a:lnTo>
                  <a:pt x="604272" y="114764"/>
                </a:lnTo>
                <a:lnTo>
                  <a:pt x="577454" y="159042"/>
                </a:lnTo>
                <a:lnTo>
                  <a:pt x="556618" y="199505"/>
                </a:lnTo>
                <a:lnTo>
                  <a:pt x="542065" y="223257"/>
                </a:lnTo>
                <a:lnTo>
                  <a:pt x="515313" y="264915"/>
                </a:lnTo>
                <a:lnTo>
                  <a:pt x="489430" y="305373"/>
                </a:lnTo>
                <a:lnTo>
                  <a:pt x="465669" y="349654"/>
                </a:lnTo>
                <a:lnTo>
                  <a:pt x="443886" y="389530"/>
                </a:lnTo>
                <a:lnTo>
                  <a:pt x="421607" y="429356"/>
                </a:lnTo>
                <a:lnTo>
                  <a:pt x="408687" y="452985"/>
                </a:lnTo>
                <a:lnTo>
                  <a:pt x="394936" y="475199"/>
                </a:lnTo>
                <a:lnTo>
                  <a:pt x="377299" y="518176"/>
                </a:lnTo>
                <a:lnTo>
                  <a:pt x="355488" y="562604"/>
                </a:lnTo>
                <a:lnTo>
                  <a:pt x="336851" y="607223"/>
                </a:lnTo>
                <a:lnTo>
                  <a:pt x="315373" y="650876"/>
                </a:lnTo>
                <a:lnTo>
                  <a:pt x="293057" y="688827"/>
                </a:lnTo>
                <a:lnTo>
                  <a:pt x="274353" y="732398"/>
                </a:lnTo>
                <a:lnTo>
                  <a:pt x="265802" y="750166"/>
                </a:lnTo>
                <a:lnTo>
                  <a:pt x="255021" y="785827"/>
                </a:lnTo>
                <a:lnTo>
                  <a:pt x="239111" y="826275"/>
                </a:lnTo>
                <a:lnTo>
                  <a:pt x="226414" y="865353"/>
                </a:lnTo>
                <a:lnTo>
                  <a:pt x="214351" y="901735"/>
                </a:lnTo>
                <a:lnTo>
                  <a:pt x="202414" y="937585"/>
                </a:lnTo>
                <a:lnTo>
                  <a:pt x="189510" y="973329"/>
                </a:lnTo>
                <a:lnTo>
                  <a:pt x="171526" y="1009053"/>
                </a:lnTo>
                <a:lnTo>
                  <a:pt x="158126" y="1044773"/>
                </a:lnTo>
                <a:lnTo>
                  <a:pt x="146917" y="1080492"/>
                </a:lnTo>
                <a:lnTo>
                  <a:pt x="138667" y="1125141"/>
                </a:lnTo>
                <a:lnTo>
                  <a:pt x="124854" y="1167143"/>
                </a:lnTo>
                <a:lnTo>
                  <a:pt x="110112" y="1206335"/>
                </a:lnTo>
                <a:lnTo>
                  <a:pt x="95248" y="1245525"/>
                </a:lnTo>
                <a:lnTo>
                  <a:pt x="84336" y="1277794"/>
                </a:lnTo>
                <a:lnTo>
                  <a:pt x="76150" y="1321705"/>
                </a:lnTo>
                <a:lnTo>
                  <a:pt x="69413" y="1366257"/>
                </a:lnTo>
                <a:lnTo>
                  <a:pt x="57281" y="1404755"/>
                </a:lnTo>
                <a:lnTo>
                  <a:pt x="49326" y="1446978"/>
                </a:lnTo>
                <a:lnTo>
                  <a:pt x="42619" y="1484238"/>
                </a:lnTo>
                <a:lnTo>
                  <a:pt x="30491" y="1526236"/>
                </a:lnTo>
                <a:lnTo>
                  <a:pt x="22536" y="1563970"/>
                </a:lnTo>
                <a:lnTo>
                  <a:pt x="18270" y="1603956"/>
                </a:lnTo>
                <a:lnTo>
                  <a:pt x="9782" y="1646015"/>
                </a:lnTo>
                <a:lnTo>
                  <a:pt x="8963" y="1688922"/>
                </a:lnTo>
                <a:lnTo>
                  <a:pt x="8930" y="1731921"/>
                </a:lnTo>
                <a:lnTo>
                  <a:pt x="8930" y="1745606"/>
                </a:lnTo>
                <a:lnTo>
                  <a:pt x="7938" y="1747144"/>
                </a:lnTo>
                <a:lnTo>
                  <a:pt x="6284" y="1748169"/>
                </a:lnTo>
                <a:lnTo>
                  <a:pt x="4190" y="1748852"/>
                </a:lnTo>
                <a:lnTo>
                  <a:pt x="2793" y="1750300"/>
                </a:lnTo>
                <a:lnTo>
                  <a:pt x="0" y="17591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Shape-252"/>
          <p:cNvSpPr/>
          <p:nvPr/>
        </p:nvSpPr>
        <p:spPr>
          <a:xfrm>
            <a:off x="6125766" y="2143129"/>
            <a:ext cx="1589485" cy="2464591"/>
          </a:xfrm>
          <a:custGeom>
            <a:avLst/>
            <a:gdLst/>
            <a:ahLst/>
            <a:cxnLst/>
            <a:rect l="0" t="0" r="0" b="0"/>
            <a:pathLst>
              <a:path w="1589485" h="2464591">
                <a:moveTo>
                  <a:pt x="0" y="26785"/>
                </a:moveTo>
                <a:lnTo>
                  <a:pt x="0" y="22044"/>
                </a:lnTo>
                <a:lnTo>
                  <a:pt x="2645" y="17072"/>
                </a:lnTo>
                <a:lnTo>
                  <a:pt x="6136" y="11554"/>
                </a:lnTo>
                <a:lnTo>
                  <a:pt x="8897" y="147"/>
                </a:lnTo>
                <a:lnTo>
                  <a:pt x="17490" y="0"/>
                </a:lnTo>
                <a:lnTo>
                  <a:pt x="59539" y="41677"/>
                </a:lnTo>
                <a:lnTo>
                  <a:pt x="71439" y="56222"/>
                </a:lnTo>
                <a:lnTo>
                  <a:pt x="101203" y="99849"/>
                </a:lnTo>
                <a:lnTo>
                  <a:pt x="127992" y="144203"/>
                </a:lnTo>
                <a:lnTo>
                  <a:pt x="154450" y="187688"/>
                </a:lnTo>
                <a:lnTo>
                  <a:pt x="180687" y="225899"/>
                </a:lnTo>
                <a:lnTo>
                  <a:pt x="214497" y="269982"/>
                </a:lnTo>
                <a:lnTo>
                  <a:pt x="250047" y="314581"/>
                </a:lnTo>
                <a:lnTo>
                  <a:pt x="285751" y="359225"/>
                </a:lnTo>
                <a:lnTo>
                  <a:pt x="321652" y="402101"/>
                </a:lnTo>
                <a:lnTo>
                  <a:pt x="353842" y="441775"/>
                </a:lnTo>
                <a:lnTo>
                  <a:pt x="383928" y="482755"/>
                </a:lnTo>
                <a:lnTo>
                  <a:pt x="413736" y="526921"/>
                </a:lnTo>
                <a:lnTo>
                  <a:pt x="443506" y="571506"/>
                </a:lnTo>
                <a:lnTo>
                  <a:pt x="473273" y="609078"/>
                </a:lnTo>
                <a:lnTo>
                  <a:pt x="509176" y="652109"/>
                </a:lnTo>
                <a:lnTo>
                  <a:pt x="541367" y="696544"/>
                </a:lnTo>
                <a:lnTo>
                  <a:pt x="571452" y="741164"/>
                </a:lnTo>
                <a:lnTo>
                  <a:pt x="601259" y="785809"/>
                </a:lnTo>
                <a:lnTo>
                  <a:pt x="635770" y="830457"/>
                </a:lnTo>
                <a:lnTo>
                  <a:pt x="669175" y="875105"/>
                </a:lnTo>
                <a:lnTo>
                  <a:pt x="699419" y="919754"/>
                </a:lnTo>
                <a:lnTo>
                  <a:pt x="723290" y="958118"/>
                </a:lnTo>
                <a:lnTo>
                  <a:pt x="736197" y="978477"/>
                </a:lnTo>
                <a:lnTo>
                  <a:pt x="766089" y="1013007"/>
                </a:lnTo>
                <a:lnTo>
                  <a:pt x="791397" y="1052717"/>
                </a:lnTo>
                <a:lnTo>
                  <a:pt x="815505" y="1089224"/>
                </a:lnTo>
                <a:lnTo>
                  <a:pt x="839376" y="1125098"/>
                </a:lnTo>
                <a:lnTo>
                  <a:pt x="863200" y="1160848"/>
                </a:lnTo>
                <a:lnTo>
                  <a:pt x="887014" y="1196573"/>
                </a:lnTo>
                <a:lnTo>
                  <a:pt x="910828" y="1232292"/>
                </a:lnTo>
                <a:lnTo>
                  <a:pt x="934640" y="1272752"/>
                </a:lnTo>
                <a:lnTo>
                  <a:pt x="957461" y="1311833"/>
                </a:lnTo>
                <a:lnTo>
                  <a:pt x="975197" y="1348215"/>
                </a:lnTo>
                <a:lnTo>
                  <a:pt x="997515" y="1384065"/>
                </a:lnTo>
                <a:lnTo>
                  <a:pt x="1020041" y="1419810"/>
                </a:lnTo>
                <a:lnTo>
                  <a:pt x="1037719" y="1455534"/>
                </a:lnTo>
                <a:lnTo>
                  <a:pt x="1060026" y="1491253"/>
                </a:lnTo>
                <a:lnTo>
                  <a:pt x="1082549" y="1533109"/>
                </a:lnTo>
                <a:lnTo>
                  <a:pt x="1100228" y="1571069"/>
                </a:lnTo>
                <a:lnTo>
                  <a:pt x="1122534" y="1607231"/>
                </a:lnTo>
                <a:lnTo>
                  <a:pt x="1139913" y="1649174"/>
                </a:lnTo>
                <a:lnTo>
                  <a:pt x="1158779" y="1687151"/>
                </a:lnTo>
                <a:lnTo>
                  <a:pt x="1177095" y="1723316"/>
                </a:lnTo>
                <a:lnTo>
                  <a:pt x="1193685" y="1759123"/>
                </a:lnTo>
                <a:lnTo>
                  <a:pt x="1212395" y="1794859"/>
                </a:lnTo>
                <a:lnTo>
                  <a:pt x="1225940" y="1830581"/>
                </a:lnTo>
                <a:lnTo>
                  <a:pt x="1245299" y="1866301"/>
                </a:lnTo>
                <a:lnTo>
                  <a:pt x="1265586" y="1902019"/>
                </a:lnTo>
                <a:lnTo>
                  <a:pt x="1279441" y="1942479"/>
                </a:lnTo>
                <a:lnTo>
                  <a:pt x="1304455" y="1983697"/>
                </a:lnTo>
                <a:lnTo>
                  <a:pt x="1326466" y="2026215"/>
                </a:lnTo>
                <a:lnTo>
                  <a:pt x="1347027" y="2064018"/>
                </a:lnTo>
                <a:lnTo>
                  <a:pt x="1368318" y="2107569"/>
                </a:lnTo>
                <a:lnTo>
                  <a:pt x="1395076" y="2151281"/>
                </a:lnTo>
                <a:lnTo>
                  <a:pt x="1404853" y="2164607"/>
                </a:lnTo>
                <a:lnTo>
                  <a:pt x="1431641" y="2207748"/>
                </a:lnTo>
                <a:lnTo>
                  <a:pt x="1458430" y="2245241"/>
                </a:lnTo>
                <a:lnTo>
                  <a:pt x="1485219" y="2288139"/>
                </a:lnTo>
                <a:lnTo>
                  <a:pt x="1512008" y="2325610"/>
                </a:lnTo>
                <a:lnTo>
                  <a:pt x="1533653" y="2368506"/>
                </a:lnTo>
                <a:lnTo>
                  <a:pt x="1565293" y="2409244"/>
                </a:lnTo>
                <a:lnTo>
                  <a:pt x="1577858" y="2428247"/>
                </a:lnTo>
                <a:lnTo>
                  <a:pt x="1589484" y="24645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Battle of Tours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battle fought in in 732 between the Franks and invading Muslims near Tours, France.  Stops the spread of Islam into northern Europe. </a:t>
            </a:r>
            <a:endParaRPr lang="en-US" sz="3200" dirty="0"/>
          </a:p>
        </p:txBody>
      </p:sp>
      <p:sp>
        <p:nvSpPr>
          <p:cNvPr id="4" name="SMARTInkShape-253"/>
          <p:cNvSpPr/>
          <p:nvPr/>
        </p:nvSpPr>
        <p:spPr>
          <a:xfrm>
            <a:off x="1151930" y="1723430"/>
            <a:ext cx="1875235" cy="17860"/>
          </a:xfrm>
          <a:custGeom>
            <a:avLst/>
            <a:gdLst/>
            <a:ahLst/>
            <a:cxnLst/>
            <a:rect l="0" t="0" r="0" b="0"/>
            <a:pathLst>
              <a:path w="1875235" h="17860">
                <a:moveTo>
                  <a:pt x="0" y="17859"/>
                </a:moveTo>
                <a:lnTo>
                  <a:pt x="41751" y="17859"/>
                </a:lnTo>
                <a:lnTo>
                  <a:pt x="83344" y="17859"/>
                </a:lnTo>
                <a:lnTo>
                  <a:pt x="101387" y="16867"/>
                </a:lnTo>
                <a:lnTo>
                  <a:pt x="108891" y="13119"/>
                </a:lnTo>
                <a:lnTo>
                  <a:pt x="113274" y="12714"/>
                </a:lnTo>
                <a:lnTo>
                  <a:pt x="140312" y="16985"/>
                </a:lnTo>
                <a:lnTo>
                  <a:pt x="180472" y="9447"/>
                </a:lnTo>
                <a:lnTo>
                  <a:pt x="220375" y="8960"/>
                </a:lnTo>
                <a:lnTo>
                  <a:pt x="261944" y="8931"/>
                </a:lnTo>
                <a:lnTo>
                  <a:pt x="303609" y="8930"/>
                </a:lnTo>
                <a:lnTo>
                  <a:pt x="341974" y="8929"/>
                </a:lnTo>
                <a:lnTo>
                  <a:pt x="383425" y="8929"/>
                </a:lnTo>
                <a:lnTo>
                  <a:pt x="422293" y="8929"/>
                </a:lnTo>
                <a:lnTo>
                  <a:pt x="463787" y="8929"/>
                </a:lnTo>
                <a:lnTo>
                  <a:pt x="501165" y="8929"/>
                </a:lnTo>
                <a:lnTo>
                  <a:pt x="540115" y="8929"/>
                </a:lnTo>
                <a:lnTo>
                  <a:pt x="573932" y="11575"/>
                </a:lnTo>
                <a:lnTo>
                  <a:pt x="615578" y="17307"/>
                </a:lnTo>
                <a:lnTo>
                  <a:pt x="628793" y="16622"/>
                </a:lnTo>
                <a:lnTo>
                  <a:pt x="672845" y="9736"/>
                </a:lnTo>
                <a:lnTo>
                  <a:pt x="716449" y="9000"/>
                </a:lnTo>
                <a:lnTo>
                  <a:pt x="759128" y="8936"/>
                </a:lnTo>
                <a:lnTo>
                  <a:pt x="798459" y="8930"/>
                </a:lnTo>
                <a:lnTo>
                  <a:pt x="841517" y="8929"/>
                </a:lnTo>
                <a:lnTo>
                  <a:pt x="884148" y="8929"/>
                </a:lnTo>
                <a:lnTo>
                  <a:pt x="923475" y="8929"/>
                </a:lnTo>
                <a:lnTo>
                  <a:pt x="966533" y="8929"/>
                </a:lnTo>
                <a:lnTo>
                  <a:pt x="1009163" y="8929"/>
                </a:lnTo>
                <a:lnTo>
                  <a:pt x="1048490" y="8929"/>
                </a:lnTo>
                <a:lnTo>
                  <a:pt x="1071671" y="7937"/>
                </a:lnTo>
                <a:lnTo>
                  <a:pt x="1116143" y="827"/>
                </a:lnTo>
                <a:lnTo>
                  <a:pt x="1155631" y="72"/>
                </a:lnTo>
                <a:lnTo>
                  <a:pt x="1199696" y="6"/>
                </a:lnTo>
                <a:lnTo>
                  <a:pt x="1244293" y="0"/>
                </a:lnTo>
                <a:lnTo>
                  <a:pt x="1288937" y="0"/>
                </a:lnTo>
                <a:lnTo>
                  <a:pt x="1332592" y="0"/>
                </a:lnTo>
                <a:lnTo>
                  <a:pt x="1375276" y="0"/>
                </a:lnTo>
                <a:lnTo>
                  <a:pt x="1419751" y="0"/>
                </a:lnTo>
                <a:lnTo>
                  <a:pt x="1459240" y="0"/>
                </a:lnTo>
                <a:lnTo>
                  <a:pt x="1503305" y="0"/>
                </a:lnTo>
                <a:lnTo>
                  <a:pt x="1547902" y="0"/>
                </a:lnTo>
                <a:lnTo>
                  <a:pt x="1591554" y="0"/>
                </a:lnTo>
                <a:lnTo>
                  <a:pt x="1634237" y="0"/>
                </a:lnTo>
                <a:lnTo>
                  <a:pt x="1678613" y="0"/>
                </a:lnTo>
                <a:lnTo>
                  <a:pt x="1690612" y="992"/>
                </a:lnTo>
                <a:lnTo>
                  <a:pt x="1732355" y="8378"/>
                </a:lnTo>
                <a:lnTo>
                  <a:pt x="1771882" y="8908"/>
                </a:lnTo>
                <a:lnTo>
                  <a:pt x="1815557" y="8929"/>
                </a:lnTo>
                <a:lnTo>
                  <a:pt x="1859351" y="8929"/>
                </a:lnTo>
                <a:lnTo>
                  <a:pt x="1875234" y="8929"/>
                </a:lnTo>
                <a:lnTo>
                  <a:pt x="1875234" y="17859"/>
                </a:lnTo>
                <a:lnTo>
                  <a:pt x="1875234" y="89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54"/>
          <p:cNvSpPr/>
          <p:nvPr/>
        </p:nvSpPr>
        <p:spPr>
          <a:xfrm>
            <a:off x="4920258" y="1687711"/>
            <a:ext cx="2982516" cy="44649"/>
          </a:xfrm>
          <a:custGeom>
            <a:avLst/>
            <a:gdLst/>
            <a:ahLst/>
            <a:cxnLst/>
            <a:rect l="0" t="0" r="0" b="0"/>
            <a:pathLst>
              <a:path w="2982516" h="44649">
                <a:moveTo>
                  <a:pt x="0" y="44648"/>
                </a:moveTo>
                <a:lnTo>
                  <a:pt x="41681" y="44648"/>
                </a:lnTo>
                <a:lnTo>
                  <a:pt x="85493" y="44648"/>
                </a:lnTo>
                <a:lnTo>
                  <a:pt x="127327" y="44648"/>
                </a:lnTo>
                <a:lnTo>
                  <a:pt x="171808" y="44648"/>
                </a:lnTo>
                <a:lnTo>
                  <a:pt x="211002" y="36960"/>
                </a:lnTo>
                <a:lnTo>
                  <a:pt x="251765" y="35828"/>
                </a:lnTo>
                <a:lnTo>
                  <a:pt x="291332" y="35728"/>
                </a:lnTo>
                <a:lnTo>
                  <a:pt x="334345" y="27617"/>
                </a:lnTo>
                <a:lnTo>
                  <a:pt x="375566" y="26898"/>
                </a:lnTo>
                <a:lnTo>
                  <a:pt x="416241" y="26799"/>
                </a:lnTo>
                <a:lnTo>
                  <a:pt x="456136" y="26790"/>
                </a:lnTo>
                <a:lnTo>
                  <a:pt x="494020" y="26789"/>
                </a:lnTo>
                <a:lnTo>
                  <a:pt x="536161" y="26789"/>
                </a:lnTo>
                <a:lnTo>
                  <a:pt x="573411" y="26789"/>
                </a:lnTo>
                <a:lnTo>
                  <a:pt x="616400" y="26789"/>
                </a:lnTo>
                <a:lnTo>
                  <a:pt x="660830" y="26789"/>
                </a:lnTo>
                <a:lnTo>
                  <a:pt x="705450" y="26789"/>
                </a:lnTo>
                <a:lnTo>
                  <a:pt x="750094" y="26789"/>
                </a:lnTo>
                <a:lnTo>
                  <a:pt x="788459" y="26789"/>
                </a:lnTo>
                <a:lnTo>
                  <a:pt x="829220" y="26789"/>
                </a:lnTo>
                <a:lnTo>
                  <a:pt x="872071" y="26789"/>
                </a:lnTo>
                <a:lnTo>
                  <a:pt x="910228" y="26789"/>
                </a:lnTo>
                <a:lnTo>
                  <a:pt x="951168" y="26789"/>
                </a:lnTo>
                <a:lnTo>
                  <a:pt x="985729" y="26789"/>
                </a:lnTo>
                <a:lnTo>
                  <a:pt x="1025834" y="26789"/>
                </a:lnTo>
                <a:lnTo>
                  <a:pt x="1065065" y="26789"/>
                </a:lnTo>
                <a:lnTo>
                  <a:pt x="1105997" y="26789"/>
                </a:lnTo>
                <a:lnTo>
                  <a:pt x="1148883" y="26789"/>
                </a:lnTo>
                <a:lnTo>
                  <a:pt x="1189692" y="26789"/>
                </a:lnTo>
                <a:lnTo>
                  <a:pt x="1230937" y="26789"/>
                </a:lnTo>
                <a:lnTo>
                  <a:pt x="1273884" y="26789"/>
                </a:lnTo>
                <a:lnTo>
                  <a:pt x="1312059" y="26789"/>
                </a:lnTo>
                <a:lnTo>
                  <a:pt x="1353004" y="26789"/>
                </a:lnTo>
                <a:lnTo>
                  <a:pt x="1387565" y="26789"/>
                </a:lnTo>
                <a:lnTo>
                  <a:pt x="1428663" y="26789"/>
                </a:lnTo>
                <a:lnTo>
                  <a:pt x="1471323" y="24143"/>
                </a:lnTo>
                <a:lnTo>
                  <a:pt x="1513448" y="19101"/>
                </a:lnTo>
                <a:lnTo>
                  <a:pt x="1553849" y="18104"/>
                </a:lnTo>
                <a:lnTo>
                  <a:pt x="1587415" y="17932"/>
                </a:lnTo>
                <a:lnTo>
                  <a:pt x="1631666" y="15228"/>
                </a:lnTo>
                <a:lnTo>
                  <a:pt x="1674105" y="10174"/>
                </a:lnTo>
                <a:lnTo>
                  <a:pt x="1708925" y="9298"/>
                </a:lnTo>
                <a:lnTo>
                  <a:pt x="1750110" y="9002"/>
                </a:lnTo>
                <a:lnTo>
                  <a:pt x="1783810" y="7959"/>
                </a:lnTo>
                <a:lnTo>
                  <a:pt x="1818931" y="2799"/>
                </a:lnTo>
                <a:lnTo>
                  <a:pt x="1854473" y="829"/>
                </a:lnTo>
                <a:lnTo>
                  <a:pt x="1890139" y="246"/>
                </a:lnTo>
                <a:lnTo>
                  <a:pt x="1925842" y="73"/>
                </a:lnTo>
                <a:lnTo>
                  <a:pt x="1961556" y="22"/>
                </a:lnTo>
                <a:lnTo>
                  <a:pt x="1997274" y="6"/>
                </a:lnTo>
                <a:lnTo>
                  <a:pt x="2032992" y="2"/>
                </a:lnTo>
                <a:lnTo>
                  <a:pt x="2068711" y="1"/>
                </a:lnTo>
                <a:lnTo>
                  <a:pt x="2104430" y="0"/>
                </a:lnTo>
                <a:lnTo>
                  <a:pt x="2140148" y="0"/>
                </a:lnTo>
                <a:lnTo>
                  <a:pt x="2175867" y="0"/>
                </a:lnTo>
                <a:lnTo>
                  <a:pt x="2212578" y="0"/>
                </a:lnTo>
                <a:lnTo>
                  <a:pt x="2253441" y="0"/>
                </a:lnTo>
                <a:lnTo>
                  <a:pt x="2291126" y="0"/>
                </a:lnTo>
                <a:lnTo>
                  <a:pt x="2327427" y="0"/>
                </a:lnTo>
                <a:lnTo>
                  <a:pt x="2363318" y="0"/>
                </a:lnTo>
                <a:lnTo>
                  <a:pt x="2399087" y="0"/>
                </a:lnTo>
                <a:lnTo>
                  <a:pt x="2434822" y="0"/>
                </a:lnTo>
                <a:lnTo>
                  <a:pt x="2470545" y="0"/>
                </a:lnTo>
                <a:lnTo>
                  <a:pt x="2506265" y="992"/>
                </a:lnTo>
                <a:lnTo>
                  <a:pt x="2541984" y="6137"/>
                </a:lnTo>
                <a:lnTo>
                  <a:pt x="2577703" y="8102"/>
                </a:lnTo>
                <a:lnTo>
                  <a:pt x="2613422" y="9677"/>
                </a:lnTo>
                <a:lnTo>
                  <a:pt x="2649140" y="14994"/>
                </a:lnTo>
                <a:lnTo>
                  <a:pt x="2683867" y="17010"/>
                </a:lnTo>
                <a:lnTo>
                  <a:pt x="2722771" y="20337"/>
                </a:lnTo>
                <a:lnTo>
                  <a:pt x="2759118" y="25515"/>
                </a:lnTo>
                <a:lnTo>
                  <a:pt x="2794961" y="26537"/>
                </a:lnTo>
                <a:lnTo>
                  <a:pt x="2830705" y="29385"/>
                </a:lnTo>
                <a:lnTo>
                  <a:pt x="2874576" y="35163"/>
                </a:lnTo>
                <a:lnTo>
                  <a:pt x="2916816" y="35697"/>
                </a:lnTo>
                <a:lnTo>
                  <a:pt x="2960606" y="35718"/>
                </a:lnTo>
                <a:lnTo>
                  <a:pt x="2982403" y="35719"/>
                </a:lnTo>
                <a:lnTo>
                  <a:pt x="2982515" y="446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255"/>
          <p:cNvSpPr/>
          <p:nvPr/>
        </p:nvSpPr>
        <p:spPr>
          <a:xfrm>
            <a:off x="651867" y="2160986"/>
            <a:ext cx="3491509" cy="62507"/>
          </a:xfrm>
          <a:custGeom>
            <a:avLst/>
            <a:gdLst/>
            <a:ahLst/>
            <a:cxnLst/>
            <a:rect l="0" t="0" r="0" b="0"/>
            <a:pathLst>
              <a:path w="3491509" h="62507">
                <a:moveTo>
                  <a:pt x="0" y="17858"/>
                </a:moveTo>
                <a:lnTo>
                  <a:pt x="0" y="8938"/>
                </a:lnTo>
                <a:lnTo>
                  <a:pt x="44540" y="8928"/>
                </a:lnTo>
                <a:lnTo>
                  <a:pt x="84519" y="8928"/>
                </a:lnTo>
                <a:lnTo>
                  <a:pt x="128850" y="8928"/>
                </a:lnTo>
                <a:lnTo>
                  <a:pt x="146106" y="7936"/>
                </a:lnTo>
                <a:lnTo>
                  <a:pt x="184893" y="550"/>
                </a:lnTo>
                <a:lnTo>
                  <a:pt x="228323" y="31"/>
                </a:lnTo>
                <a:lnTo>
                  <a:pt x="270816" y="0"/>
                </a:lnTo>
                <a:lnTo>
                  <a:pt x="312719" y="991"/>
                </a:lnTo>
                <a:lnTo>
                  <a:pt x="351981" y="8101"/>
                </a:lnTo>
                <a:lnTo>
                  <a:pt x="396026" y="8855"/>
                </a:lnTo>
                <a:lnTo>
                  <a:pt x="440622" y="8922"/>
                </a:lnTo>
                <a:lnTo>
                  <a:pt x="482607" y="8927"/>
                </a:lnTo>
                <a:lnTo>
                  <a:pt x="519837" y="8928"/>
                </a:lnTo>
                <a:lnTo>
                  <a:pt x="562823" y="8928"/>
                </a:lnTo>
                <a:lnTo>
                  <a:pt x="602512" y="8928"/>
                </a:lnTo>
                <a:lnTo>
                  <a:pt x="643494" y="8928"/>
                </a:lnTo>
                <a:lnTo>
                  <a:pt x="678766" y="8928"/>
                </a:lnTo>
                <a:lnTo>
                  <a:pt x="720534" y="8928"/>
                </a:lnTo>
                <a:lnTo>
                  <a:pt x="758476" y="8928"/>
                </a:lnTo>
                <a:lnTo>
                  <a:pt x="794634" y="8928"/>
                </a:lnTo>
                <a:lnTo>
                  <a:pt x="830440" y="8928"/>
                </a:lnTo>
                <a:lnTo>
                  <a:pt x="866176" y="8928"/>
                </a:lnTo>
                <a:lnTo>
                  <a:pt x="906638" y="8928"/>
                </a:lnTo>
                <a:lnTo>
                  <a:pt x="945719" y="9920"/>
                </a:lnTo>
                <a:lnTo>
                  <a:pt x="982102" y="15996"/>
                </a:lnTo>
                <a:lnTo>
                  <a:pt x="1017952" y="17490"/>
                </a:lnTo>
                <a:lnTo>
                  <a:pt x="1059834" y="17785"/>
                </a:lnTo>
                <a:lnTo>
                  <a:pt x="1097799" y="17843"/>
                </a:lnTo>
                <a:lnTo>
                  <a:pt x="1133961" y="17855"/>
                </a:lnTo>
                <a:lnTo>
                  <a:pt x="1175905" y="17857"/>
                </a:lnTo>
                <a:lnTo>
                  <a:pt x="1213882" y="17858"/>
                </a:lnTo>
                <a:lnTo>
                  <a:pt x="1250047" y="17858"/>
                </a:lnTo>
                <a:lnTo>
                  <a:pt x="1291990" y="17858"/>
                </a:lnTo>
                <a:lnTo>
                  <a:pt x="1332614" y="20504"/>
                </a:lnTo>
                <a:lnTo>
                  <a:pt x="1373821" y="25546"/>
                </a:lnTo>
                <a:lnTo>
                  <a:pt x="1410624" y="26542"/>
                </a:lnTo>
                <a:lnTo>
                  <a:pt x="1449203" y="26739"/>
                </a:lnTo>
                <a:lnTo>
                  <a:pt x="1490006" y="26778"/>
                </a:lnTo>
                <a:lnTo>
                  <a:pt x="1526729" y="26785"/>
                </a:lnTo>
                <a:lnTo>
                  <a:pt x="1562646" y="26787"/>
                </a:lnTo>
                <a:lnTo>
                  <a:pt x="1603145" y="26787"/>
                </a:lnTo>
                <a:lnTo>
                  <a:pt x="1642233" y="26787"/>
                </a:lnTo>
                <a:lnTo>
                  <a:pt x="1678618" y="26787"/>
                </a:lnTo>
                <a:lnTo>
                  <a:pt x="1714468" y="26787"/>
                </a:lnTo>
                <a:lnTo>
                  <a:pt x="1756349" y="27780"/>
                </a:lnTo>
                <a:lnTo>
                  <a:pt x="1794315" y="33855"/>
                </a:lnTo>
                <a:lnTo>
                  <a:pt x="1830477" y="35349"/>
                </a:lnTo>
                <a:lnTo>
                  <a:pt x="1866283" y="35644"/>
                </a:lnTo>
                <a:lnTo>
                  <a:pt x="1902019" y="35703"/>
                </a:lnTo>
                <a:lnTo>
                  <a:pt x="1942482" y="35714"/>
                </a:lnTo>
                <a:lnTo>
                  <a:pt x="1981563" y="35717"/>
                </a:lnTo>
                <a:lnTo>
                  <a:pt x="2017946" y="35717"/>
                </a:lnTo>
                <a:lnTo>
                  <a:pt x="2058537" y="40458"/>
                </a:lnTo>
                <a:lnTo>
                  <a:pt x="2097643" y="43819"/>
                </a:lnTo>
                <a:lnTo>
                  <a:pt x="2134031" y="44483"/>
                </a:lnTo>
                <a:lnTo>
                  <a:pt x="2174622" y="44615"/>
                </a:lnTo>
                <a:lnTo>
                  <a:pt x="2213729" y="45633"/>
                </a:lnTo>
                <a:lnTo>
                  <a:pt x="2242097" y="49790"/>
                </a:lnTo>
                <a:lnTo>
                  <a:pt x="2284089" y="48603"/>
                </a:lnTo>
                <a:lnTo>
                  <a:pt x="2326082" y="52594"/>
                </a:lnTo>
                <a:lnTo>
                  <a:pt x="2365465" y="53382"/>
                </a:lnTo>
                <a:lnTo>
                  <a:pt x="2404554" y="53538"/>
                </a:lnTo>
                <a:lnTo>
                  <a:pt x="2445458" y="53569"/>
                </a:lnTo>
                <a:lnTo>
                  <a:pt x="2483193" y="53575"/>
                </a:lnTo>
                <a:lnTo>
                  <a:pt x="2525190" y="56222"/>
                </a:lnTo>
                <a:lnTo>
                  <a:pt x="2562443" y="61265"/>
                </a:lnTo>
                <a:lnTo>
                  <a:pt x="2598465" y="62261"/>
                </a:lnTo>
                <a:lnTo>
                  <a:pt x="2634243" y="62458"/>
                </a:lnTo>
                <a:lnTo>
                  <a:pt x="2669974" y="62496"/>
                </a:lnTo>
                <a:lnTo>
                  <a:pt x="2711832" y="62504"/>
                </a:lnTo>
                <a:lnTo>
                  <a:pt x="2749792" y="62506"/>
                </a:lnTo>
                <a:lnTo>
                  <a:pt x="2785954" y="62506"/>
                </a:lnTo>
                <a:lnTo>
                  <a:pt x="2821760" y="61514"/>
                </a:lnTo>
                <a:lnTo>
                  <a:pt x="2857496" y="55438"/>
                </a:lnTo>
                <a:lnTo>
                  <a:pt x="2901156" y="53822"/>
                </a:lnTo>
                <a:lnTo>
                  <a:pt x="2939108" y="53609"/>
                </a:lnTo>
                <a:lnTo>
                  <a:pt x="2980033" y="53581"/>
                </a:lnTo>
                <a:lnTo>
                  <a:pt x="3019084" y="53577"/>
                </a:lnTo>
                <a:lnTo>
                  <a:pt x="3058255" y="53577"/>
                </a:lnTo>
                <a:lnTo>
                  <a:pt x="3100221" y="53577"/>
                </a:lnTo>
                <a:lnTo>
                  <a:pt x="3139893" y="53577"/>
                </a:lnTo>
                <a:lnTo>
                  <a:pt x="3181923" y="53577"/>
                </a:lnTo>
                <a:lnTo>
                  <a:pt x="3221881" y="53577"/>
                </a:lnTo>
                <a:lnTo>
                  <a:pt x="3264963" y="53577"/>
                </a:lnTo>
                <a:lnTo>
                  <a:pt x="3308697" y="53577"/>
                </a:lnTo>
                <a:lnTo>
                  <a:pt x="3353006" y="53577"/>
                </a:lnTo>
                <a:lnTo>
                  <a:pt x="3382700" y="53577"/>
                </a:lnTo>
                <a:lnTo>
                  <a:pt x="3391154" y="47440"/>
                </a:lnTo>
                <a:lnTo>
                  <a:pt x="3400559" y="45015"/>
                </a:lnTo>
                <a:lnTo>
                  <a:pt x="3423448" y="44650"/>
                </a:lnTo>
                <a:lnTo>
                  <a:pt x="3425299" y="43657"/>
                </a:lnTo>
                <a:lnTo>
                  <a:pt x="3426532" y="42002"/>
                </a:lnTo>
                <a:lnTo>
                  <a:pt x="3428856" y="36085"/>
                </a:lnTo>
                <a:lnTo>
                  <a:pt x="3445508" y="35720"/>
                </a:lnTo>
                <a:lnTo>
                  <a:pt x="3445959" y="34727"/>
                </a:lnTo>
                <a:lnTo>
                  <a:pt x="3446459" y="30977"/>
                </a:lnTo>
                <a:lnTo>
                  <a:pt x="3447585" y="29581"/>
                </a:lnTo>
                <a:lnTo>
                  <a:pt x="3454513" y="27155"/>
                </a:lnTo>
                <a:lnTo>
                  <a:pt x="3491508" y="2678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256"/>
          <p:cNvSpPr/>
          <p:nvPr/>
        </p:nvSpPr>
        <p:spPr>
          <a:xfrm>
            <a:off x="3268266" y="2982516"/>
            <a:ext cx="1473389" cy="1696568"/>
          </a:xfrm>
          <a:custGeom>
            <a:avLst/>
            <a:gdLst/>
            <a:ahLst/>
            <a:cxnLst/>
            <a:rect l="0" t="0" r="0" b="0"/>
            <a:pathLst>
              <a:path w="1473389" h="1696568">
                <a:moveTo>
                  <a:pt x="80367" y="116086"/>
                </a:moveTo>
                <a:lnTo>
                  <a:pt x="71546" y="116086"/>
                </a:lnTo>
                <a:lnTo>
                  <a:pt x="63758" y="123774"/>
                </a:lnTo>
                <a:lnTo>
                  <a:pt x="62878" y="129388"/>
                </a:lnTo>
                <a:lnTo>
                  <a:pt x="62540" y="141233"/>
                </a:lnTo>
                <a:lnTo>
                  <a:pt x="56377" y="149679"/>
                </a:lnTo>
                <a:lnTo>
                  <a:pt x="54407" y="158010"/>
                </a:lnTo>
                <a:lnTo>
                  <a:pt x="53946" y="163823"/>
                </a:lnTo>
                <a:lnTo>
                  <a:pt x="51096" y="169714"/>
                </a:lnTo>
                <a:lnTo>
                  <a:pt x="45922" y="176839"/>
                </a:lnTo>
                <a:lnTo>
                  <a:pt x="43907" y="185376"/>
                </a:lnTo>
                <a:lnTo>
                  <a:pt x="38586" y="193722"/>
                </a:lnTo>
                <a:lnTo>
                  <a:pt x="35576" y="202479"/>
                </a:lnTo>
                <a:lnTo>
                  <a:pt x="29833" y="211357"/>
                </a:lnTo>
                <a:lnTo>
                  <a:pt x="27691" y="220272"/>
                </a:lnTo>
                <a:lnTo>
                  <a:pt x="25876" y="239117"/>
                </a:lnTo>
                <a:lnTo>
                  <a:pt x="19111" y="260696"/>
                </a:lnTo>
                <a:lnTo>
                  <a:pt x="17114" y="273598"/>
                </a:lnTo>
                <a:lnTo>
                  <a:pt x="10840" y="285701"/>
                </a:lnTo>
                <a:lnTo>
                  <a:pt x="8944" y="329846"/>
                </a:lnTo>
                <a:lnTo>
                  <a:pt x="8930" y="372811"/>
                </a:lnTo>
                <a:lnTo>
                  <a:pt x="8929" y="413674"/>
                </a:lnTo>
                <a:lnTo>
                  <a:pt x="7937" y="440448"/>
                </a:lnTo>
                <a:lnTo>
                  <a:pt x="1862" y="457455"/>
                </a:lnTo>
                <a:lnTo>
                  <a:pt x="32" y="501678"/>
                </a:lnTo>
                <a:lnTo>
                  <a:pt x="0" y="543095"/>
                </a:lnTo>
                <a:lnTo>
                  <a:pt x="0" y="587659"/>
                </a:lnTo>
                <a:lnTo>
                  <a:pt x="992" y="604310"/>
                </a:lnTo>
                <a:lnTo>
                  <a:pt x="7688" y="631432"/>
                </a:lnTo>
                <a:lnTo>
                  <a:pt x="8897" y="676058"/>
                </a:lnTo>
                <a:lnTo>
                  <a:pt x="11561" y="685108"/>
                </a:lnTo>
                <a:lnTo>
                  <a:pt x="15060" y="693430"/>
                </a:lnTo>
                <a:lnTo>
                  <a:pt x="18778" y="738078"/>
                </a:lnTo>
                <a:lnTo>
                  <a:pt x="25538" y="760613"/>
                </a:lnTo>
                <a:lnTo>
                  <a:pt x="29270" y="786414"/>
                </a:lnTo>
                <a:lnTo>
                  <a:pt x="42619" y="831028"/>
                </a:lnTo>
                <a:lnTo>
                  <a:pt x="44738" y="841627"/>
                </a:lnTo>
                <a:lnTo>
                  <a:pt x="67548" y="886275"/>
                </a:lnTo>
                <a:lnTo>
                  <a:pt x="83714" y="926088"/>
                </a:lnTo>
                <a:lnTo>
                  <a:pt x="91207" y="952880"/>
                </a:lnTo>
                <a:lnTo>
                  <a:pt x="112191" y="993427"/>
                </a:lnTo>
                <a:lnTo>
                  <a:pt x="122873" y="1020818"/>
                </a:lnTo>
                <a:lnTo>
                  <a:pt x="148849" y="1064884"/>
                </a:lnTo>
                <a:lnTo>
                  <a:pt x="181754" y="1109517"/>
                </a:lnTo>
                <a:lnTo>
                  <a:pt x="217257" y="1153621"/>
                </a:lnTo>
                <a:lnTo>
                  <a:pt x="235145" y="1180341"/>
                </a:lnTo>
                <a:lnTo>
                  <a:pt x="257098" y="1199045"/>
                </a:lnTo>
                <a:lnTo>
                  <a:pt x="288694" y="1242849"/>
                </a:lnTo>
                <a:lnTo>
                  <a:pt x="329846" y="1285307"/>
                </a:lnTo>
                <a:lnTo>
                  <a:pt x="348209" y="1306330"/>
                </a:lnTo>
                <a:lnTo>
                  <a:pt x="369090" y="1333129"/>
                </a:lnTo>
                <a:lnTo>
                  <a:pt x="413680" y="1364251"/>
                </a:lnTo>
                <a:lnTo>
                  <a:pt x="434311" y="1388234"/>
                </a:lnTo>
                <a:lnTo>
                  <a:pt x="475362" y="1411039"/>
                </a:lnTo>
                <a:lnTo>
                  <a:pt x="485116" y="1417902"/>
                </a:lnTo>
                <a:lnTo>
                  <a:pt x="506741" y="1442811"/>
                </a:lnTo>
                <a:lnTo>
                  <a:pt x="532945" y="1460428"/>
                </a:lnTo>
                <a:lnTo>
                  <a:pt x="551611" y="1466316"/>
                </a:lnTo>
                <a:lnTo>
                  <a:pt x="594461" y="1497232"/>
                </a:lnTo>
                <a:lnTo>
                  <a:pt x="614823" y="1512096"/>
                </a:lnTo>
                <a:lnTo>
                  <a:pt x="659104" y="1530321"/>
                </a:lnTo>
                <a:lnTo>
                  <a:pt x="691465" y="1549818"/>
                </a:lnTo>
                <a:lnTo>
                  <a:pt x="720447" y="1557986"/>
                </a:lnTo>
                <a:lnTo>
                  <a:pt x="765040" y="1585537"/>
                </a:lnTo>
                <a:lnTo>
                  <a:pt x="803849" y="1598966"/>
                </a:lnTo>
                <a:lnTo>
                  <a:pt x="818937" y="1604861"/>
                </a:lnTo>
                <a:lnTo>
                  <a:pt x="843201" y="1614146"/>
                </a:lnTo>
                <a:lnTo>
                  <a:pt x="860473" y="1621486"/>
                </a:lnTo>
                <a:lnTo>
                  <a:pt x="877167" y="1625093"/>
                </a:lnTo>
                <a:lnTo>
                  <a:pt x="905709" y="1639345"/>
                </a:lnTo>
                <a:lnTo>
                  <a:pt x="946595" y="1649912"/>
                </a:lnTo>
                <a:lnTo>
                  <a:pt x="957482" y="1652060"/>
                </a:lnTo>
                <a:lnTo>
                  <a:pt x="970181" y="1657855"/>
                </a:lnTo>
                <a:lnTo>
                  <a:pt x="1010376" y="1668490"/>
                </a:lnTo>
                <a:lnTo>
                  <a:pt x="1036409" y="1672318"/>
                </a:lnTo>
                <a:lnTo>
                  <a:pt x="1053871" y="1676866"/>
                </a:lnTo>
                <a:lnTo>
                  <a:pt x="1093232" y="1679698"/>
                </a:lnTo>
                <a:lnTo>
                  <a:pt x="1122053" y="1686877"/>
                </a:lnTo>
                <a:lnTo>
                  <a:pt x="1161027" y="1687662"/>
                </a:lnTo>
                <a:lnTo>
                  <a:pt x="1189655" y="1688696"/>
                </a:lnTo>
                <a:lnTo>
                  <a:pt x="1207374" y="1694777"/>
                </a:lnTo>
                <a:lnTo>
                  <a:pt x="1247068" y="1696567"/>
                </a:lnTo>
                <a:lnTo>
                  <a:pt x="1280173" y="1695641"/>
                </a:lnTo>
                <a:lnTo>
                  <a:pt x="1314540" y="1688262"/>
                </a:lnTo>
                <a:lnTo>
                  <a:pt x="1358925" y="1687720"/>
                </a:lnTo>
                <a:lnTo>
                  <a:pt x="1387182" y="1686719"/>
                </a:lnTo>
                <a:lnTo>
                  <a:pt x="1394731" y="1682971"/>
                </a:lnTo>
                <a:lnTo>
                  <a:pt x="1398133" y="1682566"/>
                </a:lnTo>
                <a:lnTo>
                  <a:pt x="1407662" y="1684753"/>
                </a:lnTo>
                <a:lnTo>
                  <a:pt x="1425751" y="1679436"/>
                </a:lnTo>
                <a:lnTo>
                  <a:pt x="1459756" y="1678783"/>
                </a:lnTo>
                <a:lnTo>
                  <a:pt x="1461327" y="1677790"/>
                </a:lnTo>
                <a:lnTo>
                  <a:pt x="1462374" y="1676136"/>
                </a:lnTo>
                <a:lnTo>
                  <a:pt x="1464055" y="1671093"/>
                </a:lnTo>
                <a:lnTo>
                  <a:pt x="1466930" y="1670403"/>
                </a:lnTo>
                <a:lnTo>
                  <a:pt x="1473388" y="1669852"/>
                </a:lnTo>
                <a:lnTo>
                  <a:pt x="1464836" y="1661290"/>
                </a:lnTo>
                <a:lnTo>
                  <a:pt x="1459837" y="1661030"/>
                </a:lnTo>
                <a:lnTo>
                  <a:pt x="1458404" y="1660002"/>
                </a:lnTo>
                <a:lnTo>
                  <a:pt x="1457449" y="1658324"/>
                </a:lnTo>
                <a:lnTo>
                  <a:pt x="1456812" y="1656213"/>
                </a:lnTo>
                <a:lnTo>
                  <a:pt x="1455395" y="1654806"/>
                </a:lnTo>
                <a:lnTo>
                  <a:pt x="1451175" y="1653243"/>
                </a:lnTo>
                <a:lnTo>
                  <a:pt x="1434581" y="1652102"/>
                </a:lnTo>
                <a:lnTo>
                  <a:pt x="1432637" y="1651073"/>
                </a:lnTo>
                <a:lnTo>
                  <a:pt x="1431342" y="1649395"/>
                </a:lnTo>
                <a:lnTo>
                  <a:pt x="1430477" y="1647284"/>
                </a:lnTo>
                <a:lnTo>
                  <a:pt x="1428909" y="1645877"/>
                </a:lnTo>
                <a:lnTo>
                  <a:pt x="1424521" y="1644313"/>
                </a:lnTo>
                <a:lnTo>
                  <a:pt x="1408080" y="1640581"/>
                </a:lnTo>
                <a:lnTo>
                  <a:pt x="1394844" y="1636043"/>
                </a:lnTo>
                <a:lnTo>
                  <a:pt x="1387884" y="1633989"/>
                </a:lnTo>
                <a:lnTo>
                  <a:pt x="1375331" y="1627232"/>
                </a:lnTo>
                <a:lnTo>
                  <a:pt x="1343263" y="1616188"/>
                </a:lnTo>
                <a:lnTo>
                  <a:pt x="1318506" y="1602113"/>
                </a:lnTo>
                <a:lnTo>
                  <a:pt x="1306568" y="1599510"/>
                </a:lnTo>
                <a:lnTo>
                  <a:pt x="1291896" y="1597746"/>
                </a:lnTo>
                <a:lnTo>
                  <a:pt x="1247902" y="1575498"/>
                </a:lnTo>
                <a:lnTo>
                  <a:pt x="1208106" y="1559347"/>
                </a:lnTo>
                <a:lnTo>
                  <a:pt x="1167912" y="1535891"/>
                </a:lnTo>
                <a:lnTo>
                  <a:pt x="1127235" y="1512093"/>
                </a:lnTo>
                <a:lnTo>
                  <a:pt x="1098002" y="1497211"/>
                </a:lnTo>
                <a:lnTo>
                  <a:pt x="1053573" y="1465020"/>
                </a:lnTo>
                <a:lnTo>
                  <a:pt x="1012023" y="1443665"/>
                </a:lnTo>
                <a:lnTo>
                  <a:pt x="971473" y="1411443"/>
                </a:lnTo>
                <a:lnTo>
                  <a:pt x="931555" y="1390086"/>
                </a:lnTo>
                <a:lnTo>
                  <a:pt x="888993" y="1361118"/>
                </a:lnTo>
                <a:lnTo>
                  <a:pt x="859111" y="1345900"/>
                </a:lnTo>
                <a:lnTo>
                  <a:pt x="815686" y="1318994"/>
                </a:lnTo>
                <a:lnTo>
                  <a:pt x="773912" y="1289701"/>
                </a:lnTo>
                <a:lnTo>
                  <a:pt x="729589" y="1260997"/>
                </a:lnTo>
                <a:lnTo>
                  <a:pt x="707307" y="1248077"/>
                </a:lnTo>
                <a:lnTo>
                  <a:pt x="663882" y="1220791"/>
                </a:lnTo>
                <a:lnTo>
                  <a:pt x="620375" y="1194877"/>
                </a:lnTo>
                <a:lnTo>
                  <a:pt x="577526" y="1166703"/>
                </a:lnTo>
                <a:lnTo>
                  <a:pt x="535785" y="1140521"/>
                </a:lnTo>
                <a:lnTo>
                  <a:pt x="494109" y="1113611"/>
                </a:lnTo>
                <a:lnTo>
                  <a:pt x="452437" y="1083326"/>
                </a:lnTo>
                <a:lnTo>
                  <a:pt x="413411" y="1051658"/>
                </a:lnTo>
                <a:lnTo>
                  <a:pt x="404996" y="1041880"/>
                </a:lnTo>
                <a:lnTo>
                  <a:pt x="372817" y="1014100"/>
                </a:lnTo>
                <a:lnTo>
                  <a:pt x="336264" y="970500"/>
                </a:lnTo>
                <a:lnTo>
                  <a:pt x="301987" y="931263"/>
                </a:lnTo>
                <a:lnTo>
                  <a:pt x="268495" y="891091"/>
                </a:lnTo>
                <a:lnTo>
                  <a:pt x="239401" y="851186"/>
                </a:lnTo>
                <a:lnTo>
                  <a:pt x="214362" y="812045"/>
                </a:lnTo>
                <a:lnTo>
                  <a:pt x="190502" y="771091"/>
                </a:lnTo>
                <a:lnTo>
                  <a:pt x="173632" y="738932"/>
                </a:lnTo>
                <a:lnTo>
                  <a:pt x="162130" y="699114"/>
                </a:lnTo>
                <a:lnTo>
                  <a:pt x="152410" y="658920"/>
                </a:lnTo>
                <a:lnTo>
                  <a:pt x="151820" y="615547"/>
                </a:lnTo>
                <a:lnTo>
                  <a:pt x="150819" y="604967"/>
                </a:lnTo>
                <a:lnTo>
                  <a:pt x="144738" y="587444"/>
                </a:lnTo>
                <a:lnTo>
                  <a:pt x="142923" y="542799"/>
                </a:lnTo>
                <a:lnTo>
                  <a:pt x="142876" y="499461"/>
                </a:lnTo>
                <a:lnTo>
                  <a:pt x="143867" y="476354"/>
                </a:lnTo>
                <a:lnTo>
                  <a:pt x="150563" y="453823"/>
                </a:lnTo>
                <a:lnTo>
                  <a:pt x="151772" y="412382"/>
                </a:lnTo>
                <a:lnTo>
                  <a:pt x="151804" y="369008"/>
                </a:lnTo>
                <a:lnTo>
                  <a:pt x="152797" y="354296"/>
                </a:lnTo>
                <a:lnTo>
                  <a:pt x="158872" y="337287"/>
                </a:lnTo>
                <a:lnTo>
                  <a:pt x="163216" y="310498"/>
                </a:lnTo>
                <a:lnTo>
                  <a:pt x="177241" y="266274"/>
                </a:lnTo>
                <a:lnTo>
                  <a:pt x="180638" y="259566"/>
                </a:lnTo>
                <a:lnTo>
                  <a:pt x="182933" y="256387"/>
                </a:lnTo>
                <a:lnTo>
                  <a:pt x="185483" y="247564"/>
                </a:lnTo>
                <a:lnTo>
                  <a:pt x="187608" y="238021"/>
                </a:lnTo>
                <a:lnTo>
                  <a:pt x="194383" y="227069"/>
                </a:lnTo>
                <a:lnTo>
                  <a:pt x="201683" y="217541"/>
                </a:lnTo>
                <a:lnTo>
                  <a:pt x="214880" y="189400"/>
                </a:lnTo>
                <a:lnTo>
                  <a:pt x="219525" y="182404"/>
                </a:lnTo>
                <a:lnTo>
                  <a:pt x="225154" y="169828"/>
                </a:lnTo>
                <a:lnTo>
                  <a:pt x="229052" y="163784"/>
                </a:lnTo>
                <a:lnTo>
                  <a:pt x="232240" y="154802"/>
                </a:lnTo>
                <a:lnTo>
                  <a:pt x="238035" y="145858"/>
                </a:lnTo>
                <a:lnTo>
                  <a:pt x="241185" y="136923"/>
                </a:lnTo>
                <a:lnTo>
                  <a:pt x="255260" y="118070"/>
                </a:lnTo>
                <a:lnTo>
                  <a:pt x="258856" y="104988"/>
                </a:lnTo>
                <a:lnTo>
                  <a:pt x="260876" y="102734"/>
                </a:lnTo>
                <a:lnTo>
                  <a:pt x="271245" y="94376"/>
                </a:lnTo>
                <a:lnTo>
                  <a:pt x="274343" y="88908"/>
                </a:lnTo>
                <a:lnTo>
                  <a:pt x="276711" y="83171"/>
                </a:lnTo>
                <a:lnTo>
                  <a:pt x="281071" y="77314"/>
                </a:lnTo>
                <a:lnTo>
                  <a:pt x="286316" y="74049"/>
                </a:lnTo>
                <a:lnTo>
                  <a:pt x="289104" y="73178"/>
                </a:lnTo>
                <a:lnTo>
                  <a:pt x="290962" y="71606"/>
                </a:lnTo>
                <a:lnTo>
                  <a:pt x="310887" y="46379"/>
                </a:lnTo>
                <a:lnTo>
                  <a:pt x="339766" y="28834"/>
                </a:lnTo>
                <a:lnTo>
                  <a:pt x="342596" y="28152"/>
                </a:lnTo>
                <a:lnTo>
                  <a:pt x="344483" y="26706"/>
                </a:lnTo>
                <a:lnTo>
                  <a:pt x="348131" y="20921"/>
                </a:lnTo>
                <a:lnTo>
                  <a:pt x="357254" y="17135"/>
                </a:lnTo>
                <a:lnTo>
                  <a:pt x="365713" y="9308"/>
                </a:lnTo>
                <a:lnTo>
                  <a:pt x="373770" y="8962"/>
                </a:lnTo>
                <a:lnTo>
                  <a:pt x="374195" y="7959"/>
                </a:lnTo>
                <a:lnTo>
                  <a:pt x="375043" y="32"/>
                </a:lnTo>
                <a:lnTo>
                  <a:pt x="353720" y="0"/>
                </a:lnTo>
                <a:lnTo>
                  <a:pt x="348040" y="2645"/>
                </a:lnTo>
                <a:lnTo>
                  <a:pt x="341049" y="7688"/>
                </a:lnTo>
                <a:lnTo>
                  <a:pt x="306757" y="9900"/>
                </a:lnTo>
                <a:lnTo>
                  <a:pt x="294713" y="15993"/>
                </a:lnTo>
                <a:lnTo>
                  <a:pt x="269755" y="20341"/>
                </a:lnTo>
                <a:lnTo>
                  <a:pt x="261774" y="23923"/>
                </a:lnTo>
                <a:lnTo>
                  <a:pt x="247116" y="26932"/>
                </a:lnTo>
                <a:lnTo>
                  <a:pt x="235056" y="32674"/>
                </a:lnTo>
                <a:lnTo>
                  <a:pt x="220348" y="35808"/>
                </a:lnTo>
                <a:lnTo>
                  <a:pt x="208273" y="41588"/>
                </a:lnTo>
                <a:lnTo>
                  <a:pt x="171279" y="49269"/>
                </a:lnTo>
                <a:lnTo>
                  <a:pt x="154696" y="58863"/>
                </a:lnTo>
                <a:lnTo>
                  <a:pt x="139983" y="62420"/>
                </a:lnTo>
                <a:lnTo>
                  <a:pt x="96185" y="86701"/>
                </a:lnTo>
                <a:lnTo>
                  <a:pt x="86405" y="89135"/>
                </a:lnTo>
                <a:lnTo>
                  <a:pt x="51962" y="110242"/>
                </a:lnTo>
                <a:lnTo>
                  <a:pt x="9497" y="142876"/>
                </a:lnTo>
                <a:lnTo>
                  <a:pt x="0" y="15180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SMARTInkShape-Group86"/>
          <p:cNvGrpSpPr/>
          <p:nvPr/>
        </p:nvGrpSpPr>
        <p:grpSpPr>
          <a:xfrm>
            <a:off x="2206438" y="2707095"/>
            <a:ext cx="3338740" cy="2382815"/>
            <a:chOff x="2206438" y="2707095"/>
            <a:chExt cx="3338740" cy="2382815"/>
          </a:xfrm>
        </p:grpSpPr>
        <p:sp>
          <p:nvSpPr>
            <p:cNvPr id="8" name="SMARTInkShape-257"/>
            <p:cNvSpPr/>
            <p:nvPr/>
          </p:nvSpPr>
          <p:spPr>
            <a:xfrm>
              <a:off x="2206438" y="2707095"/>
              <a:ext cx="3338740" cy="2382815"/>
            </a:xfrm>
            <a:custGeom>
              <a:avLst/>
              <a:gdLst/>
              <a:ahLst/>
              <a:cxnLst/>
              <a:rect l="0" t="0" r="0" b="0"/>
              <a:pathLst>
                <a:path w="3338740" h="2382815">
                  <a:moveTo>
                    <a:pt x="3097796" y="730835"/>
                  </a:moveTo>
                  <a:lnTo>
                    <a:pt x="3097796" y="693548"/>
                  </a:lnTo>
                  <a:lnTo>
                    <a:pt x="3096804" y="660080"/>
                  </a:lnTo>
                  <a:lnTo>
                    <a:pt x="3085368" y="622396"/>
                  </a:lnTo>
                  <a:lnTo>
                    <a:pt x="3061225" y="578861"/>
                  </a:lnTo>
                  <a:lnTo>
                    <a:pt x="3031207" y="534359"/>
                  </a:lnTo>
                  <a:lnTo>
                    <a:pt x="2990103" y="489730"/>
                  </a:lnTo>
                  <a:lnTo>
                    <a:pt x="2953823" y="447877"/>
                  </a:lnTo>
                  <a:lnTo>
                    <a:pt x="2909468" y="409918"/>
                  </a:lnTo>
                  <a:lnTo>
                    <a:pt x="2874316" y="382740"/>
                  </a:lnTo>
                  <a:lnTo>
                    <a:pt x="2836119" y="355836"/>
                  </a:lnTo>
                  <a:lnTo>
                    <a:pt x="2796028" y="329013"/>
                  </a:lnTo>
                  <a:lnTo>
                    <a:pt x="2753722" y="302214"/>
                  </a:lnTo>
                  <a:lnTo>
                    <a:pt x="2721632" y="284352"/>
                  </a:lnTo>
                  <a:lnTo>
                    <a:pt x="2690834" y="266492"/>
                  </a:lnTo>
                  <a:lnTo>
                    <a:pt x="2657964" y="248632"/>
                  </a:lnTo>
                  <a:lnTo>
                    <a:pt x="2623510" y="231765"/>
                  </a:lnTo>
                  <a:lnTo>
                    <a:pt x="2588354" y="217653"/>
                  </a:lnTo>
                  <a:lnTo>
                    <a:pt x="2552885" y="202121"/>
                  </a:lnTo>
                  <a:lnTo>
                    <a:pt x="2516286" y="186288"/>
                  </a:lnTo>
                  <a:lnTo>
                    <a:pt x="2476868" y="172637"/>
                  </a:lnTo>
                  <a:lnTo>
                    <a:pt x="2436198" y="157309"/>
                  </a:lnTo>
                  <a:lnTo>
                    <a:pt x="2394971" y="141568"/>
                  </a:lnTo>
                  <a:lnTo>
                    <a:pt x="2353498" y="127956"/>
                  </a:lnTo>
                  <a:lnTo>
                    <a:pt x="2311913" y="115292"/>
                  </a:lnTo>
                  <a:lnTo>
                    <a:pt x="2269288" y="103049"/>
                  </a:lnTo>
                  <a:lnTo>
                    <a:pt x="2246810" y="97007"/>
                  </a:lnTo>
                  <a:lnTo>
                    <a:pt x="2223886" y="90994"/>
                  </a:lnTo>
                  <a:lnTo>
                    <a:pt x="2179895" y="79021"/>
                  </a:lnTo>
                  <a:lnTo>
                    <a:pt x="2136199" y="68077"/>
                  </a:lnTo>
                  <a:lnTo>
                    <a:pt x="2113435" y="63770"/>
                  </a:lnTo>
                  <a:lnTo>
                    <a:pt x="2090321" y="59906"/>
                  </a:lnTo>
                  <a:lnTo>
                    <a:pt x="2065982" y="55346"/>
                  </a:lnTo>
                  <a:lnTo>
                    <a:pt x="2040827" y="50321"/>
                  </a:lnTo>
                  <a:lnTo>
                    <a:pt x="2015126" y="44987"/>
                  </a:lnTo>
                  <a:lnTo>
                    <a:pt x="1990055" y="40439"/>
                  </a:lnTo>
                  <a:lnTo>
                    <a:pt x="1965404" y="36415"/>
                  </a:lnTo>
                  <a:lnTo>
                    <a:pt x="1941032" y="32740"/>
                  </a:lnTo>
                  <a:lnTo>
                    <a:pt x="1916847" y="29297"/>
                  </a:lnTo>
                  <a:lnTo>
                    <a:pt x="1892785" y="26010"/>
                  </a:lnTo>
                  <a:lnTo>
                    <a:pt x="1868807" y="22827"/>
                  </a:lnTo>
                  <a:lnTo>
                    <a:pt x="1843892" y="19712"/>
                  </a:lnTo>
                  <a:lnTo>
                    <a:pt x="1818353" y="16643"/>
                  </a:lnTo>
                  <a:lnTo>
                    <a:pt x="1792396" y="13606"/>
                  </a:lnTo>
                  <a:lnTo>
                    <a:pt x="1767155" y="11580"/>
                  </a:lnTo>
                  <a:lnTo>
                    <a:pt x="1742389" y="10230"/>
                  </a:lnTo>
                  <a:lnTo>
                    <a:pt x="1717942" y="9330"/>
                  </a:lnTo>
                  <a:lnTo>
                    <a:pt x="1692714" y="7738"/>
                  </a:lnTo>
                  <a:lnTo>
                    <a:pt x="1666965" y="5684"/>
                  </a:lnTo>
                  <a:lnTo>
                    <a:pt x="1640870" y="3323"/>
                  </a:lnTo>
                  <a:lnTo>
                    <a:pt x="1615535" y="1749"/>
                  </a:lnTo>
                  <a:lnTo>
                    <a:pt x="1590708" y="699"/>
                  </a:lnTo>
                  <a:lnTo>
                    <a:pt x="1566219" y="0"/>
                  </a:lnTo>
                  <a:lnTo>
                    <a:pt x="1541956" y="525"/>
                  </a:lnTo>
                  <a:lnTo>
                    <a:pt x="1517843" y="1868"/>
                  </a:lnTo>
                  <a:lnTo>
                    <a:pt x="1493830" y="3755"/>
                  </a:lnTo>
                  <a:lnTo>
                    <a:pt x="1469884" y="5013"/>
                  </a:lnTo>
                  <a:lnTo>
                    <a:pt x="1445982" y="5852"/>
                  </a:lnTo>
                  <a:lnTo>
                    <a:pt x="1422111" y="6411"/>
                  </a:lnTo>
                  <a:lnTo>
                    <a:pt x="1397266" y="7776"/>
                  </a:lnTo>
                  <a:lnTo>
                    <a:pt x="1371774" y="9679"/>
                  </a:lnTo>
                  <a:lnTo>
                    <a:pt x="1345849" y="11939"/>
                  </a:lnTo>
                  <a:lnTo>
                    <a:pt x="1321620" y="14438"/>
                  </a:lnTo>
                  <a:lnTo>
                    <a:pt x="1298523" y="17096"/>
                  </a:lnTo>
                  <a:lnTo>
                    <a:pt x="1276179" y="19861"/>
                  </a:lnTo>
                  <a:lnTo>
                    <a:pt x="1253346" y="22696"/>
                  </a:lnTo>
                  <a:lnTo>
                    <a:pt x="1230186" y="25578"/>
                  </a:lnTo>
                  <a:lnTo>
                    <a:pt x="1206809" y="28492"/>
                  </a:lnTo>
                  <a:lnTo>
                    <a:pt x="1162313" y="37021"/>
                  </a:lnTo>
                  <a:lnTo>
                    <a:pt x="1118394" y="46434"/>
                  </a:lnTo>
                  <a:lnTo>
                    <a:pt x="1095570" y="50333"/>
                  </a:lnTo>
                  <a:lnTo>
                    <a:pt x="1072416" y="53925"/>
                  </a:lnTo>
                  <a:lnTo>
                    <a:pt x="1028169" y="63207"/>
                  </a:lnTo>
                  <a:lnTo>
                    <a:pt x="985353" y="73947"/>
                  </a:lnTo>
                  <a:lnTo>
                    <a:pt x="943172" y="85335"/>
                  </a:lnTo>
                  <a:lnTo>
                    <a:pt x="901274" y="97011"/>
                  </a:lnTo>
                  <a:lnTo>
                    <a:pt x="860494" y="109807"/>
                  </a:lnTo>
                  <a:lnTo>
                    <a:pt x="822526" y="125416"/>
                  </a:lnTo>
                  <a:lnTo>
                    <a:pt x="783161" y="142275"/>
                  </a:lnTo>
                  <a:lnTo>
                    <a:pt x="743507" y="159690"/>
                  </a:lnTo>
                  <a:lnTo>
                    <a:pt x="706039" y="177352"/>
                  </a:lnTo>
                  <a:lnTo>
                    <a:pt x="669543" y="195124"/>
                  </a:lnTo>
                  <a:lnTo>
                    <a:pt x="633479" y="212944"/>
                  </a:lnTo>
                  <a:lnTo>
                    <a:pt x="597607" y="230786"/>
                  </a:lnTo>
                  <a:lnTo>
                    <a:pt x="564466" y="248638"/>
                  </a:lnTo>
                  <a:lnTo>
                    <a:pt x="532208" y="267486"/>
                  </a:lnTo>
                  <a:lnTo>
                    <a:pt x="498027" y="289092"/>
                  </a:lnTo>
                  <a:lnTo>
                    <a:pt x="465637" y="311924"/>
                  </a:lnTo>
                  <a:lnTo>
                    <a:pt x="422158" y="347091"/>
                  </a:lnTo>
                  <a:lnTo>
                    <a:pt x="381494" y="382646"/>
                  </a:lnTo>
                  <a:lnTo>
                    <a:pt x="338026" y="418316"/>
                  </a:lnTo>
                  <a:lnTo>
                    <a:pt x="296373" y="456666"/>
                  </a:lnTo>
                  <a:lnTo>
                    <a:pt x="258896" y="496803"/>
                  </a:lnTo>
                  <a:lnTo>
                    <a:pt x="222656" y="533830"/>
                  </a:lnTo>
                  <a:lnTo>
                    <a:pt x="189429" y="572583"/>
                  </a:lnTo>
                  <a:lnTo>
                    <a:pt x="160732" y="612838"/>
                  </a:lnTo>
                  <a:lnTo>
                    <a:pt x="133378" y="652547"/>
                  </a:lnTo>
                  <a:lnTo>
                    <a:pt x="106422" y="693087"/>
                  </a:lnTo>
                  <a:lnTo>
                    <a:pt x="82229" y="730233"/>
                  </a:lnTo>
                  <a:lnTo>
                    <a:pt x="62493" y="769021"/>
                  </a:lnTo>
                  <a:lnTo>
                    <a:pt x="44078" y="811933"/>
                  </a:lnTo>
                  <a:lnTo>
                    <a:pt x="28699" y="853421"/>
                  </a:lnTo>
                  <a:lnTo>
                    <a:pt x="17859" y="893495"/>
                  </a:lnTo>
                  <a:lnTo>
                    <a:pt x="8363" y="934142"/>
                  </a:lnTo>
                  <a:lnTo>
                    <a:pt x="1911" y="973967"/>
                  </a:lnTo>
                  <a:lnTo>
                    <a:pt x="0" y="1014541"/>
                  </a:lnTo>
                  <a:lnTo>
                    <a:pt x="2079" y="1054344"/>
                  </a:lnTo>
                  <a:lnTo>
                    <a:pt x="8979" y="1094911"/>
                  </a:lnTo>
                  <a:lnTo>
                    <a:pt x="19953" y="1134712"/>
                  </a:lnTo>
                  <a:lnTo>
                    <a:pt x="33127" y="1177924"/>
                  </a:lnTo>
                  <a:lnTo>
                    <a:pt x="45960" y="1219501"/>
                  </a:lnTo>
                  <a:lnTo>
                    <a:pt x="64975" y="1259601"/>
                  </a:lnTo>
                  <a:lnTo>
                    <a:pt x="86816" y="1302902"/>
                  </a:lnTo>
                  <a:lnTo>
                    <a:pt x="108500" y="1347151"/>
                  </a:lnTo>
                  <a:lnTo>
                    <a:pt x="133777" y="1389035"/>
                  </a:lnTo>
                  <a:lnTo>
                    <a:pt x="162764" y="1429227"/>
                  </a:lnTo>
                  <a:lnTo>
                    <a:pt x="193842" y="1469909"/>
                  </a:lnTo>
                  <a:lnTo>
                    <a:pt x="224548" y="1509744"/>
                  </a:lnTo>
                  <a:lnTo>
                    <a:pt x="258781" y="1550320"/>
                  </a:lnTo>
                  <a:lnTo>
                    <a:pt x="296706" y="1587479"/>
                  </a:lnTo>
                  <a:lnTo>
                    <a:pt x="336716" y="1626270"/>
                  </a:lnTo>
                  <a:lnTo>
                    <a:pt x="376352" y="1666537"/>
                  </a:lnTo>
                  <a:lnTo>
                    <a:pt x="419516" y="1703603"/>
                  </a:lnTo>
                  <a:lnTo>
                    <a:pt x="463724" y="1742367"/>
                  </a:lnTo>
                  <a:lnTo>
                    <a:pt x="494379" y="1769764"/>
                  </a:lnTo>
                  <a:lnTo>
                    <a:pt x="527847" y="1795170"/>
                  </a:lnTo>
                  <a:lnTo>
                    <a:pt x="562565" y="1819690"/>
                  </a:lnTo>
                  <a:lnTo>
                    <a:pt x="597840" y="1843817"/>
                  </a:lnTo>
                  <a:lnTo>
                    <a:pt x="633360" y="1867770"/>
                  </a:lnTo>
                  <a:lnTo>
                    <a:pt x="666346" y="1891644"/>
                  </a:lnTo>
                  <a:lnTo>
                    <a:pt x="698535" y="1915484"/>
                  </a:lnTo>
                  <a:lnTo>
                    <a:pt x="732684" y="1939309"/>
                  </a:lnTo>
                  <a:lnTo>
                    <a:pt x="770352" y="1963127"/>
                  </a:lnTo>
                  <a:lnTo>
                    <a:pt x="809252" y="1986942"/>
                  </a:lnTo>
                  <a:lnTo>
                    <a:pt x="846384" y="2010756"/>
                  </a:lnTo>
                  <a:lnTo>
                    <a:pt x="882731" y="2031923"/>
                  </a:lnTo>
                  <a:lnTo>
                    <a:pt x="919721" y="2052244"/>
                  </a:lnTo>
                  <a:lnTo>
                    <a:pt x="959313" y="2074505"/>
                  </a:lnTo>
                  <a:lnTo>
                    <a:pt x="997414" y="2094982"/>
                  </a:lnTo>
                  <a:lnTo>
                    <a:pt x="1034192" y="2114997"/>
                  </a:lnTo>
                  <a:lnTo>
                    <a:pt x="1070381" y="2137122"/>
                  </a:lnTo>
                  <a:lnTo>
                    <a:pt x="1108955" y="2157539"/>
                  </a:lnTo>
                  <a:lnTo>
                    <a:pt x="1148257" y="2177527"/>
                  </a:lnTo>
                  <a:lnTo>
                    <a:pt x="1185569" y="2199640"/>
                  </a:lnTo>
                  <a:lnTo>
                    <a:pt x="1221996" y="2217406"/>
                  </a:lnTo>
                  <a:lnTo>
                    <a:pt x="1259021" y="2232907"/>
                  </a:lnTo>
                  <a:lnTo>
                    <a:pt x="1298628" y="2249720"/>
                  </a:lnTo>
                  <a:lnTo>
                    <a:pt x="1339382" y="2267114"/>
                  </a:lnTo>
                  <a:lnTo>
                    <a:pt x="1379654" y="2283774"/>
                  </a:lnTo>
                  <a:lnTo>
                    <a:pt x="1417396" y="2297793"/>
                  </a:lnTo>
                  <a:lnTo>
                    <a:pt x="1454015" y="2310638"/>
                  </a:lnTo>
                  <a:lnTo>
                    <a:pt x="1491125" y="2321969"/>
                  </a:lnTo>
                  <a:lnTo>
                    <a:pt x="1530770" y="2330313"/>
                  </a:lnTo>
                  <a:lnTo>
                    <a:pt x="1568895" y="2337328"/>
                  </a:lnTo>
                  <a:lnTo>
                    <a:pt x="1606675" y="2343754"/>
                  </a:lnTo>
                  <a:lnTo>
                    <a:pt x="1646618" y="2349916"/>
                  </a:lnTo>
                  <a:lnTo>
                    <a:pt x="1684875" y="2355963"/>
                  </a:lnTo>
                  <a:lnTo>
                    <a:pt x="1722714" y="2361958"/>
                  </a:lnTo>
                  <a:lnTo>
                    <a:pt x="1762683" y="2367929"/>
                  </a:lnTo>
                  <a:lnTo>
                    <a:pt x="1803597" y="2373890"/>
                  </a:lnTo>
                  <a:lnTo>
                    <a:pt x="1843941" y="2378855"/>
                  </a:lnTo>
                  <a:lnTo>
                    <a:pt x="1881714" y="2381062"/>
                  </a:lnTo>
                  <a:lnTo>
                    <a:pt x="1920993" y="2382042"/>
                  </a:lnTo>
                  <a:lnTo>
                    <a:pt x="1961601" y="2382478"/>
                  </a:lnTo>
                  <a:lnTo>
                    <a:pt x="2002800" y="2382672"/>
                  </a:lnTo>
                  <a:lnTo>
                    <a:pt x="2041616" y="2382758"/>
                  </a:lnTo>
                  <a:lnTo>
                    <a:pt x="2079703" y="2382796"/>
                  </a:lnTo>
                  <a:lnTo>
                    <a:pt x="2119782" y="2382814"/>
                  </a:lnTo>
                  <a:lnTo>
                    <a:pt x="2158100" y="2380175"/>
                  </a:lnTo>
                  <a:lnTo>
                    <a:pt x="2195966" y="2375696"/>
                  </a:lnTo>
                  <a:lnTo>
                    <a:pt x="2235947" y="2370397"/>
                  </a:lnTo>
                  <a:lnTo>
                    <a:pt x="2274221" y="2364734"/>
                  </a:lnTo>
                  <a:lnTo>
                    <a:pt x="2311075" y="2357918"/>
                  </a:lnTo>
                  <a:lnTo>
                    <a:pt x="2347299" y="2348275"/>
                  </a:lnTo>
                  <a:lnTo>
                    <a:pt x="2383242" y="2337375"/>
                  </a:lnTo>
                  <a:lnTo>
                    <a:pt x="2419060" y="2325915"/>
                  </a:lnTo>
                  <a:lnTo>
                    <a:pt x="2454823" y="2314207"/>
                  </a:lnTo>
                  <a:lnTo>
                    <a:pt x="2490562" y="2302389"/>
                  </a:lnTo>
                  <a:lnTo>
                    <a:pt x="2526289" y="2290522"/>
                  </a:lnTo>
                  <a:lnTo>
                    <a:pt x="2562012" y="2278633"/>
                  </a:lnTo>
                  <a:lnTo>
                    <a:pt x="2597732" y="2264089"/>
                  </a:lnTo>
                  <a:lnTo>
                    <a:pt x="2632460" y="2248695"/>
                  </a:lnTo>
                  <a:lnTo>
                    <a:pt x="2664431" y="2235239"/>
                  </a:lnTo>
                  <a:lnTo>
                    <a:pt x="2697822" y="2219998"/>
                  </a:lnTo>
                  <a:lnTo>
                    <a:pt x="2731515" y="2203302"/>
                  </a:lnTo>
                  <a:lnTo>
                    <a:pt x="2763025" y="2185960"/>
                  </a:lnTo>
                  <a:lnTo>
                    <a:pt x="2793566" y="2165685"/>
                  </a:lnTo>
                  <a:lnTo>
                    <a:pt x="2823677" y="2144436"/>
                  </a:lnTo>
                  <a:lnTo>
                    <a:pt x="2853596" y="2125071"/>
                  </a:lnTo>
                  <a:lnTo>
                    <a:pt x="2883429" y="2106542"/>
                  </a:lnTo>
                  <a:lnTo>
                    <a:pt x="2925470" y="2076730"/>
                  </a:lnTo>
                  <a:lnTo>
                    <a:pt x="2965708" y="2042762"/>
                  </a:lnTo>
                  <a:lnTo>
                    <a:pt x="3006404" y="2007561"/>
                  </a:lnTo>
                  <a:lnTo>
                    <a:pt x="3043597" y="1971997"/>
                  </a:lnTo>
                  <a:lnTo>
                    <a:pt x="3079753" y="1933678"/>
                  </a:lnTo>
                  <a:lnTo>
                    <a:pt x="3115601" y="1893550"/>
                  </a:lnTo>
                  <a:lnTo>
                    <a:pt x="3148713" y="1853879"/>
                  </a:lnTo>
                  <a:lnTo>
                    <a:pt x="3180020" y="1810706"/>
                  </a:lnTo>
                  <a:lnTo>
                    <a:pt x="3209141" y="1766494"/>
                  </a:lnTo>
                  <a:lnTo>
                    <a:pt x="3232982" y="1721975"/>
                  </a:lnTo>
                  <a:lnTo>
                    <a:pt x="3256253" y="1677366"/>
                  </a:lnTo>
                  <a:lnTo>
                    <a:pt x="3275715" y="1632728"/>
                  </a:lnTo>
                  <a:lnTo>
                    <a:pt x="3287996" y="1601973"/>
                  </a:lnTo>
                  <a:lnTo>
                    <a:pt x="3300069" y="1568461"/>
                  </a:lnTo>
                  <a:lnTo>
                    <a:pt x="3309404" y="1533722"/>
                  </a:lnTo>
                  <a:lnTo>
                    <a:pt x="3316860" y="1499431"/>
                  </a:lnTo>
                  <a:lnTo>
                    <a:pt x="3323481" y="1467655"/>
                  </a:lnTo>
                  <a:lnTo>
                    <a:pt x="3329731" y="1434349"/>
                  </a:lnTo>
                  <a:lnTo>
                    <a:pt x="3334824" y="1399703"/>
                  </a:lnTo>
                  <a:lnTo>
                    <a:pt x="3337087" y="1364461"/>
                  </a:lnTo>
                  <a:lnTo>
                    <a:pt x="3338093" y="1328954"/>
                  </a:lnTo>
                  <a:lnTo>
                    <a:pt x="3338541" y="1294322"/>
                  </a:lnTo>
                  <a:lnTo>
                    <a:pt x="3338739" y="1262393"/>
                  </a:lnTo>
                  <a:lnTo>
                    <a:pt x="3336182" y="1229020"/>
                  </a:lnTo>
                  <a:lnTo>
                    <a:pt x="3332730" y="1194344"/>
                  </a:lnTo>
                  <a:lnTo>
                    <a:pt x="3331195" y="1159089"/>
                  </a:lnTo>
                  <a:lnTo>
                    <a:pt x="3325222" y="1126222"/>
                  </a:lnTo>
                  <a:lnTo>
                    <a:pt x="3316945" y="1095078"/>
                  </a:lnTo>
                  <a:lnTo>
                    <a:pt x="3309959" y="1064700"/>
                  </a:lnTo>
                  <a:lnTo>
                    <a:pt x="3303547" y="1034662"/>
                  </a:lnTo>
                  <a:lnTo>
                    <a:pt x="3291712" y="992506"/>
                  </a:lnTo>
                  <a:lnTo>
                    <a:pt x="3278284" y="952234"/>
                  </a:lnTo>
                  <a:lnTo>
                    <a:pt x="3265376" y="911528"/>
                  </a:lnTo>
                  <a:lnTo>
                    <a:pt x="3248984" y="874332"/>
                  </a:lnTo>
                  <a:lnTo>
                    <a:pt x="3225666" y="830948"/>
                  </a:lnTo>
                  <a:lnTo>
                    <a:pt x="3208088" y="793715"/>
                  </a:lnTo>
                  <a:lnTo>
                    <a:pt x="3186537" y="757697"/>
                  </a:lnTo>
                  <a:lnTo>
                    <a:pt x="3163391" y="713977"/>
                  </a:lnTo>
                  <a:lnTo>
                    <a:pt x="3136423" y="673637"/>
                  </a:lnTo>
                  <a:lnTo>
                    <a:pt x="3115656" y="641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58"/>
            <p:cNvSpPr/>
            <p:nvPr/>
          </p:nvSpPr>
          <p:spPr>
            <a:xfrm>
              <a:off x="3902432" y="3187903"/>
              <a:ext cx="847735" cy="491129"/>
            </a:xfrm>
            <a:custGeom>
              <a:avLst/>
              <a:gdLst/>
              <a:ahLst/>
              <a:cxnLst/>
              <a:rect l="0" t="0" r="0" b="0"/>
              <a:pathLst>
                <a:path w="847735" h="491129">
                  <a:moveTo>
                    <a:pt x="598131" y="401831"/>
                  </a:moveTo>
                  <a:lnTo>
                    <a:pt x="598131" y="357714"/>
                  </a:lnTo>
                  <a:lnTo>
                    <a:pt x="598131" y="314124"/>
                  </a:lnTo>
                  <a:lnTo>
                    <a:pt x="598131" y="270478"/>
                  </a:lnTo>
                  <a:lnTo>
                    <a:pt x="597138" y="228943"/>
                  </a:lnTo>
                  <a:lnTo>
                    <a:pt x="589753" y="190150"/>
                  </a:lnTo>
                  <a:lnTo>
                    <a:pt x="588454" y="181743"/>
                  </a:lnTo>
                  <a:lnTo>
                    <a:pt x="578191" y="142707"/>
                  </a:lnTo>
                  <a:lnTo>
                    <a:pt x="572694" y="123766"/>
                  </a:lnTo>
                  <a:lnTo>
                    <a:pt x="570373" y="83614"/>
                  </a:lnTo>
                  <a:lnTo>
                    <a:pt x="564278" y="71487"/>
                  </a:lnTo>
                  <a:lnTo>
                    <a:pt x="563656" y="68492"/>
                  </a:lnTo>
                  <a:lnTo>
                    <a:pt x="553390" y="48615"/>
                  </a:lnTo>
                  <a:lnTo>
                    <a:pt x="551436" y="47291"/>
                  </a:lnTo>
                  <a:lnTo>
                    <a:pt x="549142" y="46409"/>
                  </a:lnTo>
                  <a:lnTo>
                    <a:pt x="547612" y="44828"/>
                  </a:lnTo>
                  <a:lnTo>
                    <a:pt x="545912" y="40426"/>
                  </a:lnTo>
                  <a:lnTo>
                    <a:pt x="544467" y="38855"/>
                  </a:lnTo>
                  <a:lnTo>
                    <a:pt x="536983" y="36128"/>
                  </a:lnTo>
                  <a:lnTo>
                    <a:pt x="526088" y="42836"/>
                  </a:lnTo>
                  <a:lnTo>
                    <a:pt x="509927" y="49027"/>
                  </a:lnTo>
                  <a:lnTo>
                    <a:pt x="466094" y="80379"/>
                  </a:lnTo>
                  <a:lnTo>
                    <a:pt x="425216" y="110313"/>
                  </a:lnTo>
                  <a:lnTo>
                    <a:pt x="381156" y="140845"/>
                  </a:lnTo>
                  <a:lnTo>
                    <a:pt x="337074" y="163198"/>
                  </a:lnTo>
                  <a:lnTo>
                    <a:pt x="295237" y="183692"/>
                  </a:lnTo>
                  <a:lnTo>
                    <a:pt x="252785" y="199313"/>
                  </a:lnTo>
                  <a:lnTo>
                    <a:pt x="214729" y="211309"/>
                  </a:lnTo>
                  <a:lnTo>
                    <a:pt x="178548" y="223233"/>
                  </a:lnTo>
                  <a:lnTo>
                    <a:pt x="134794" y="237128"/>
                  </a:lnTo>
                  <a:lnTo>
                    <a:pt x="96829" y="245315"/>
                  </a:lnTo>
                  <a:lnTo>
                    <a:pt x="56810" y="254354"/>
                  </a:lnTo>
                  <a:lnTo>
                    <a:pt x="29331" y="260996"/>
                  </a:lnTo>
                  <a:lnTo>
                    <a:pt x="21878" y="264824"/>
                  </a:lnTo>
                  <a:lnTo>
                    <a:pt x="9008" y="267281"/>
                  </a:lnTo>
                  <a:lnTo>
                    <a:pt x="0" y="267876"/>
                  </a:lnTo>
                  <a:lnTo>
                    <a:pt x="42083" y="267886"/>
                  </a:lnTo>
                  <a:lnTo>
                    <a:pt x="81067" y="267886"/>
                  </a:lnTo>
                  <a:lnTo>
                    <a:pt x="120838" y="267886"/>
                  </a:lnTo>
                  <a:lnTo>
                    <a:pt x="155196" y="267886"/>
                  </a:lnTo>
                  <a:lnTo>
                    <a:pt x="190511" y="267886"/>
                  </a:lnTo>
                  <a:lnTo>
                    <a:pt x="230851" y="267886"/>
                  </a:lnTo>
                  <a:lnTo>
                    <a:pt x="274223" y="263146"/>
                  </a:lnTo>
                  <a:lnTo>
                    <a:pt x="318493" y="264938"/>
                  </a:lnTo>
                  <a:lnTo>
                    <a:pt x="363029" y="267012"/>
                  </a:lnTo>
                  <a:lnTo>
                    <a:pt x="407644" y="267627"/>
                  </a:lnTo>
                  <a:lnTo>
                    <a:pt x="452283" y="272550"/>
                  </a:lnTo>
                  <a:lnTo>
                    <a:pt x="484692" y="274920"/>
                  </a:lnTo>
                  <a:lnTo>
                    <a:pt x="516956" y="276965"/>
                  </a:lnTo>
                  <a:lnTo>
                    <a:pt x="558424" y="282703"/>
                  </a:lnTo>
                  <a:lnTo>
                    <a:pt x="600697" y="285836"/>
                  </a:lnTo>
                  <a:lnTo>
                    <a:pt x="639791" y="291615"/>
                  </a:lnTo>
                  <a:lnTo>
                    <a:pt x="680369" y="294760"/>
                  </a:lnTo>
                  <a:lnTo>
                    <a:pt x="721752" y="301564"/>
                  </a:lnTo>
                  <a:lnTo>
                    <a:pt x="758589" y="303202"/>
                  </a:lnTo>
                  <a:lnTo>
                    <a:pt x="799990" y="311258"/>
                  </a:lnTo>
                  <a:lnTo>
                    <a:pt x="843291" y="312524"/>
                  </a:lnTo>
                  <a:lnTo>
                    <a:pt x="844915" y="311536"/>
                  </a:lnTo>
                  <a:lnTo>
                    <a:pt x="845997" y="309884"/>
                  </a:lnTo>
                  <a:lnTo>
                    <a:pt x="847734" y="304845"/>
                  </a:lnTo>
                  <a:lnTo>
                    <a:pt x="843295" y="299232"/>
                  </a:lnTo>
                  <a:lnTo>
                    <a:pt x="838391" y="296701"/>
                  </a:lnTo>
                  <a:lnTo>
                    <a:pt x="794330" y="276636"/>
                  </a:lnTo>
                  <a:lnTo>
                    <a:pt x="756197" y="258941"/>
                  </a:lnTo>
                  <a:lnTo>
                    <a:pt x="712873" y="243079"/>
                  </a:lnTo>
                  <a:lnTo>
                    <a:pt x="668715" y="225099"/>
                  </a:lnTo>
                  <a:lnTo>
                    <a:pt x="633597" y="212213"/>
                  </a:lnTo>
                  <a:lnTo>
                    <a:pt x="598055" y="195828"/>
                  </a:lnTo>
                  <a:lnTo>
                    <a:pt x="562389" y="178405"/>
                  </a:lnTo>
                  <a:lnTo>
                    <a:pt x="526686" y="163321"/>
                  </a:lnTo>
                  <a:lnTo>
                    <a:pt x="490972" y="149922"/>
                  </a:lnTo>
                  <a:lnTo>
                    <a:pt x="448089" y="127617"/>
                  </a:lnTo>
                  <a:lnTo>
                    <a:pt x="404818" y="104102"/>
                  </a:lnTo>
                  <a:lnTo>
                    <a:pt x="366579" y="80348"/>
                  </a:lnTo>
                  <a:lnTo>
                    <a:pt x="330362" y="61288"/>
                  </a:lnTo>
                  <a:lnTo>
                    <a:pt x="288253" y="42230"/>
                  </a:lnTo>
                  <a:lnTo>
                    <a:pt x="245199" y="12156"/>
                  </a:lnTo>
                  <a:lnTo>
                    <a:pt x="235369" y="4040"/>
                  </a:lnTo>
                  <a:lnTo>
                    <a:pt x="226173" y="1194"/>
                  </a:lnTo>
                  <a:lnTo>
                    <a:pt x="206512" y="0"/>
                  </a:lnTo>
                  <a:lnTo>
                    <a:pt x="206083" y="990"/>
                  </a:lnTo>
                  <a:lnTo>
                    <a:pt x="205606" y="4737"/>
                  </a:lnTo>
                  <a:lnTo>
                    <a:pt x="206471" y="6133"/>
                  </a:lnTo>
                  <a:lnTo>
                    <a:pt x="208040" y="7064"/>
                  </a:lnTo>
                  <a:lnTo>
                    <a:pt x="210078" y="7684"/>
                  </a:lnTo>
                  <a:lnTo>
                    <a:pt x="211436" y="10082"/>
                  </a:lnTo>
                  <a:lnTo>
                    <a:pt x="214908" y="32186"/>
                  </a:lnTo>
                  <a:lnTo>
                    <a:pt x="237072" y="74744"/>
                  </a:lnTo>
                  <a:lnTo>
                    <a:pt x="241780" y="92368"/>
                  </a:lnTo>
                  <a:lnTo>
                    <a:pt x="265168" y="134133"/>
                  </a:lnTo>
                  <a:lnTo>
                    <a:pt x="297795" y="178528"/>
                  </a:lnTo>
                  <a:lnTo>
                    <a:pt x="327302" y="215672"/>
                  </a:lnTo>
                  <a:lnTo>
                    <a:pt x="364102" y="259136"/>
                  </a:lnTo>
                  <a:lnTo>
                    <a:pt x="394145" y="294711"/>
                  </a:lnTo>
                  <a:lnTo>
                    <a:pt x="434879" y="324264"/>
                  </a:lnTo>
                  <a:lnTo>
                    <a:pt x="472618" y="357736"/>
                  </a:lnTo>
                  <a:lnTo>
                    <a:pt x="508735" y="393011"/>
                  </a:lnTo>
                  <a:lnTo>
                    <a:pt x="550823" y="427851"/>
                  </a:lnTo>
                  <a:lnTo>
                    <a:pt x="591613" y="466917"/>
                  </a:lnTo>
                  <a:lnTo>
                    <a:pt x="615990" y="4911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59"/>
            <p:cNvSpPr/>
            <p:nvPr/>
          </p:nvSpPr>
          <p:spPr>
            <a:xfrm>
              <a:off x="2321719" y="3116462"/>
              <a:ext cx="2937868" cy="1125141"/>
            </a:xfrm>
            <a:custGeom>
              <a:avLst/>
              <a:gdLst/>
              <a:ahLst/>
              <a:cxnLst/>
              <a:rect l="0" t="0" r="0" b="0"/>
              <a:pathLst>
                <a:path w="2937868" h="1125141">
                  <a:moveTo>
                    <a:pt x="2937867" y="107155"/>
                  </a:moveTo>
                  <a:lnTo>
                    <a:pt x="2930738" y="99034"/>
                  </a:lnTo>
                  <a:lnTo>
                    <a:pt x="2904774" y="62650"/>
                  </a:lnTo>
                  <a:lnTo>
                    <a:pt x="2902323" y="56617"/>
                  </a:lnTo>
                  <a:lnTo>
                    <a:pt x="2896357" y="47643"/>
                  </a:lnTo>
                  <a:lnTo>
                    <a:pt x="2894149" y="38700"/>
                  </a:lnTo>
                  <a:lnTo>
                    <a:pt x="2893632" y="32743"/>
                  </a:lnTo>
                  <a:lnTo>
                    <a:pt x="2892501" y="30758"/>
                  </a:lnTo>
                  <a:lnTo>
                    <a:pt x="2890757" y="29435"/>
                  </a:lnTo>
                  <a:lnTo>
                    <a:pt x="2888601" y="28553"/>
                  </a:lnTo>
                  <a:lnTo>
                    <a:pt x="2887163" y="26972"/>
                  </a:lnTo>
                  <a:lnTo>
                    <a:pt x="2885567" y="22570"/>
                  </a:lnTo>
                  <a:lnTo>
                    <a:pt x="2884149" y="21000"/>
                  </a:lnTo>
                  <a:lnTo>
                    <a:pt x="2879927" y="19254"/>
                  </a:lnTo>
                  <a:lnTo>
                    <a:pt x="2878404" y="17797"/>
                  </a:lnTo>
                  <a:lnTo>
                    <a:pt x="2874634" y="8845"/>
                  </a:lnTo>
                  <a:lnTo>
                    <a:pt x="2870738" y="4592"/>
                  </a:lnTo>
                  <a:lnTo>
                    <a:pt x="2865698" y="2040"/>
                  </a:lnTo>
                  <a:lnTo>
                    <a:pt x="2845551" y="118"/>
                  </a:lnTo>
                  <a:lnTo>
                    <a:pt x="2801275" y="0"/>
                  </a:lnTo>
                  <a:lnTo>
                    <a:pt x="2764295" y="991"/>
                  </a:lnTo>
                  <a:lnTo>
                    <a:pt x="2723500" y="15445"/>
                  </a:lnTo>
                  <a:lnTo>
                    <a:pt x="2705679" y="19789"/>
                  </a:lnTo>
                  <a:lnTo>
                    <a:pt x="2687831" y="24714"/>
                  </a:lnTo>
                  <a:lnTo>
                    <a:pt x="2669975" y="28819"/>
                  </a:lnTo>
                  <a:lnTo>
                    <a:pt x="2627189" y="44826"/>
                  </a:lnTo>
                  <a:lnTo>
                    <a:pt x="2588678" y="59554"/>
                  </a:lnTo>
                  <a:lnTo>
                    <a:pt x="2549579" y="74416"/>
                  </a:lnTo>
                  <a:lnTo>
                    <a:pt x="2508674" y="96364"/>
                  </a:lnTo>
                  <a:lnTo>
                    <a:pt x="2464519" y="113855"/>
                  </a:lnTo>
                  <a:lnTo>
                    <a:pt x="2426214" y="132034"/>
                  </a:lnTo>
                  <a:lnTo>
                    <a:pt x="2385465" y="150214"/>
                  </a:lnTo>
                  <a:lnTo>
                    <a:pt x="2347760" y="172913"/>
                  </a:lnTo>
                  <a:lnTo>
                    <a:pt x="2305769" y="193860"/>
                  </a:lnTo>
                  <a:lnTo>
                    <a:pt x="2272344" y="207260"/>
                  </a:lnTo>
                  <a:lnTo>
                    <a:pt x="2236313" y="223798"/>
                  </a:lnTo>
                  <a:lnTo>
                    <a:pt x="2192731" y="247164"/>
                  </a:lnTo>
                  <a:lnTo>
                    <a:pt x="2157713" y="264946"/>
                  </a:lnTo>
                  <a:lnTo>
                    <a:pt x="2122201" y="282782"/>
                  </a:lnTo>
                  <a:lnTo>
                    <a:pt x="2081804" y="300635"/>
                  </a:lnTo>
                  <a:lnTo>
                    <a:pt x="2043155" y="318492"/>
                  </a:lnTo>
                  <a:lnTo>
                    <a:pt x="2006569" y="336351"/>
                  </a:lnTo>
                  <a:lnTo>
                    <a:pt x="1970592" y="354210"/>
                  </a:lnTo>
                  <a:lnTo>
                    <a:pt x="1930057" y="372069"/>
                  </a:lnTo>
                  <a:lnTo>
                    <a:pt x="1886627" y="389929"/>
                  </a:lnTo>
                  <a:lnTo>
                    <a:pt x="1847081" y="407788"/>
                  </a:lnTo>
                  <a:lnTo>
                    <a:pt x="1805486" y="425647"/>
                  </a:lnTo>
                  <a:lnTo>
                    <a:pt x="1761744" y="448247"/>
                  </a:lnTo>
                  <a:lnTo>
                    <a:pt x="1722104" y="469055"/>
                  </a:lnTo>
                  <a:lnTo>
                    <a:pt x="1680482" y="487787"/>
                  </a:lnTo>
                  <a:lnTo>
                    <a:pt x="1636732" y="505906"/>
                  </a:lnTo>
                  <a:lnTo>
                    <a:pt x="1592349" y="528582"/>
                  </a:lnTo>
                  <a:lnTo>
                    <a:pt x="1547779" y="549412"/>
                  </a:lnTo>
                  <a:lnTo>
                    <a:pt x="1503154" y="568152"/>
                  </a:lnTo>
                  <a:lnTo>
                    <a:pt x="1458512" y="586272"/>
                  </a:lnTo>
                  <a:lnTo>
                    <a:pt x="1413866" y="608949"/>
                  </a:lnTo>
                  <a:lnTo>
                    <a:pt x="1369218" y="629779"/>
                  </a:lnTo>
                  <a:lnTo>
                    <a:pt x="1324570" y="648519"/>
                  </a:lnTo>
                  <a:lnTo>
                    <a:pt x="1292159" y="663277"/>
                  </a:lnTo>
                  <a:lnTo>
                    <a:pt x="1258902" y="678766"/>
                  </a:lnTo>
                  <a:lnTo>
                    <a:pt x="1227585" y="692264"/>
                  </a:lnTo>
                  <a:lnTo>
                    <a:pt x="1194483" y="704878"/>
                  </a:lnTo>
                  <a:lnTo>
                    <a:pt x="1160920" y="717099"/>
                  </a:lnTo>
                  <a:lnTo>
                    <a:pt x="1129467" y="729145"/>
                  </a:lnTo>
                  <a:lnTo>
                    <a:pt x="1096306" y="743759"/>
                  </a:lnTo>
                  <a:lnTo>
                    <a:pt x="1061723" y="759184"/>
                  </a:lnTo>
                  <a:lnTo>
                    <a:pt x="1026510" y="772654"/>
                  </a:lnTo>
                  <a:lnTo>
                    <a:pt x="993662" y="785256"/>
                  </a:lnTo>
                  <a:lnTo>
                    <a:pt x="961533" y="797470"/>
                  </a:lnTo>
                  <a:lnTo>
                    <a:pt x="927411" y="809514"/>
                  </a:lnTo>
                  <a:lnTo>
                    <a:pt x="892401" y="824127"/>
                  </a:lnTo>
                  <a:lnTo>
                    <a:pt x="856998" y="839552"/>
                  </a:lnTo>
                  <a:lnTo>
                    <a:pt x="821419" y="853022"/>
                  </a:lnTo>
                  <a:lnTo>
                    <a:pt x="788409" y="865623"/>
                  </a:lnTo>
                  <a:lnTo>
                    <a:pt x="756208" y="877838"/>
                  </a:lnTo>
                  <a:lnTo>
                    <a:pt x="722054" y="889881"/>
                  </a:lnTo>
                  <a:lnTo>
                    <a:pt x="687030" y="901849"/>
                  </a:lnTo>
                  <a:lnTo>
                    <a:pt x="651620" y="913782"/>
                  </a:lnTo>
                  <a:lnTo>
                    <a:pt x="616038" y="925700"/>
                  </a:lnTo>
                  <a:lnTo>
                    <a:pt x="583027" y="937612"/>
                  </a:lnTo>
                  <a:lnTo>
                    <a:pt x="550826" y="950513"/>
                  </a:lnTo>
                  <a:lnTo>
                    <a:pt x="516671" y="966169"/>
                  </a:lnTo>
                  <a:lnTo>
                    <a:pt x="481647" y="977757"/>
                  </a:lnTo>
                  <a:lnTo>
                    <a:pt x="447229" y="987207"/>
                  </a:lnTo>
                  <a:lnTo>
                    <a:pt x="415396" y="998021"/>
                  </a:lnTo>
                  <a:lnTo>
                    <a:pt x="382066" y="1009442"/>
                  </a:lnTo>
                  <a:lnTo>
                    <a:pt x="348401" y="1021132"/>
                  </a:lnTo>
                  <a:lnTo>
                    <a:pt x="316902" y="1032942"/>
                  </a:lnTo>
                  <a:lnTo>
                    <a:pt x="286366" y="1042161"/>
                  </a:lnTo>
                  <a:lnTo>
                    <a:pt x="256258" y="1050557"/>
                  </a:lnTo>
                  <a:lnTo>
                    <a:pt x="212409" y="1065448"/>
                  </a:lnTo>
                  <a:lnTo>
                    <a:pt x="173840" y="1076585"/>
                  </a:lnTo>
                  <a:lnTo>
                    <a:pt x="138270" y="1087161"/>
                  </a:lnTo>
                  <a:lnTo>
                    <a:pt x="99081" y="1102718"/>
                  </a:lnTo>
                  <a:lnTo>
                    <a:pt x="54683" y="1113808"/>
                  </a:lnTo>
                  <a:lnTo>
                    <a:pt x="22370" y="1124014"/>
                  </a:lnTo>
                  <a:lnTo>
                    <a:pt x="0" y="1125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29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Renaissance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rebirth of classical culture in Europe that led to changes in art, learning, and views of the world. Lasted form 1300-1600.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MARTInkShape-260"/>
          <p:cNvSpPr/>
          <p:nvPr/>
        </p:nvSpPr>
        <p:spPr>
          <a:xfrm>
            <a:off x="1178719" y="1678781"/>
            <a:ext cx="5759649" cy="98228"/>
          </a:xfrm>
          <a:custGeom>
            <a:avLst/>
            <a:gdLst/>
            <a:ahLst/>
            <a:cxnLst/>
            <a:rect l="0" t="0" r="0" b="0"/>
            <a:pathLst>
              <a:path w="5759649" h="98228">
                <a:moveTo>
                  <a:pt x="0" y="53578"/>
                </a:moveTo>
                <a:lnTo>
                  <a:pt x="0" y="48838"/>
                </a:lnTo>
                <a:lnTo>
                  <a:pt x="992" y="47442"/>
                </a:lnTo>
                <a:lnTo>
                  <a:pt x="2646" y="46511"/>
                </a:lnTo>
                <a:lnTo>
                  <a:pt x="7688" y="45016"/>
                </a:lnTo>
                <a:lnTo>
                  <a:pt x="51545" y="44651"/>
                </a:lnTo>
                <a:lnTo>
                  <a:pt x="95168" y="44649"/>
                </a:lnTo>
                <a:lnTo>
                  <a:pt x="134115" y="44649"/>
                </a:lnTo>
                <a:lnTo>
                  <a:pt x="175627" y="44649"/>
                </a:lnTo>
                <a:lnTo>
                  <a:pt x="211337" y="36960"/>
                </a:lnTo>
                <a:lnTo>
                  <a:pt x="235148" y="41109"/>
                </a:lnTo>
                <a:lnTo>
                  <a:pt x="277004" y="36323"/>
                </a:lnTo>
                <a:lnTo>
                  <a:pt x="321407" y="35772"/>
                </a:lnTo>
                <a:lnTo>
                  <a:pt x="360889" y="35724"/>
                </a:lnTo>
                <a:lnTo>
                  <a:pt x="404954" y="35719"/>
                </a:lnTo>
                <a:lnTo>
                  <a:pt x="448559" y="35719"/>
                </a:lnTo>
                <a:lnTo>
                  <a:pt x="475741" y="33073"/>
                </a:lnTo>
                <a:lnTo>
                  <a:pt x="504739" y="28031"/>
                </a:lnTo>
                <a:lnTo>
                  <a:pt x="538259" y="31375"/>
                </a:lnTo>
                <a:lnTo>
                  <a:pt x="579863" y="27192"/>
                </a:lnTo>
                <a:lnTo>
                  <a:pt x="618744" y="26825"/>
                </a:lnTo>
                <a:lnTo>
                  <a:pt x="662886" y="29438"/>
                </a:lnTo>
                <a:lnTo>
                  <a:pt x="704845" y="35167"/>
                </a:lnTo>
                <a:lnTo>
                  <a:pt x="748179" y="35671"/>
                </a:lnTo>
                <a:lnTo>
                  <a:pt x="788290" y="35715"/>
                </a:lnTo>
                <a:lnTo>
                  <a:pt x="829894" y="35719"/>
                </a:lnTo>
                <a:lnTo>
                  <a:pt x="866289" y="36711"/>
                </a:lnTo>
                <a:lnTo>
                  <a:pt x="910760" y="43821"/>
                </a:lnTo>
                <a:lnTo>
                  <a:pt x="955393" y="44576"/>
                </a:lnTo>
                <a:lnTo>
                  <a:pt x="1000040" y="44642"/>
                </a:lnTo>
                <a:lnTo>
                  <a:pt x="1028955" y="47293"/>
                </a:lnTo>
                <a:lnTo>
                  <a:pt x="1071831" y="52751"/>
                </a:lnTo>
                <a:lnTo>
                  <a:pt x="1111506" y="53469"/>
                </a:lnTo>
                <a:lnTo>
                  <a:pt x="1149840" y="53564"/>
                </a:lnTo>
                <a:lnTo>
                  <a:pt x="1188549" y="53576"/>
                </a:lnTo>
                <a:lnTo>
                  <a:pt x="1227675" y="53578"/>
                </a:lnTo>
                <a:lnTo>
                  <a:pt x="1269635" y="53578"/>
                </a:lnTo>
                <a:lnTo>
                  <a:pt x="1314047" y="61267"/>
                </a:lnTo>
                <a:lnTo>
                  <a:pt x="1358675" y="62399"/>
                </a:lnTo>
                <a:lnTo>
                  <a:pt x="1403322" y="62498"/>
                </a:lnTo>
                <a:lnTo>
                  <a:pt x="1447970" y="62507"/>
                </a:lnTo>
                <a:lnTo>
                  <a:pt x="1475467" y="63500"/>
                </a:lnTo>
                <a:lnTo>
                  <a:pt x="1519143" y="70610"/>
                </a:lnTo>
                <a:lnTo>
                  <a:pt x="1558099" y="71329"/>
                </a:lnTo>
                <a:lnTo>
                  <a:pt x="1598984" y="71423"/>
                </a:lnTo>
                <a:lnTo>
                  <a:pt x="1637001" y="71436"/>
                </a:lnTo>
                <a:lnTo>
                  <a:pt x="1679158" y="71437"/>
                </a:lnTo>
                <a:lnTo>
                  <a:pt x="1716412" y="75860"/>
                </a:lnTo>
                <a:lnTo>
                  <a:pt x="1733209" y="74395"/>
                </a:lnTo>
                <a:lnTo>
                  <a:pt x="1772379" y="79385"/>
                </a:lnTo>
                <a:lnTo>
                  <a:pt x="1813293" y="80238"/>
                </a:lnTo>
                <a:lnTo>
                  <a:pt x="1856457" y="80350"/>
                </a:lnTo>
                <a:lnTo>
                  <a:pt x="1894344" y="80365"/>
                </a:lnTo>
                <a:lnTo>
                  <a:pt x="1935261" y="80367"/>
                </a:lnTo>
                <a:lnTo>
                  <a:pt x="1957512" y="83013"/>
                </a:lnTo>
                <a:lnTo>
                  <a:pt x="1999509" y="88470"/>
                </a:lnTo>
                <a:lnTo>
                  <a:pt x="2037243" y="89188"/>
                </a:lnTo>
                <a:lnTo>
                  <a:pt x="2073717" y="89283"/>
                </a:lnTo>
                <a:lnTo>
                  <a:pt x="2115611" y="89295"/>
                </a:lnTo>
                <a:lnTo>
                  <a:pt x="2153331" y="89297"/>
                </a:lnTo>
                <a:lnTo>
                  <a:pt x="2193316" y="89297"/>
                </a:lnTo>
                <a:lnTo>
                  <a:pt x="2237097" y="89297"/>
                </a:lnTo>
                <a:lnTo>
                  <a:pt x="2281669" y="89297"/>
                </a:lnTo>
                <a:lnTo>
                  <a:pt x="2323363" y="89297"/>
                </a:lnTo>
                <a:lnTo>
                  <a:pt x="2363012" y="89297"/>
                </a:lnTo>
                <a:lnTo>
                  <a:pt x="2406764" y="89297"/>
                </a:lnTo>
                <a:lnTo>
                  <a:pt x="2451334" y="89297"/>
                </a:lnTo>
                <a:lnTo>
                  <a:pt x="2495976" y="89297"/>
                </a:lnTo>
                <a:lnTo>
                  <a:pt x="2537676" y="96985"/>
                </a:lnTo>
                <a:lnTo>
                  <a:pt x="2577325" y="98118"/>
                </a:lnTo>
                <a:lnTo>
                  <a:pt x="2620345" y="98220"/>
                </a:lnTo>
                <a:lnTo>
                  <a:pt x="2663194" y="98226"/>
                </a:lnTo>
                <a:lnTo>
                  <a:pt x="2705806" y="98227"/>
                </a:lnTo>
                <a:lnTo>
                  <a:pt x="2750176" y="98227"/>
                </a:lnTo>
                <a:lnTo>
                  <a:pt x="2792005" y="98227"/>
                </a:lnTo>
                <a:lnTo>
                  <a:pt x="2835422" y="98227"/>
                </a:lnTo>
                <a:lnTo>
                  <a:pt x="2878263" y="98227"/>
                </a:lnTo>
                <a:lnTo>
                  <a:pt x="2922649" y="98227"/>
                </a:lnTo>
                <a:lnTo>
                  <a:pt x="2964104" y="98227"/>
                </a:lnTo>
                <a:lnTo>
                  <a:pt x="3006296" y="98227"/>
                </a:lnTo>
                <a:lnTo>
                  <a:pt x="3047998" y="98227"/>
                </a:lnTo>
                <a:lnTo>
                  <a:pt x="3090884" y="98227"/>
                </a:lnTo>
                <a:lnTo>
                  <a:pt x="3134484" y="98227"/>
                </a:lnTo>
                <a:lnTo>
                  <a:pt x="3173849" y="98227"/>
                </a:lnTo>
                <a:lnTo>
                  <a:pt x="3217115" y="98227"/>
                </a:lnTo>
                <a:lnTo>
                  <a:pt x="3260958" y="98227"/>
                </a:lnTo>
                <a:lnTo>
                  <a:pt x="3303417" y="98227"/>
                </a:lnTo>
                <a:lnTo>
                  <a:pt x="3345404" y="98227"/>
                </a:lnTo>
                <a:lnTo>
                  <a:pt x="3369458" y="98227"/>
                </a:lnTo>
                <a:lnTo>
                  <a:pt x="3410977" y="89461"/>
                </a:lnTo>
                <a:lnTo>
                  <a:pt x="3440903" y="89300"/>
                </a:lnTo>
                <a:lnTo>
                  <a:pt x="3446858" y="86653"/>
                </a:lnTo>
                <a:lnTo>
                  <a:pt x="3452811" y="83161"/>
                </a:lnTo>
                <a:lnTo>
                  <a:pt x="3464719" y="80919"/>
                </a:lnTo>
                <a:lnTo>
                  <a:pt x="3497625" y="79397"/>
                </a:lnTo>
                <a:lnTo>
                  <a:pt x="3523350" y="72267"/>
                </a:lnTo>
                <a:lnTo>
                  <a:pt x="3557152" y="70467"/>
                </a:lnTo>
                <a:lnTo>
                  <a:pt x="3574480" y="63752"/>
                </a:lnTo>
                <a:lnTo>
                  <a:pt x="3601802" y="61589"/>
                </a:lnTo>
                <a:lnTo>
                  <a:pt x="3619129" y="54829"/>
                </a:lnTo>
                <a:lnTo>
                  <a:pt x="3637470" y="52833"/>
                </a:lnTo>
                <a:lnTo>
                  <a:pt x="3654322" y="46559"/>
                </a:lnTo>
                <a:lnTo>
                  <a:pt x="3698507" y="44682"/>
                </a:lnTo>
                <a:lnTo>
                  <a:pt x="3741718" y="36272"/>
                </a:lnTo>
                <a:lnTo>
                  <a:pt x="3783221" y="35751"/>
                </a:lnTo>
                <a:lnTo>
                  <a:pt x="3824883" y="35721"/>
                </a:lnTo>
                <a:lnTo>
                  <a:pt x="3869200" y="35719"/>
                </a:lnTo>
                <a:lnTo>
                  <a:pt x="3913297" y="35719"/>
                </a:lnTo>
                <a:lnTo>
                  <a:pt x="3955251" y="35719"/>
                </a:lnTo>
                <a:lnTo>
                  <a:pt x="3998585" y="35719"/>
                </a:lnTo>
                <a:lnTo>
                  <a:pt x="4042059" y="35719"/>
                </a:lnTo>
                <a:lnTo>
                  <a:pt x="4085569" y="35719"/>
                </a:lnTo>
                <a:lnTo>
                  <a:pt x="4127170" y="35719"/>
                </a:lnTo>
                <a:lnTo>
                  <a:pt x="4171551" y="35719"/>
                </a:lnTo>
                <a:lnTo>
                  <a:pt x="4211435" y="35719"/>
                </a:lnTo>
                <a:lnTo>
                  <a:pt x="4255207" y="35719"/>
                </a:lnTo>
                <a:lnTo>
                  <a:pt x="4299779" y="35719"/>
                </a:lnTo>
                <a:lnTo>
                  <a:pt x="4344421" y="35719"/>
                </a:lnTo>
                <a:lnTo>
                  <a:pt x="4386121" y="35719"/>
                </a:lnTo>
                <a:lnTo>
                  <a:pt x="4430510" y="35719"/>
                </a:lnTo>
                <a:lnTo>
                  <a:pt x="4470396" y="35719"/>
                </a:lnTo>
                <a:lnTo>
                  <a:pt x="4514168" y="35719"/>
                </a:lnTo>
                <a:lnTo>
                  <a:pt x="4554756" y="33073"/>
                </a:lnTo>
                <a:lnTo>
                  <a:pt x="4592733" y="27617"/>
                </a:lnTo>
                <a:lnTo>
                  <a:pt x="4636560" y="26862"/>
                </a:lnTo>
                <a:lnTo>
                  <a:pt x="4679259" y="26796"/>
                </a:lnTo>
                <a:lnTo>
                  <a:pt x="4723736" y="26790"/>
                </a:lnTo>
                <a:lnTo>
                  <a:pt x="4768369" y="26789"/>
                </a:lnTo>
                <a:lnTo>
                  <a:pt x="4813016" y="26789"/>
                </a:lnTo>
                <a:lnTo>
                  <a:pt x="4852520" y="26789"/>
                </a:lnTo>
                <a:lnTo>
                  <a:pt x="4896586" y="26789"/>
                </a:lnTo>
                <a:lnTo>
                  <a:pt x="4941183" y="26789"/>
                </a:lnTo>
                <a:lnTo>
                  <a:pt x="4984835" y="26789"/>
                </a:lnTo>
                <a:lnTo>
                  <a:pt x="5003333" y="25797"/>
                </a:lnTo>
                <a:lnTo>
                  <a:pt x="5040289" y="18687"/>
                </a:lnTo>
                <a:lnTo>
                  <a:pt x="5083139" y="17932"/>
                </a:lnTo>
                <a:lnTo>
                  <a:pt x="5125592" y="17864"/>
                </a:lnTo>
                <a:lnTo>
                  <a:pt x="5168423" y="17860"/>
                </a:lnTo>
                <a:lnTo>
                  <a:pt x="5211851" y="17860"/>
                </a:lnTo>
                <a:lnTo>
                  <a:pt x="5235751" y="23004"/>
                </a:lnTo>
                <a:lnTo>
                  <a:pt x="5254619" y="20817"/>
                </a:lnTo>
                <a:lnTo>
                  <a:pt x="5297453" y="26134"/>
                </a:lnTo>
                <a:lnTo>
                  <a:pt x="5334919" y="26732"/>
                </a:lnTo>
                <a:lnTo>
                  <a:pt x="5377814" y="26784"/>
                </a:lnTo>
                <a:lnTo>
                  <a:pt x="5420271" y="26789"/>
                </a:lnTo>
                <a:lnTo>
                  <a:pt x="5461990" y="26789"/>
                </a:lnTo>
                <a:lnTo>
                  <a:pt x="5502672" y="26789"/>
                </a:lnTo>
                <a:lnTo>
                  <a:pt x="5542727" y="26789"/>
                </a:lnTo>
                <a:lnTo>
                  <a:pt x="5582930" y="18411"/>
                </a:lnTo>
                <a:lnTo>
                  <a:pt x="5624367" y="17869"/>
                </a:lnTo>
                <a:lnTo>
                  <a:pt x="5666472" y="17860"/>
                </a:lnTo>
                <a:lnTo>
                  <a:pt x="5672926" y="17860"/>
                </a:lnTo>
                <a:lnTo>
                  <a:pt x="5679103" y="15214"/>
                </a:lnTo>
                <a:lnTo>
                  <a:pt x="5685155" y="11723"/>
                </a:lnTo>
                <a:lnTo>
                  <a:pt x="5697125" y="9482"/>
                </a:lnTo>
                <a:lnTo>
                  <a:pt x="5737186" y="8930"/>
                </a:lnTo>
                <a:lnTo>
                  <a:pt x="5742389" y="6284"/>
                </a:lnTo>
                <a:lnTo>
                  <a:pt x="5750717" y="1"/>
                </a:lnTo>
                <a:lnTo>
                  <a:pt x="5759648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89"/>
          <p:cNvGrpSpPr/>
          <p:nvPr/>
        </p:nvGrpSpPr>
        <p:grpSpPr>
          <a:xfrm>
            <a:off x="3955852" y="3446859"/>
            <a:ext cx="3268266" cy="1482330"/>
            <a:chOff x="3955852" y="3446859"/>
            <a:chExt cx="3268266" cy="1482330"/>
          </a:xfrm>
        </p:grpSpPr>
        <p:sp>
          <p:nvSpPr>
            <p:cNvPr id="5" name="SMARTInkShape-261"/>
            <p:cNvSpPr/>
            <p:nvPr/>
          </p:nvSpPr>
          <p:spPr>
            <a:xfrm>
              <a:off x="3955852" y="3446859"/>
              <a:ext cx="3268266" cy="1482330"/>
            </a:xfrm>
            <a:custGeom>
              <a:avLst/>
              <a:gdLst/>
              <a:ahLst/>
              <a:cxnLst/>
              <a:rect l="0" t="0" r="0" b="0"/>
              <a:pathLst>
                <a:path w="3268266" h="1482330">
                  <a:moveTo>
                    <a:pt x="0" y="0"/>
                  </a:moveTo>
                  <a:lnTo>
                    <a:pt x="44151" y="0"/>
                  </a:lnTo>
                  <a:lnTo>
                    <a:pt x="86479" y="0"/>
                  </a:lnTo>
                  <a:lnTo>
                    <a:pt x="131091" y="0"/>
                  </a:lnTo>
                  <a:lnTo>
                    <a:pt x="172647" y="0"/>
                  </a:lnTo>
                  <a:lnTo>
                    <a:pt x="216958" y="0"/>
                  </a:lnTo>
                  <a:lnTo>
                    <a:pt x="261055" y="0"/>
                  </a:lnTo>
                  <a:lnTo>
                    <a:pt x="296756" y="993"/>
                  </a:lnTo>
                  <a:lnTo>
                    <a:pt x="340425" y="8103"/>
                  </a:lnTo>
                  <a:lnTo>
                    <a:pt x="384121" y="8821"/>
                  </a:lnTo>
                  <a:lnTo>
                    <a:pt x="421575" y="8916"/>
                  </a:lnTo>
                  <a:lnTo>
                    <a:pt x="447041" y="11572"/>
                  </a:lnTo>
                  <a:lnTo>
                    <a:pt x="491206" y="17032"/>
                  </a:lnTo>
                  <a:lnTo>
                    <a:pt x="535791" y="17751"/>
                  </a:lnTo>
                  <a:lnTo>
                    <a:pt x="577784" y="20491"/>
                  </a:lnTo>
                  <a:lnTo>
                    <a:pt x="602796" y="24923"/>
                  </a:lnTo>
                  <a:lnTo>
                    <a:pt x="642064" y="26421"/>
                  </a:lnTo>
                  <a:lnTo>
                    <a:pt x="678483" y="26717"/>
                  </a:lnTo>
                  <a:lnTo>
                    <a:pt x="714340" y="29421"/>
                  </a:lnTo>
                  <a:lnTo>
                    <a:pt x="750087" y="34475"/>
                  </a:lnTo>
                  <a:lnTo>
                    <a:pt x="785811" y="35473"/>
                  </a:lnTo>
                  <a:lnTo>
                    <a:pt x="821530" y="35671"/>
                  </a:lnTo>
                  <a:lnTo>
                    <a:pt x="857250" y="35709"/>
                  </a:lnTo>
                  <a:lnTo>
                    <a:pt x="901898" y="35718"/>
                  </a:lnTo>
                  <a:lnTo>
                    <a:pt x="928687" y="38365"/>
                  </a:lnTo>
                  <a:lnTo>
                    <a:pt x="973336" y="43821"/>
                  </a:lnTo>
                  <a:lnTo>
                    <a:pt x="1017984" y="44540"/>
                  </a:lnTo>
                  <a:lnTo>
                    <a:pt x="1062632" y="44634"/>
                  </a:lnTo>
                  <a:lnTo>
                    <a:pt x="1103092" y="44646"/>
                  </a:lnTo>
                  <a:lnTo>
                    <a:pt x="1142172" y="50785"/>
                  </a:lnTo>
                  <a:lnTo>
                    <a:pt x="1178555" y="53027"/>
                  </a:lnTo>
                  <a:lnTo>
                    <a:pt x="1214405" y="58210"/>
                  </a:lnTo>
                  <a:lnTo>
                    <a:pt x="1256286" y="61659"/>
                  </a:lnTo>
                  <a:lnTo>
                    <a:pt x="1294252" y="62340"/>
                  </a:lnTo>
                  <a:lnTo>
                    <a:pt x="1330414" y="62475"/>
                  </a:lnTo>
                  <a:lnTo>
                    <a:pt x="1366220" y="63494"/>
                  </a:lnTo>
                  <a:lnTo>
                    <a:pt x="1401956" y="69574"/>
                  </a:lnTo>
                  <a:lnTo>
                    <a:pt x="1437678" y="71070"/>
                  </a:lnTo>
                  <a:lnTo>
                    <a:pt x="1473398" y="77502"/>
                  </a:lnTo>
                  <a:lnTo>
                    <a:pt x="1511762" y="79801"/>
                  </a:lnTo>
                  <a:lnTo>
                    <a:pt x="1552524" y="84996"/>
                  </a:lnTo>
                  <a:lnTo>
                    <a:pt x="1595375" y="88448"/>
                  </a:lnTo>
                  <a:lnTo>
                    <a:pt x="1633532" y="91775"/>
                  </a:lnTo>
                  <a:lnTo>
                    <a:pt x="1669733" y="96953"/>
                  </a:lnTo>
                  <a:lnTo>
                    <a:pt x="1706538" y="104112"/>
                  </a:lnTo>
                  <a:lnTo>
                    <a:pt x="1748352" y="106555"/>
                  </a:lnTo>
                  <a:lnTo>
                    <a:pt x="1785568" y="111778"/>
                  </a:lnTo>
                  <a:lnTo>
                    <a:pt x="1821583" y="115236"/>
                  </a:lnTo>
                  <a:lnTo>
                    <a:pt x="1860006" y="118564"/>
                  </a:lnTo>
                  <a:lnTo>
                    <a:pt x="1900779" y="123742"/>
                  </a:lnTo>
                  <a:lnTo>
                    <a:pt x="1937496" y="125756"/>
                  </a:lnTo>
                  <a:lnTo>
                    <a:pt x="1973412" y="132034"/>
                  </a:lnTo>
                  <a:lnTo>
                    <a:pt x="2009169" y="133568"/>
                  </a:lnTo>
                  <a:lnTo>
                    <a:pt x="2051033" y="140008"/>
                  </a:lnTo>
                  <a:lnTo>
                    <a:pt x="2088994" y="142309"/>
                  </a:lnTo>
                  <a:lnTo>
                    <a:pt x="2125156" y="142763"/>
                  </a:lnTo>
                  <a:lnTo>
                    <a:pt x="2160962" y="148990"/>
                  </a:lnTo>
                  <a:lnTo>
                    <a:pt x="2196698" y="151249"/>
                  </a:lnTo>
                  <a:lnTo>
                    <a:pt x="2232420" y="151695"/>
                  </a:lnTo>
                  <a:lnTo>
                    <a:pt x="2268140" y="151783"/>
                  </a:lnTo>
                  <a:lnTo>
                    <a:pt x="2303859" y="154447"/>
                  </a:lnTo>
                  <a:lnTo>
                    <a:pt x="2339578" y="159493"/>
                  </a:lnTo>
                  <a:lnTo>
                    <a:pt x="2381433" y="160489"/>
                  </a:lnTo>
                  <a:lnTo>
                    <a:pt x="2419393" y="160686"/>
                  </a:lnTo>
                  <a:lnTo>
                    <a:pt x="2463529" y="161720"/>
                  </a:lnTo>
                  <a:lnTo>
                    <a:pt x="2501544" y="168422"/>
                  </a:lnTo>
                  <a:lnTo>
                    <a:pt x="2545123" y="169501"/>
                  </a:lnTo>
                  <a:lnTo>
                    <a:pt x="2588638" y="169643"/>
                  </a:lnTo>
                  <a:lnTo>
                    <a:pt x="2626572" y="169662"/>
                  </a:lnTo>
                  <a:lnTo>
                    <a:pt x="2667494" y="176732"/>
                  </a:lnTo>
                  <a:lnTo>
                    <a:pt x="2705552" y="178349"/>
                  </a:lnTo>
                  <a:lnTo>
                    <a:pt x="2742767" y="178562"/>
                  </a:lnTo>
                  <a:lnTo>
                    <a:pt x="2782682" y="178591"/>
                  </a:lnTo>
                  <a:lnTo>
                    <a:pt x="2823509" y="178594"/>
                  </a:lnTo>
                  <a:lnTo>
                    <a:pt x="2850712" y="179586"/>
                  </a:lnTo>
                  <a:lnTo>
                    <a:pt x="2893170" y="186972"/>
                  </a:lnTo>
                  <a:lnTo>
                    <a:pt x="2905103" y="188271"/>
                  </a:lnTo>
                  <a:lnTo>
                    <a:pt x="2940842" y="195604"/>
                  </a:lnTo>
                  <a:lnTo>
                    <a:pt x="2985327" y="196431"/>
                  </a:lnTo>
                  <a:lnTo>
                    <a:pt x="2997460" y="197439"/>
                  </a:lnTo>
                  <a:lnTo>
                    <a:pt x="3023278" y="204555"/>
                  </a:lnTo>
                  <a:lnTo>
                    <a:pt x="3038951" y="205274"/>
                  </a:lnTo>
                  <a:lnTo>
                    <a:pt x="3044970" y="207981"/>
                  </a:lnTo>
                  <a:lnTo>
                    <a:pt x="3050952" y="211498"/>
                  </a:lnTo>
                  <a:lnTo>
                    <a:pt x="3061116" y="213942"/>
                  </a:lnTo>
                  <a:lnTo>
                    <a:pt x="3069662" y="220376"/>
                  </a:lnTo>
                  <a:lnTo>
                    <a:pt x="3075156" y="221969"/>
                  </a:lnTo>
                  <a:lnTo>
                    <a:pt x="3077018" y="223386"/>
                  </a:lnTo>
                  <a:lnTo>
                    <a:pt x="3080631" y="229127"/>
                  </a:lnTo>
                  <a:lnTo>
                    <a:pt x="3093025" y="236512"/>
                  </a:lnTo>
                  <a:lnTo>
                    <a:pt x="3096123" y="241708"/>
                  </a:lnTo>
                  <a:lnTo>
                    <a:pt x="3098492" y="247324"/>
                  </a:lnTo>
                  <a:lnTo>
                    <a:pt x="3104412" y="256065"/>
                  </a:lnTo>
                  <a:lnTo>
                    <a:pt x="3106607" y="264938"/>
                  </a:lnTo>
                  <a:lnTo>
                    <a:pt x="3107120" y="270878"/>
                  </a:lnTo>
                  <a:lnTo>
                    <a:pt x="3109994" y="276825"/>
                  </a:lnTo>
                  <a:lnTo>
                    <a:pt x="3113586" y="282776"/>
                  </a:lnTo>
                  <a:lnTo>
                    <a:pt x="3115892" y="294681"/>
                  </a:lnTo>
                  <a:lnTo>
                    <a:pt x="3116454" y="337099"/>
                  </a:lnTo>
                  <a:lnTo>
                    <a:pt x="3117451" y="352338"/>
                  </a:lnTo>
                  <a:lnTo>
                    <a:pt x="3124562" y="380914"/>
                  </a:lnTo>
                  <a:lnTo>
                    <a:pt x="3125342" y="419865"/>
                  </a:lnTo>
                  <a:lnTo>
                    <a:pt x="3125388" y="461378"/>
                  </a:lnTo>
                  <a:lnTo>
                    <a:pt x="3128035" y="493780"/>
                  </a:lnTo>
                  <a:lnTo>
                    <a:pt x="3133769" y="535230"/>
                  </a:lnTo>
                  <a:lnTo>
                    <a:pt x="3134272" y="574098"/>
                  </a:lnTo>
                  <a:lnTo>
                    <a:pt x="3135290" y="589522"/>
                  </a:lnTo>
                  <a:lnTo>
                    <a:pt x="3142420" y="633945"/>
                  </a:lnTo>
                  <a:lnTo>
                    <a:pt x="3144169" y="673429"/>
                  </a:lnTo>
                  <a:lnTo>
                    <a:pt x="3150929" y="714863"/>
                  </a:lnTo>
                  <a:lnTo>
                    <a:pt x="3154660" y="749374"/>
                  </a:lnTo>
                  <a:lnTo>
                    <a:pt x="3159198" y="770386"/>
                  </a:lnTo>
                  <a:lnTo>
                    <a:pt x="3160942" y="814677"/>
                  </a:lnTo>
                  <a:lnTo>
                    <a:pt x="3163705" y="840006"/>
                  </a:lnTo>
                  <a:lnTo>
                    <a:pt x="3172128" y="883309"/>
                  </a:lnTo>
                  <a:lnTo>
                    <a:pt x="3176941" y="904328"/>
                  </a:lnTo>
                  <a:lnTo>
                    <a:pt x="3178790" y="948623"/>
                  </a:lnTo>
                  <a:lnTo>
                    <a:pt x="3179881" y="964337"/>
                  </a:lnTo>
                  <a:lnTo>
                    <a:pt x="3189987" y="1008877"/>
                  </a:lnTo>
                  <a:lnTo>
                    <a:pt x="3193788" y="1021874"/>
                  </a:lnTo>
                  <a:lnTo>
                    <a:pt x="3196427" y="1063146"/>
                  </a:lnTo>
                  <a:lnTo>
                    <a:pt x="3204481" y="1103828"/>
                  </a:lnTo>
                  <a:lnTo>
                    <a:pt x="3213334" y="1144722"/>
                  </a:lnTo>
                  <a:lnTo>
                    <a:pt x="3217155" y="1178162"/>
                  </a:lnTo>
                  <a:lnTo>
                    <a:pt x="3221702" y="1196413"/>
                  </a:lnTo>
                  <a:lnTo>
                    <a:pt x="3230516" y="1239351"/>
                  </a:lnTo>
                  <a:lnTo>
                    <a:pt x="3232428" y="1282789"/>
                  </a:lnTo>
                  <a:lnTo>
                    <a:pt x="3241633" y="1326529"/>
                  </a:lnTo>
                  <a:lnTo>
                    <a:pt x="3248379" y="1348770"/>
                  </a:lnTo>
                  <a:lnTo>
                    <a:pt x="3250287" y="1390078"/>
                  </a:lnTo>
                  <a:lnTo>
                    <a:pt x="3250370" y="1403181"/>
                  </a:lnTo>
                  <a:lnTo>
                    <a:pt x="3253035" y="1410110"/>
                  </a:lnTo>
                  <a:lnTo>
                    <a:pt x="3256536" y="1416497"/>
                  </a:lnTo>
                  <a:lnTo>
                    <a:pt x="3258506" y="1426663"/>
                  </a:lnTo>
                  <a:lnTo>
                    <a:pt x="3259226" y="1448332"/>
                  </a:lnTo>
                  <a:lnTo>
                    <a:pt x="3261933" y="1454982"/>
                  </a:lnTo>
                  <a:lnTo>
                    <a:pt x="3265451" y="1461245"/>
                  </a:lnTo>
                  <a:lnTo>
                    <a:pt x="3267709" y="1473350"/>
                  </a:lnTo>
                  <a:lnTo>
                    <a:pt x="3268265" y="1482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62"/>
            <p:cNvSpPr/>
            <p:nvPr/>
          </p:nvSpPr>
          <p:spPr>
            <a:xfrm>
              <a:off x="3991571" y="3473648"/>
              <a:ext cx="116086" cy="1187650"/>
            </a:xfrm>
            <a:custGeom>
              <a:avLst/>
              <a:gdLst/>
              <a:ahLst/>
              <a:cxnLst/>
              <a:rect l="0" t="0" r="0" b="0"/>
              <a:pathLst>
                <a:path w="116086" h="1187650">
                  <a:moveTo>
                    <a:pt x="17859" y="0"/>
                  </a:moveTo>
                  <a:lnTo>
                    <a:pt x="8932" y="0"/>
                  </a:lnTo>
                  <a:lnTo>
                    <a:pt x="8929" y="44423"/>
                  </a:lnTo>
                  <a:lnTo>
                    <a:pt x="8929" y="87399"/>
                  </a:lnTo>
                  <a:lnTo>
                    <a:pt x="7937" y="127275"/>
                  </a:lnTo>
                  <a:lnTo>
                    <a:pt x="1861" y="144792"/>
                  </a:lnTo>
                  <a:lnTo>
                    <a:pt x="108" y="184660"/>
                  </a:lnTo>
                  <a:lnTo>
                    <a:pt x="9" y="225016"/>
                  </a:lnTo>
                  <a:lnTo>
                    <a:pt x="0" y="264548"/>
                  </a:lnTo>
                  <a:lnTo>
                    <a:pt x="7688" y="308289"/>
                  </a:lnTo>
                  <a:lnTo>
                    <a:pt x="8820" y="349910"/>
                  </a:lnTo>
                  <a:lnTo>
                    <a:pt x="16608" y="394293"/>
                  </a:lnTo>
                  <a:lnTo>
                    <a:pt x="20340" y="437738"/>
                  </a:lnTo>
                  <a:lnTo>
                    <a:pt x="26931" y="482228"/>
                  </a:lnTo>
                  <a:lnTo>
                    <a:pt x="34365" y="526855"/>
                  </a:lnTo>
                  <a:lnTo>
                    <a:pt x="42608" y="568855"/>
                  </a:lnTo>
                  <a:lnTo>
                    <a:pt x="48985" y="604271"/>
                  </a:lnTo>
                  <a:lnTo>
                    <a:pt x="58807" y="642356"/>
                  </a:lnTo>
                  <a:lnTo>
                    <a:pt x="64422" y="678542"/>
                  </a:lnTo>
                  <a:lnTo>
                    <a:pt x="74792" y="714353"/>
                  </a:lnTo>
                  <a:lnTo>
                    <a:pt x="79265" y="750090"/>
                  </a:lnTo>
                  <a:lnTo>
                    <a:pt x="82795" y="785812"/>
                  </a:lnTo>
                  <a:lnTo>
                    <a:pt x="88440" y="829469"/>
                  </a:lnTo>
                  <a:lnTo>
                    <a:pt x="93924" y="867421"/>
                  </a:lnTo>
                  <a:lnTo>
                    <a:pt x="97660" y="910992"/>
                  </a:lnTo>
                  <a:lnTo>
                    <a:pt x="98151" y="949362"/>
                  </a:lnTo>
                  <a:lnTo>
                    <a:pt x="98219" y="993243"/>
                  </a:lnTo>
                  <a:lnTo>
                    <a:pt x="98225" y="1035947"/>
                  </a:lnTo>
                  <a:lnTo>
                    <a:pt x="98226" y="1080324"/>
                  </a:lnTo>
                  <a:lnTo>
                    <a:pt x="98226" y="1123042"/>
                  </a:lnTo>
                  <a:lnTo>
                    <a:pt x="99218" y="1145884"/>
                  </a:lnTo>
                  <a:lnTo>
                    <a:pt x="105915" y="1163433"/>
                  </a:lnTo>
                  <a:lnTo>
                    <a:pt x="107123" y="1178186"/>
                  </a:lnTo>
                  <a:lnTo>
                    <a:pt x="116085" y="1187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90"/>
          <p:cNvGrpSpPr/>
          <p:nvPr/>
        </p:nvGrpSpPr>
        <p:grpSpPr>
          <a:xfrm>
            <a:off x="4152305" y="3643716"/>
            <a:ext cx="2518173" cy="731786"/>
            <a:chOff x="4152305" y="3643716"/>
            <a:chExt cx="2518173" cy="731786"/>
          </a:xfrm>
        </p:grpSpPr>
        <p:sp>
          <p:nvSpPr>
            <p:cNvPr id="8" name="SMARTInkShape-263"/>
            <p:cNvSpPr/>
            <p:nvPr/>
          </p:nvSpPr>
          <p:spPr>
            <a:xfrm>
              <a:off x="4920414" y="4009435"/>
              <a:ext cx="383821" cy="250027"/>
            </a:xfrm>
            <a:custGeom>
              <a:avLst/>
              <a:gdLst/>
              <a:ahLst/>
              <a:cxnLst/>
              <a:rect l="0" t="0" r="0" b="0"/>
              <a:pathLst>
                <a:path w="383821" h="250027">
                  <a:moveTo>
                    <a:pt x="187367" y="44643"/>
                  </a:moveTo>
                  <a:lnTo>
                    <a:pt x="187367" y="32214"/>
                  </a:lnTo>
                  <a:lnTo>
                    <a:pt x="184722" y="26552"/>
                  </a:lnTo>
                  <a:lnTo>
                    <a:pt x="182627" y="23652"/>
                  </a:lnTo>
                  <a:lnTo>
                    <a:pt x="177654" y="20431"/>
                  </a:lnTo>
                  <a:lnTo>
                    <a:pt x="174939" y="19572"/>
                  </a:lnTo>
                  <a:lnTo>
                    <a:pt x="173128" y="18007"/>
                  </a:lnTo>
                  <a:lnTo>
                    <a:pt x="165244" y="5576"/>
                  </a:lnTo>
                  <a:lnTo>
                    <a:pt x="160006" y="2475"/>
                  </a:lnTo>
                  <a:lnTo>
                    <a:pt x="148559" y="485"/>
                  </a:lnTo>
                  <a:lnTo>
                    <a:pt x="104516" y="0"/>
                  </a:lnTo>
                  <a:lnTo>
                    <a:pt x="94982" y="989"/>
                  </a:lnTo>
                  <a:lnTo>
                    <a:pt x="78131" y="7063"/>
                  </a:lnTo>
                  <a:lnTo>
                    <a:pt x="68373" y="9089"/>
                  </a:lnTo>
                  <a:lnTo>
                    <a:pt x="33946" y="29883"/>
                  </a:lnTo>
                  <a:lnTo>
                    <a:pt x="5833" y="56552"/>
                  </a:lnTo>
                  <a:lnTo>
                    <a:pt x="2505" y="65150"/>
                  </a:lnTo>
                  <a:lnTo>
                    <a:pt x="0" y="91901"/>
                  </a:lnTo>
                  <a:lnTo>
                    <a:pt x="1932" y="95000"/>
                  </a:lnTo>
                  <a:lnTo>
                    <a:pt x="43218" y="127984"/>
                  </a:lnTo>
                  <a:lnTo>
                    <a:pt x="59527" y="138900"/>
                  </a:lnTo>
                  <a:lnTo>
                    <a:pt x="104146" y="150403"/>
                  </a:lnTo>
                  <a:lnTo>
                    <a:pt x="145702" y="151718"/>
                  </a:lnTo>
                  <a:lnTo>
                    <a:pt x="175278" y="150800"/>
                  </a:lnTo>
                  <a:lnTo>
                    <a:pt x="204606" y="140775"/>
                  </a:lnTo>
                  <a:lnTo>
                    <a:pt x="210904" y="136978"/>
                  </a:lnTo>
                  <a:lnTo>
                    <a:pt x="220027" y="133848"/>
                  </a:lnTo>
                  <a:lnTo>
                    <a:pt x="226026" y="129600"/>
                  </a:lnTo>
                  <a:lnTo>
                    <a:pt x="229354" y="124404"/>
                  </a:lnTo>
                  <a:lnTo>
                    <a:pt x="230241" y="121630"/>
                  </a:lnTo>
                  <a:lnTo>
                    <a:pt x="231824" y="119780"/>
                  </a:lnTo>
                  <a:lnTo>
                    <a:pt x="236230" y="117725"/>
                  </a:lnTo>
                  <a:lnTo>
                    <a:pt x="237802" y="116184"/>
                  </a:lnTo>
                  <a:lnTo>
                    <a:pt x="240909" y="107273"/>
                  </a:lnTo>
                  <a:lnTo>
                    <a:pt x="240944" y="98592"/>
                  </a:lnTo>
                  <a:lnTo>
                    <a:pt x="240945" y="103071"/>
                  </a:lnTo>
                  <a:lnTo>
                    <a:pt x="241937" y="104431"/>
                  </a:lnTo>
                  <a:lnTo>
                    <a:pt x="248634" y="106793"/>
                  </a:lnTo>
                  <a:lnTo>
                    <a:pt x="249323" y="109638"/>
                  </a:lnTo>
                  <a:lnTo>
                    <a:pt x="249767" y="119549"/>
                  </a:lnTo>
                  <a:lnTo>
                    <a:pt x="252473" y="125229"/>
                  </a:lnTo>
                  <a:lnTo>
                    <a:pt x="255990" y="131060"/>
                  </a:lnTo>
                  <a:lnTo>
                    <a:pt x="258963" y="139922"/>
                  </a:lnTo>
                  <a:lnTo>
                    <a:pt x="285648" y="180683"/>
                  </a:lnTo>
                  <a:lnTo>
                    <a:pt x="300484" y="201501"/>
                  </a:lnTo>
                  <a:lnTo>
                    <a:pt x="310400" y="211064"/>
                  </a:lnTo>
                  <a:lnTo>
                    <a:pt x="345872" y="237121"/>
                  </a:lnTo>
                  <a:lnTo>
                    <a:pt x="383820" y="250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64"/>
            <p:cNvSpPr/>
            <p:nvPr/>
          </p:nvSpPr>
          <p:spPr>
            <a:xfrm>
              <a:off x="4705945" y="3964782"/>
              <a:ext cx="258962" cy="232172"/>
            </a:xfrm>
            <a:custGeom>
              <a:avLst/>
              <a:gdLst/>
              <a:ahLst/>
              <a:cxnLst/>
              <a:rect l="0" t="0" r="0" b="0"/>
              <a:pathLst>
                <a:path w="258962" h="232172">
                  <a:moveTo>
                    <a:pt x="0" y="26788"/>
                  </a:moveTo>
                  <a:lnTo>
                    <a:pt x="0" y="31529"/>
                  </a:lnTo>
                  <a:lnTo>
                    <a:pt x="4741" y="43958"/>
                  </a:lnTo>
                  <a:lnTo>
                    <a:pt x="14239" y="59799"/>
                  </a:lnTo>
                  <a:lnTo>
                    <a:pt x="17779" y="74382"/>
                  </a:lnTo>
                  <a:lnTo>
                    <a:pt x="23679" y="86421"/>
                  </a:lnTo>
                  <a:lnTo>
                    <a:pt x="26860" y="101122"/>
                  </a:lnTo>
                  <a:lnTo>
                    <a:pt x="32653" y="113195"/>
                  </a:lnTo>
                  <a:lnTo>
                    <a:pt x="35803" y="127907"/>
                  </a:lnTo>
                  <a:lnTo>
                    <a:pt x="42607" y="142270"/>
                  </a:lnTo>
                  <a:lnTo>
                    <a:pt x="44648" y="186126"/>
                  </a:lnTo>
                  <a:lnTo>
                    <a:pt x="44648" y="182368"/>
                  </a:lnTo>
                  <a:lnTo>
                    <a:pt x="43657" y="181110"/>
                  </a:lnTo>
                  <a:lnTo>
                    <a:pt x="39908" y="179712"/>
                  </a:lnTo>
                  <a:lnTo>
                    <a:pt x="38512" y="178347"/>
                  </a:lnTo>
                  <a:lnTo>
                    <a:pt x="34972" y="169564"/>
                  </a:lnTo>
                  <a:lnTo>
                    <a:pt x="31088" y="165320"/>
                  </a:lnTo>
                  <a:lnTo>
                    <a:pt x="28700" y="157480"/>
                  </a:lnTo>
                  <a:lnTo>
                    <a:pt x="26646" y="148374"/>
                  </a:lnTo>
                  <a:lnTo>
                    <a:pt x="20904" y="136676"/>
                  </a:lnTo>
                  <a:lnTo>
                    <a:pt x="17939" y="95330"/>
                  </a:lnTo>
                  <a:lnTo>
                    <a:pt x="17860" y="51004"/>
                  </a:lnTo>
                  <a:lnTo>
                    <a:pt x="20506" y="44827"/>
                  </a:lnTo>
                  <a:lnTo>
                    <a:pt x="33306" y="26804"/>
                  </a:lnTo>
                  <a:lnTo>
                    <a:pt x="34110" y="23822"/>
                  </a:lnTo>
                  <a:lnTo>
                    <a:pt x="40296" y="17863"/>
                  </a:lnTo>
                  <a:lnTo>
                    <a:pt x="48667" y="12900"/>
                  </a:lnTo>
                  <a:lnTo>
                    <a:pt x="62126" y="7067"/>
                  </a:lnTo>
                  <a:lnTo>
                    <a:pt x="68291" y="3141"/>
                  </a:lnTo>
                  <a:lnTo>
                    <a:pt x="77341" y="930"/>
                  </a:lnTo>
                  <a:lnTo>
                    <a:pt x="119062" y="2"/>
                  </a:lnTo>
                  <a:lnTo>
                    <a:pt x="127993" y="0"/>
                  </a:lnTo>
                  <a:lnTo>
                    <a:pt x="156931" y="9094"/>
                  </a:lnTo>
                  <a:lnTo>
                    <a:pt x="172532" y="21249"/>
                  </a:lnTo>
                  <a:lnTo>
                    <a:pt x="192478" y="49797"/>
                  </a:lnTo>
                  <a:lnTo>
                    <a:pt x="210589" y="92600"/>
                  </a:lnTo>
                  <a:lnTo>
                    <a:pt x="214202" y="109237"/>
                  </a:lnTo>
                  <a:lnTo>
                    <a:pt x="220123" y="121883"/>
                  </a:lnTo>
                  <a:lnTo>
                    <a:pt x="230809" y="162056"/>
                  </a:lnTo>
                  <a:lnTo>
                    <a:pt x="241187" y="192551"/>
                  </a:lnTo>
                  <a:lnTo>
                    <a:pt x="247991" y="205200"/>
                  </a:lnTo>
                  <a:lnTo>
                    <a:pt x="258961" y="232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65"/>
            <p:cNvSpPr/>
            <p:nvPr/>
          </p:nvSpPr>
          <p:spPr>
            <a:xfrm>
              <a:off x="4473929" y="3964803"/>
              <a:ext cx="249877" cy="232151"/>
            </a:xfrm>
            <a:custGeom>
              <a:avLst/>
              <a:gdLst/>
              <a:ahLst/>
              <a:cxnLst/>
              <a:rect l="0" t="0" r="0" b="0"/>
              <a:pathLst>
                <a:path w="249877" h="232151">
                  <a:moveTo>
                    <a:pt x="35563" y="71416"/>
                  </a:moveTo>
                  <a:lnTo>
                    <a:pt x="75465" y="71416"/>
                  </a:lnTo>
                  <a:lnTo>
                    <a:pt x="119766" y="70424"/>
                  </a:lnTo>
                  <a:lnTo>
                    <a:pt x="148564" y="63314"/>
                  </a:lnTo>
                  <a:lnTo>
                    <a:pt x="164405" y="61739"/>
                  </a:lnTo>
                  <a:lnTo>
                    <a:pt x="192220" y="53413"/>
                  </a:lnTo>
                  <a:lnTo>
                    <a:pt x="205010" y="46656"/>
                  </a:lnTo>
                  <a:lnTo>
                    <a:pt x="208059" y="45980"/>
                  </a:lnTo>
                  <a:lnTo>
                    <a:pt x="217090" y="40287"/>
                  </a:lnTo>
                  <a:lnTo>
                    <a:pt x="220422" y="35091"/>
                  </a:lnTo>
                  <a:lnTo>
                    <a:pt x="221310" y="32317"/>
                  </a:lnTo>
                  <a:lnTo>
                    <a:pt x="222894" y="30467"/>
                  </a:lnTo>
                  <a:lnTo>
                    <a:pt x="227301" y="28412"/>
                  </a:lnTo>
                  <a:lnTo>
                    <a:pt x="228872" y="26871"/>
                  </a:lnTo>
                  <a:lnTo>
                    <a:pt x="230619" y="22514"/>
                  </a:lnTo>
                  <a:lnTo>
                    <a:pt x="230092" y="20955"/>
                  </a:lnTo>
                  <a:lnTo>
                    <a:pt x="228750" y="19916"/>
                  </a:lnTo>
                  <a:lnTo>
                    <a:pt x="224611" y="17769"/>
                  </a:lnTo>
                  <a:lnTo>
                    <a:pt x="215730" y="10271"/>
                  </a:lnTo>
                  <a:lnTo>
                    <a:pt x="181174" y="829"/>
                  </a:lnTo>
                  <a:lnTo>
                    <a:pt x="138832" y="0"/>
                  </a:lnTo>
                  <a:lnTo>
                    <a:pt x="103944" y="972"/>
                  </a:lnTo>
                  <a:lnTo>
                    <a:pt x="61137" y="16229"/>
                  </a:lnTo>
                  <a:lnTo>
                    <a:pt x="41680" y="24649"/>
                  </a:lnTo>
                  <a:lnTo>
                    <a:pt x="33983" y="30125"/>
                  </a:lnTo>
                  <a:lnTo>
                    <a:pt x="5834" y="65105"/>
                  </a:lnTo>
                  <a:lnTo>
                    <a:pt x="2506" y="73902"/>
                  </a:lnTo>
                  <a:lnTo>
                    <a:pt x="0" y="105545"/>
                  </a:lnTo>
                  <a:lnTo>
                    <a:pt x="7004" y="128244"/>
                  </a:lnTo>
                  <a:lnTo>
                    <a:pt x="17942" y="149191"/>
                  </a:lnTo>
                  <a:lnTo>
                    <a:pt x="39747" y="172462"/>
                  </a:lnTo>
                  <a:lnTo>
                    <a:pt x="75357" y="193180"/>
                  </a:lnTo>
                  <a:lnTo>
                    <a:pt x="118089" y="211290"/>
                  </a:lnTo>
                  <a:lnTo>
                    <a:pt x="160691" y="228179"/>
                  </a:lnTo>
                  <a:lnTo>
                    <a:pt x="202414" y="231918"/>
                  </a:lnTo>
                  <a:lnTo>
                    <a:pt x="249876" y="232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66"/>
            <p:cNvSpPr/>
            <p:nvPr/>
          </p:nvSpPr>
          <p:spPr>
            <a:xfrm>
              <a:off x="6357938" y="4055355"/>
              <a:ext cx="312540" cy="320147"/>
            </a:xfrm>
            <a:custGeom>
              <a:avLst/>
              <a:gdLst/>
              <a:ahLst/>
              <a:cxnLst/>
              <a:rect l="0" t="0" r="0" b="0"/>
              <a:pathLst>
                <a:path w="312540" h="320147">
                  <a:moveTo>
                    <a:pt x="0" y="70161"/>
                  </a:moveTo>
                  <a:lnTo>
                    <a:pt x="0" y="74901"/>
                  </a:lnTo>
                  <a:lnTo>
                    <a:pt x="2645" y="79874"/>
                  </a:lnTo>
                  <a:lnTo>
                    <a:pt x="4740" y="82589"/>
                  </a:lnTo>
                  <a:lnTo>
                    <a:pt x="9713" y="85607"/>
                  </a:lnTo>
                  <a:lnTo>
                    <a:pt x="15230" y="87939"/>
                  </a:lnTo>
                  <a:lnTo>
                    <a:pt x="23915" y="93839"/>
                  </a:lnTo>
                  <a:lnTo>
                    <a:pt x="32773" y="96028"/>
                  </a:lnTo>
                  <a:lnTo>
                    <a:pt x="42672" y="97669"/>
                  </a:lnTo>
                  <a:lnTo>
                    <a:pt x="64244" y="104602"/>
                  </a:lnTo>
                  <a:lnTo>
                    <a:pt x="107340" y="105829"/>
                  </a:lnTo>
                  <a:lnTo>
                    <a:pt x="130809" y="104881"/>
                  </a:lnTo>
                  <a:lnTo>
                    <a:pt x="158128" y="98190"/>
                  </a:lnTo>
                  <a:lnTo>
                    <a:pt x="180650" y="96202"/>
                  </a:lnTo>
                  <a:lnTo>
                    <a:pt x="192321" y="89893"/>
                  </a:lnTo>
                  <a:lnTo>
                    <a:pt x="198916" y="84553"/>
                  </a:lnTo>
                  <a:lnTo>
                    <a:pt x="207800" y="81518"/>
                  </a:lnTo>
                  <a:lnTo>
                    <a:pt x="212948" y="80709"/>
                  </a:lnTo>
                  <a:lnTo>
                    <a:pt x="216379" y="79177"/>
                  </a:lnTo>
                  <a:lnTo>
                    <a:pt x="218667" y="77164"/>
                  </a:lnTo>
                  <a:lnTo>
                    <a:pt x="239413" y="54032"/>
                  </a:lnTo>
                  <a:lnTo>
                    <a:pt x="240351" y="50424"/>
                  </a:lnTo>
                  <a:lnTo>
                    <a:pt x="241057" y="31355"/>
                  </a:lnTo>
                  <a:lnTo>
                    <a:pt x="240079" y="29408"/>
                  </a:lnTo>
                  <a:lnTo>
                    <a:pt x="238435" y="28109"/>
                  </a:lnTo>
                  <a:lnTo>
                    <a:pt x="236347" y="27244"/>
                  </a:lnTo>
                  <a:lnTo>
                    <a:pt x="234956" y="25674"/>
                  </a:lnTo>
                  <a:lnTo>
                    <a:pt x="233409" y="21285"/>
                  </a:lnTo>
                  <a:lnTo>
                    <a:pt x="232004" y="19717"/>
                  </a:lnTo>
                  <a:lnTo>
                    <a:pt x="214128" y="9698"/>
                  </a:lnTo>
                  <a:lnTo>
                    <a:pt x="176855" y="0"/>
                  </a:lnTo>
                  <a:lnTo>
                    <a:pt x="140614" y="7892"/>
                  </a:lnTo>
                  <a:lnTo>
                    <a:pt x="100824" y="28614"/>
                  </a:lnTo>
                  <a:lnTo>
                    <a:pt x="56209" y="52306"/>
                  </a:lnTo>
                  <a:lnTo>
                    <a:pt x="25207" y="80826"/>
                  </a:lnTo>
                  <a:lnTo>
                    <a:pt x="21125" y="90114"/>
                  </a:lnTo>
                  <a:lnTo>
                    <a:pt x="10362" y="129814"/>
                  </a:lnTo>
                  <a:lnTo>
                    <a:pt x="18107" y="171371"/>
                  </a:lnTo>
                  <a:lnTo>
                    <a:pt x="25760" y="189225"/>
                  </a:lnTo>
                  <a:lnTo>
                    <a:pt x="51250" y="218989"/>
                  </a:lnTo>
                  <a:lnTo>
                    <a:pt x="91117" y="247019"/>
                  </a:lnTo>
                  <a:lnTo>
                    <a:pt x="135346" y="276865"/>
                  </a:lnTo>
                  <a:lnTo>
                    <a:pt x="178778" y="293185"/>
                  </a:lnTo>
                  <a:lnTo>
                    <a:pt x="222274" y="308257"/>
                  </a:lnTo>
                  <a:lnTo>
                    <a:pt x="249252" y="317540"/>
                  </a:lnTo>
                  <a:lnTo>
                    <a:pt x="293875" y="320123"/>
                  </a:lnTo>
                  <a:lnTo>
                    <a:pt x="297119" y="320146"/>
                  </a:lnTo>
                  <a:lnTo>
                    <a:pt x="303370" y="317525"/>
                  </a:lnTo>
                  <a:lnTo>
                    <a:pt x="312539" y="3112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67"/>
            <p:cNvSpPr/>
            <p:nvPr/>
          </p:nvSpPr>
          <p:spPr>
            <a:xfrm>
              <a:off x="6183484" y="4036339"/>
              <a:ext cx="210173" cy="223123"/>
            </a:xfrm>
            <a:custGeom>
              <a:avLst/>
              <a:gdLst/>
              <a:ahLst/>
              <a:cxnLst/>
              <a:rect l="0" t="0" r="0" b="0"/>
              <a:pathLst>
                <a:path w="210173" h="223123">
                  <a:moveTo>
                    <a:pt x="192313" y="44528"/>
                  </a:moveTo>
                  <a:lnTo>
                    <a:pt x="187572" y="39788"/>
                  </a:lnTo>
                  <a:lnTo>
                    <a:pt x="185245" y="34814"/>
                  </a:lnTo>
                  <a:lnTo>
                    <a:pt x="184624" y="32099"/>
                  </a:lnTo>
                  <a:lnTo>
                    <a:pt x="179010" y="23537"/>
                  </a:lnTo>
                  <a:lnTo>
                    <a:pt x="173833" y="20316"/>
                  </a:lnTo>
                  <a:lnTo>
                    <a:pt x="168225" y="17892"/>
                  </a:lnTo>
                  <a:lnTo>
                    <a:pt x="159489" y="11942"/>
                  </a:lnTo>
                  <a:lnTo>
                    <a:pt x="128066" y="1243"/>
                  </a:lnTo>
                  <a:lnTo>
                    <a:pt x="101389" y="0"/>
                  </a:lnTo>
                  <a:lnTo>
                    <a:pt x="57035" y="8445"/>
                  </a:lnTo>
                  <a:lnTo>
                    <a:pt x="47523" y="13939"/>
                  </a:lnTo>
                  <a:lnTo>
                    <a:pt x="10864" y="47439"/>
                  </a:lnTo>
                  <a:lnTo>
                    <a:pt x="7489" y="53429"/>
                  </a:lnTo>
                  <a:lnTo>
                    <a:pt x="4997" y="59398"/>
                  </a:lnTo>
                  <a:lnTo>
                    <a:pt x="582" y="65358"/>
                  </a:lnTo>
                  <a:lnTo>
                    <a:pt x="0" y="69329"/>
                  </a:lnTo>
                  <a:lnTo>
                    <a:pt x="5618" y="109951"/>
                  </a:lnTo>
                  <a:lnTo>
                    <a:pt x="22871" y="140715"/>
                  </a:lnTo>
                  <a:lnTo>
                    <a:pt x="29693" y="147801"/>
                  </a:lnTo>
                  <a:lnTo>
                    <a:pt x="43698" y="158362"/>
                  </a:lnTo>
                  <a:lnTo>
                    <a:pt x="60467" y="176559"/>
                  </a:lnTo>
                  <a:lnTo>
                    <a:pt x="100162" y="199197"/>
                  </a:lnTo>
                  <a:lnTo>
                    <a:pt x="127176" y="211532"/>
                  </a:lnTo>
                  <a:lnTo>
                    <a:pt x="167754" y="222191"/>
                  </a:lnTo>
                  <a:lnTo>
                    <a:pt x="210172" y="223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68"/>
            <p:cNvSpPr/>
            <p:nvPr/>
          </p:nvSpPr>
          <p:spPr>
            <a:xfrm>
              <a:off x="6000750" y="4045157"/>
              <a:ext cx="223243" cy="214305"/>
            </a:xfrm>
            <a:custGeom>
              <a:avLst/>
              <a:gdLst/>
              <a:ahLst/>
              <a:cxnLst/>
              <a:rect l="0" t="0" r="0" b="0"/>
              <a:pathLst>
                <a:path w="223243" h="214305">
                  <a:moveTo>
                    <a:pt x="0" y="71429"/>
                  </a:moveTo>
                  <a:lnTo>
                    <a:pt x="0" y="109802"/>
                  </a:lnTo>
                  <a:lnTo>
                    <a:pt x="9094" y="139043"/>
                  </a:lnTo>
                  <a:lnTo>
                    <a:pt x="15835" y="151629"/>
                  </a:lnTo>
                  <a:lnTo>
                    <a:pt x="16509" y="154661"/>
                  </a:lnTo>
                  <a:lnTo>
                    <a:pt x="17952" y="156683"/>
                  </a:lnTo>
                  <a:lnTo>
                    <a:pt x="19905" y="158030"/>
                  </a:lnTo>
                  <a:lnTo>
                    <a:pt x="22200" y="158929"/>
                  </a:lnTo>
                  <a:lnTo>
                    <a:pt x="23730" y="160520"/>
                  </a:lnTo>
                  <a:lnTo>
                    <a:pt x="25429" y="164934"/>
                  </a:lnTo>
                  <a:lnTo>
                    <a:pt x="26670" y="176929"/>
                  </a:lnTo>
                  <a:lnTo>
                    <a:pt x="27702" y="177481"/>
                  </a:lnTo>
                  <a:lnTo>
                    <a:pt x="34467" y="178440"/>
                  </a:lnTo>
                  <a:lnTo>
                    <a:pt x="34884" y="177496"/>
                  </a:lnTo>
                  <a:lnTo>
                    <a:pt x="35348" y="173801"/>
                  </a:lnTo>
                  <a:lnTo>
                    <a:pt x="32908" y="168852"/>
                  </a:lnTo>
                  <a:lnTo>
                    <a:pt x="27998" y="162331"/>
                  </a:lnTo>
                  <a:lnTo>
                    <a:pt x="26036" y="147777"/>
                  </a:lnTo>
                  <a:lnTo>
                    <a:pt x="20723" y="136494"/>
                  </a:lnTo>
                  <a:lnTo>
                    <a:pt x="17716" y="122017"/>
                  </a:lnTo>
                  <a:lnTo>
                    <a:pt x="11974" y="110010"/>
                  </a:lnTo>
                  <a:lnTo>
                    <a:pt x="8840" y="95318"/>
                  </a:lnTo>
                  <a:lnTo>
                    <a:pt x="3060" y="83248"/>
                  </a:lnTo>
                  <a:lnTo>
                    <a:pt x="53" y="42173"/>
                  </a:lnTo>
                  <a:lnTo>
                    <a:pt x="3" y="22941"/>
                  </a:lnTo>
                  <a:lnTo>
                    <a:pt x="2647" y="17468"/>
                  </a:lnTo>
                  <a:lnTo>
                    <a:pt x="6138" y="11727"/>
                  </a:lnTo>
                  <a:lnTo>
                    <a:pt x="7689" y="5869"/>
                  </a:lnTo>
                  <a:lnTo>
                    <a:pt x="9095" y="3910"/>
                  </a:lnTo>
                  <a:lnTo>
                    <a:pt x="11024" y="2604"/>
                  </a:lnTo>
                  <a:lnTo>
                    <a:pt x="18480" y="765"/>
                  </a:lnTo>
                  <a:lnTo>
                    <a:pt x="59703" y="0"/>
                  </a:lnTo>
                  <a:lnTo>
                    <a:pt x="74355" y="986"/>
                  </a:lnTo>
                  <a:lnTo>
                    <a:pt x="91342" y="7060"/>
                  </a:lnTo>
                  <a:lnTo>
                    <a:pt x="101120" y="9086"/>
                  </a:lnTo>
                  <a:lnTo>
                    <a:pt x="145128" y="32815"/>
                  </a:lnTo>
                  <a:lnTo>
                    <a:pt x="153137" y="38723"/>
                  </a:lnTo>
                  <a:lnTo>
                    <a:pt x="187505" y="82841"/>
                  </a:lnTo>
                  <a:lnTo>
                    <a:pt x="192476" y="93368"/>
                  </a:lnTo>
                  <a:lnTo>
                    <a:pt x="198313" y="113650"/>
                  </a:lnTo>
                  <a:lnTo>
                    <a:pt x="202241" y="121944"/>
                  </a:lnTo>
                  <a:lnTo>
                    <a:pt x="206293" y="165578"/>
                  </a:lnTo>
                  <a:lnTo>
                    <a:pt x="212435" y="178368"/>
                  </a:lnTo>
                  <a:lnTo>
                    <a:pt x="215232" y="202389"/>
                  </a:lnTo>
                  <a:lnTo>
                    <a:pt x="223242" y="214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69"/>
            <p:cNvSpPr/>
            <p:nvPr/>
          </p:nvSpPr>
          <p:spPr>
            <a:xfrm>
              <a:off x="5706597" y="4067208"/>
              <a:ext cx="312013" cy="210113"/>
            </a:xfrm>
            <a:custGeom>
              <a:avLst/>
              <a:gdLst/>
              <a:ahLst/>
              <a:cxnLst/>
              <a:rect l="0" t="0" r="0" b="0"/>
              <a:pathLst>
                <a:path w="312013" h="210113">
                  <a:moveTo>
                    <a:pt x="178067" y="22589"/>
                  </a:moveTo>
                  <a:lnTo>
                    <a:pt x="173327" y="22589"/>
                  </a:lnTo>
                  <a:lnTo>
                    <a:pt x="171930" y="21597"/>
                  </a:lnTo>
                  <a:lnTo>
                    <a:pt x="170999" y="19943"/>
                  </a:lnTo>
                  <a:lnTo>
                    <a:pt x="170378" y="17848"/>
                  </a:lnTo>
                  <a:lnTo>
                    <a:pt x="168973" y="16452"/>
                  </a:lnTo>
                  <a:lnTo>
                    <a:pt x="159587" y="11565"/>
                  </a:lnTo>
                  <a:lnTo>
                    <a:pt x="153979" y="7767"/>
                  </a:lnTo>
                  <a:lnTo>
                    <a:pt x="145243" y="5629"/>
                  </a:lnTo>
                  <a:lnTo>
                    <a:pt x="117542" y="3761"/>
                  </a:lnTo>
                  <a:lnTo>
                    <a:pt x="107841" y="0"/>
                  </a:lnTo>
                  <a:lnTo>
                    <a:pt x="96915" y="312"/>
                  </a:lnTo>
                  <a:lnTo>
                    <a:pt x="52479" y="14328"/>
                  </a:lnTo>
                  <a:lnTo>
                    <a:pt x="33866" y="25697"/>
                  </a:lnTo>
                  <a:lnTo>
                    <a:pt x="5469" y="52358"/>
                  </a:lnTo>
                  <a:lnTo>
                    <a:pt x="2138" y="60955"/>
                  </a:lnTo>
                  <a:lnTo>
                    <a:pt x="0" y="77903"/>
                  </a:lnTo>
                  <a:lnTo>
                    <a:pt x="4370" y="92446"/>
                  </a:lnTo>
                  <a:lnTo>
                    <a:pt x="11948" y="104583"/>
                  </a:lnTo>
                  <a:lnTo>
                    <a:pt x="51486" y="132686"/>
                  </a:lnTo>
                  <a:lnTo>
                    <a:pt x="74166" y="143629"/>
                  </a:lnTo>
                  <a:lnTo>
                    <a:pt x="115576" y="154439"/>
                  </a:lnTo>
                  <a:lnTo>
                    <a:pt x="133423" y="158559"/>
                  </a:lnTo>
                  <a:lnTo>
                    <a:pt x="151279" y="163418"/>
                  </a:lnTo>
                  <a:lnTo>
                    <a:pt x="163185" y="163562"/>
                  </a:lnTo>
                  <a:lnTo>
                    <a:pt x="206069" y="156866"/>
                  </a:lnTo>
                  <a:lnTo>
                    <a:pt x="213002" y="154036"/>
                  </a:lnTo>
                  <a:lnTo>
                    <a:pt x="219391" y="150463"/>
                  </a:lnTo>
                  <a:lnTo>
                    <a:pt x="231430" y="147856"/>
                  </a:lnTo>
                  <a:lnTo>
                    <a:pt x="239175" y="147637"/>
                  </a:lnTo>
                  <a:lnTo>
                    <a:pt x="239641" y="146634"/>
                  </a:lnTo>
                  <a:lnTo>
                    <a:pt x="240452" y="139919"/>
                  </a:lnTo>
                  <a:lnTo>
                    <a:pt x="240538" y="143784"/>
                  </a:lnTo>
                  <a:lnTo>
                    <a:pt x="241543" y="145057"/>
                  </a:lnTo>
                  <a:lnTo>
                    <a:pt x="248260" y="147269"/>
                  </a:lnTo>
                  <a:lnTo>
                    <a:pt x="248951" y="150101"/>
                  </a:lnTo>
                  <a:lnTo>
                    <a:pt x="249136" y="152245"/>
                  </a:lnTo>
                  <a:lnTo>
                    <a:pt x="250251" y="153675"/>
                  </a:lnTo>
                  <a:lnTo>
                    <a:pt x="254136" y="155263"/>
                  </a:lnTo>
                  <a:lnTo>
                    <a:pt x="255569" y="156679"/>
                  </a:lnTo>
                  <a:lnTo>
                    <a:pt x="260514" y="166081"/>
                  </a:lnTo>
                  <a:lnTo>
                    <a:pt x="288236" y="195240"/>
                  </a:lnTo>
                  <a:lnTo>
                    <a:pt x="312012" y="210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70"/>
            <p:cNvSpPr/>
            <p:nvPr/>
          </p:nvSpPr>
          <p:spPr>
            <a:xfrm>
              <a:off x="5555629" y="3947044"/>
              <a:ext cx="221834" cy="312149"/>
            </a:xfrm>
            <a:custGeom>
              <a:avLst/>
              <a:gdLst/>
              <a:ahLst/>
              <a:cxnLst/>
              <a:rect l="0" t="0" r="0" b="0"/>
              <a:pathLst>
                <a:path w="221834" h="312149">
                  <a:moveTo>
                    <a:pt x="123652" y="71315"/>
                  </a:moveTo>
                  <a:lnTo>
                    <a:pt x="123652" y="66575"/>
                  </a:lnTo>
                  <a:lnTo>
                    <a:pt x="121007" y="61602"/>
                  </a:lnTo>
                  <a:lnTo>
                    <a:pt x="111224" y="50324"/>
                  </a:lnTo>
                  <a:lnTo>
                    <a:pt x="67586" y="17736"/>
                  </a:lnTo>
                  <a:lnTo>
                    <a:pt x="54123" y="11453"/>
                  </a:lnTo>
                  <a:lnTo>
                    <a:pt x="47110" y="8991"/>
                  </a:lnTo>
                  <a:lnTo>
                    <a:pt x="37583" y="3019"/>
                  </a:lnTo>
                  <a:lnTo>
                    <a:pt x="28477" y="809"/>
                  </a:lnTo>
                  <a:lnTo>
                    <a:pt x="18270" y="0"/>
                  </a:lnTo>
                  <a:lnTo>
                    <a:pt x="8963" y="7577"/>
                  </a:lnTo>
                  <a:lnTo>
                    <a:pt x="0" y="16388"/>
                  </a:lnTo>
                  <a:lnTo>
                    <a:pt x="538" y="17830"/>
                  </a:lnTo>
                  <a:lnTo>
                    <a:pt x="5043" y="24600"/>
                  </a:lnTo>
                  <a:lnTo>
                    <a:pt x="7811" y="32889"/>
                  </a:lnTo>
                  <a:lnTo>
                    <a:pt x="28528" y="64131"/>
                  </a:lnTo>
                  <a:lnTo>
                    <a:pt x="70311" y="98840"/>
                  </a:lnTo>
                  <a:lnTo>
                    <a:pt x="111760" y="135079"/>
                  </a:lnTo>
                  <a:lnTo>
                    <a:pt x="150994" y="178637"/>
                  </a:lnTo>
                  <a:lnTo>
                    <a:pt x="194321" y="221030"/>
                  </a:lnTo>
                  <a:lnTo>
                    <a:pt x="217880" y="254953"/>
                  </a:lnTo>
                  <a:lnTo>
                    <a:pt x="220694" y="264523"/>
                  </a:lnTo>
                  <a:lnTo>
                    <a:pt x="221833" y="280906"/>
                  </a:lnTo>
                  <a:lnTo>
                    <a:pt x="219212" y="286175"/>
                  </a:lnTo>
                  <a:lnTo>
                    <a:pt x="208576" y="298807"/>
                  </a:lnTo>
                  <a:lnTo>
                    <a:pt x="203399" y="301408"/>
                  </a:lnTo>
                  <a:lnTo>
                    <a:pt x="161593" y="312148"/>
                  </a:lnTo>
                  <a:lnTo>
                    <a:pt x="119751" y="311418"/>
                  </a:lnTo>
                  <a:lnTo>
                    <a:pt x="91012" y="304314"/>
                  </a:lnTo>
                  <a:lnTo>
                    <a:pt x="76168" y="302740"/>
                  </a:lnTo>
                  <a:lnTo>
                    <a:pt x="52397" y="292478"/>
                  </a:lnTo>
                  <a:lnTo>
                    <a:pt x="46343" y="288672"/>
                  </a:lnTo>
                  <a:lnTo>
                    <a:pt x="37356" y="286530"/>
                  </a:lnTo>
                  <a:lnTo>
                    <a:pt x="31389" y="286029"/>
                  </a:lnTo>
                  <a:lnTo>
                    <a:pt x="29401" y="284903"/>
                  </a:lnTo>
                  <a:lnTo>
                    <a:pt x="28076" y="283160"/>
                  </a:lnTo>
                  <a:lnTo>
                    <a:pt x="25612" y="278578"/>
                  </a:lnTo>
                  <a:lnTo>
                    <a:pt x="16496" y="267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71"/>
            <p:cNvSpPr/>
            <p:nvPr/>
          </p:nvSpPr>
          <p:spPr>
            <a:xfrm>
              <a:off x="5348883" y="3973823"/>
              <a:ext cx="231748" cy="272842"/>
            </a:xfrm>
            <a:custGeom>
              <a:avLst/>
              <a:gdLst/>
              <a:ahLst/>
              <a:cxnLst/>
              <a:rect l="0" t="0" r="0" b="0"/>
              <a:pathLst>
                <a:path w="231748" h="272842">
                  <a:moveTo>
                    <a:pt x="142875" y="44536"/>
                  </a:moveTo>
                  <a:lnTo>
                    <a:pt x="129572" y="31234"/>
                  </a:lnTo>
                  <a:lnTo>
                    <a:pt x="124395" y="28702"/>
                  </a:lnTo>
                  <a:lnTo>
                    <a:pt x="121625" y="28027"/>
                  </a:lnTo>
                  <a:lnTo>
                    <a:pt x="109059" y="20807"/>
                  </a:lnTo>
                  <a:lnTo>
                    <a:pt x="95042" y="17662"/>
                  </a:lnTo>
                  <a:lnTo>
                    <a:pt x="83171" y="11879"/>
                  </a:lnTo>
                  <a:lnTo>
                    <a:pt x="57454" y="8094"/>
                  </a:lnTo>
                  <a:lnTo>
                    <a:pt x="44826" y="1803"/>
                  </a:lnTo>
                  <a:lnTo>
                    <a:pt x="28563" y="0"/>
                  </a:lnTo>
                  <a:lnTo>
                    <a:pt x="19256" y="7586"/>
                  </a:lnTo>
                  <a:lnTo>
                    <a:pt x="18480" y="10916"/>
                  </a:lnTo>
                  <a:lnTo>
                    <a:pt x="17982" y="21139"/>
                  </a:lnTo>
                  <a:lnTo>
                    <a:pt x="18933" y="22985"/>
                  </a:lnTo>
                  <a:lnTo>
                    <a:pt x="20560" y="24216"/>
                  </a:lnTo>
                  <a:lnTo>
                    <a:pt x="22636" y="25036"/>
                  </a:lnTo>
                  <a:lnTo>
                    <a:pt x="30299" y="35671"/>
                  </a:lnTo>
                  <a:lnTo>
                    <a:pt x="34113" y="46650"/>
                  </a:lnTo>
                  <a:lnTo>
                    <a:pt x="40296" y="53083"/>
                  </a:lnTo>
                  <a:lnTo>
                    <a:pt x="82348" y="91269"/>
                  </a:lnTo>
                  <a:lnTo>
                    <a:pt x="122154" y="130979"/>
                  </a:lnTo>
                  <a:lnTo>
                    <a:pt x="163717" y="164433"/>
                  </a:lnTo>
                  <a:lnTo>
                    <a:pt x="184878" y="187576"/>
                  </a:lnTo>
                  <a:lnTo>
                    <a:pt x="193293" y="198399"/>
                  </a:lnTo>
                  <a:lnTo>
                    <a:pt x="212218" y="216077"/>
                  </a:lnTo>
                  <a:lnTo>
                    <a:pt x="219976" y="229970"/>
                  </a:lnTo>
                  <a:lnTo>
                    <a:pt x="222783" y="237084"/>
                  </a:lnTo>
                  <a:lnTo>
                    <a:pt x="228949" y="246667"/>
                  </a:lnTo>
                  <a:lnTo>
                    <a:pt x="231747" y="257049"/>
                  </a:lnTo>
                  <a:lnTo>
                    <a:pt x="224446" y="266379"/>
                  </a:lnTo>
                  <a:lnTo>
                    <a:pt x="210214" y="268494"/>
                  </a:lnTo>
                  <a:lnTo>
                    <a:pt x="203230" y="272396"/>
                  </a:lnTo>
                  <a:lnTo>
                    <a:pt x="199979" y="272841"/>
                  </a:lnTo>
                  <a:lnTo>
                    <a:pt x="159960" y="260825"/>
                  </a:lnTo>
                  <a:lnTo>
                    <a:pt x="142645" y="256789"/>
                  </a:lnTo>
                  <a:lnTo>
                    <a:pt x="127593" y="249309"/>
                  </a:lnTo>
                  <a:lnTo>
                    <a:pt x="108878" y="237893"/>
                  </a:lnTo>
                  <a:lnTo>
                    <a:pt x="69527" y="222574"/>
                  </a:lnTo>
                  <a:lnTo>
                    <a:pt x="30867" y="199296"/>
                  </a:lnTo>
                  <a:lnTo>
                    <a:pt x="0" y="178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72"/>
            <p:cNvSpPr/>
            <p:nvPr/>
          </p:nvSpPr>
          <p:spPr>
            <a:xfrm>
              <a:off x="4152305" y="3643716"/>
              <a:ext cx="392907" cy="535379"/>
            </a:xfrm>
            <a:custGeom>
              <a:avLst/>
              <a:gdLst/>
              <a:ahLst/>
              <a:cxnLst/>
              <a:rect l="0" t="0" r="0" b="0"/>
              <a:pathLst>
                <a:path w="392907" h="535379">
                  <a:moveTo>
                    <a:pt x="0" y="26386"/>
                  </a:moveTo>
                  <a:lnTo>
                    <a:pt x="0" y="21645"/>
                  </a:lnTo>
                  <a:lnTo>
                    <a:pt x="992" y="20249"/>
                  </a:lnTo>
                  <a:lnTo>
                    <a:pt x="2645" y="19318"/>
                  </a:lnTo>
                  <a:lnTo>
                    <a:pt x="4740" y="18697"/>
                  </a:lnTo>
                  <a:lnTo>
                    <a:pt x="16223" y="11564"/>
                  </a:lnTo>
                  <a:lnTo>
                    <a:pt x="30052" y="8434"/>
                  </a:lnTo>
                  <a:lnTo>
                    <a:pt x="41867" y="2656"/>
                  </a:lnTo>
                  <a:lnTo>
                    <a:pt x="68878" y="0"/>
                  </a:lnTo>
                  <a:lnTo>
                    <a:pt x="110157" y="8715"/>
                  </a:lnTo>
                  <a:lnTo>
                    <a:pt x="154452" y="19503"/>
                  </a:lnTo>
                  <a:lnTo>
                    <a:pt x="195901" y="35495"/>
                  </a:lnTo>
                  <a:lnTo>
                    <a:pt x="234769" y="55836"/>
                  </a:lnTo>
                  <a:lnTo>
                    <a:pt x="277662" y="82574"/>
                  </a:lnTo>
                  <a:lnTo>
                    <a:pt x="297418" y="101903"/>
                  </a:lnTo>
                  <a:lnTo>
                    <a:pt x="325702" y="139890"/>
                  </a:lnTo>
                  <a:lnTo>
                    <a:pt x="344454" y="180422"/>
                  </a:lnTo>
                  <a:lnTo>
                    <a:pt x="347506" y="197960"/>
                  </a:lnTo>
                  <a:lnTo>
                    <a:pt x="348109" y="220240"/>
                  </a:lnTo>
                  <a:lnTo>
                    <a:pt x="345545" y="229290"/>
                  </a:lnTo>
                  <a:lnTo>
                    <a:pt x="335816" y="243185"/>
                  </a:lnTo>
                  <a:lnTo>
                    <a:pt x="300957" y="283479"/>
                  </a:lnTo>
                  <a:lnTo>
                    <a:pt x="291516" y="289477"/>
                  </a:lnTo>
                  <a:lnTo>
                    <a:pt x="284013" y="292143"/>
                  </a:lnTo>
                  <a:lnTo>
                    <a:pt x="240917" y="301261"/>
                  </a:lnTo>
                  <a:lnTo>
                    <a:pt x="199419" y="303092"/>
                  </a:lnTo>
                  <a:lnTo>
                    <a:pt x="160182" y="303202"/>
                  </a:lnTo>
                  <a:lnTo>
                    <a:pt x="116150" y="303206"/>
                  </a:lnTo>
                  <a:lnTo>
                    <a:pt x="107170" y="303206"/>
                  </a:lnTo>
                  <a:lnTo>
                    <a:pt x="107160" y="307946"/>
                  </a:lnTo>
                  <a:lnTo>
                    <a:pt x="108150" y="309343"/>
                  </a:lnTo>
                  <a:lnTo>
                    <a:pt x="109803" y="310274"/>
                  </a:lnTo>
                  <a:lnTo>
                    <a:pt x="111898" y="310895"/>
                  </a:lnTo>
                  <a:lnTo>
                    <a:pt x="113294" y="312300"/>
                  </a:lnTo>
                  <a:lnTo>
                    <a:pt x="114845" y="316508"/>
                  </a:lnTo>
                  <a:lnTo>
                    <a:pt x="116250" y="318027"/>
                  </a:lnTo>
                  <a:lnTo>
                    <a:pt x="128405" y="325406"/>
                  </a:lnTo>
                  <a:lnTo>
                    <a:pt x="172826" y="362744"/>
                  </a:lnTo>
                  <a:lnTo>
                    <a:pt x="183720" y="372661"/>
                  </a:lnTo>
                  <a:lnTo>
                    <a:pt x="194223" y="386734"/>
                  </a:lnTo>
                  <a:lnTo>
                    <a:pt x="212402" y="403527"/>
                  </a:lnTo>
                  <a:lnTo>
                    <a:pt x="220409" y="413277"/>
                  </a:lnTo>
                  <a:lnTo>
                    <a:pt x="265035" y="447698"/>
                  </a:lnTo>
                  <a:lnTo>
                    <a:pt x="306593" y="478908"/>
                  </a:lnTo>
                  <a:lnTo>
                    <a:pt x="349471" y="511162"/>
                  </a:lnTo>
                  <a:lnTo>
                    <a:pt x="364776" y="523392"/>
                  </a:lnTo>
                  <a:lnTo>
                    <a:pt x="392906" y="535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73"/>
            <p:cNvSpPr/>
            <p:nvPr/>
          </p:nvSpPr>
          <p:spPr>
            <a:xfrm>
              <a:off x="4241602" y="3777258"/>
              <a:ext cx="71438" cy="375048"/>
            </a:xfrm>
            <a:custGeom>
              <a:avLst/>
              <a:gdLst/>
              <a:ahLst/>
              <a:cxnLst/>
              <a:rect l="0" t="0" r="0" b="0"/>
              <a:pathLst>
                <a:path w="71438" h="375048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4740" y="8562"/>
                  </a:lnTo>
                  <a:lnTo>
                    <a:pt x="6136" y="9677"/>
                  </a:lnTo>
                  <a:lnTo>
                    <a:pt x="7688" y="13561"/>
                  </a:lnTo>
                  <a:lnTo>
                    <a:pt x="9676" y="24139"/>
                  </a:lnTo>
                  <a:lnTo>
                    <a:pt x="14993" y="32839"/>
                  </a:lnTo>
                  <a:lnTo>
                    <a:pt x="17293" y="44668"/>
                  </a:lnTo>
                  <a:lnTo>
                    <a:pt x="18600" y="51602"/>
                  </a:lnTo>
                  <a:lnTo>
                    <a:pt x="25514" y="73174"/>
                  </a:lnTo>
                  <a:lnTo>
                    <a:pt x="26739" y="116269"/>
                  </a:lnTo>
                  <a:lnTo>
                    <a:pt x="26786" y="157768"/>
                  </a:lnTo>
                  <a:lnTo>
                    <a:pt x="27780" y="181572"/>
                  </a:lnTo>
                  <a:lnTo>
                    <a:pt x="34891" y="217289"/>
                  </a:lnTo>
                  <a:lnTo>
                    <a:pt x="36638" y="252015"/>
                  </a:lnTo>
                  <a:lnTo>
                    <a:pt x="42772" y="269752"/>
                  </a:lnTo>
                  <a:lnTo>
                    <a:pt x="44806" y="279632"/>
                  </a:lnTo>
                  <a:lnTo>
                    <a:pt x="50538" y="291764"/>
                  </a:lnTo>
                  <a:lnTo>
                    <a:pt x="53669" y="306494"/>
                  </a:lnTo>
                  <a:lnTo>
                    <a:pt x="60468" y="320862"/>
                  </a:lnTo>
                  <a:lnTo>
                    <a:pt x="63231" y="336272"/>
                  </a:lnTo>
                  <a:lnTo>
                    <a:pt x="69522" y="348242"/>
                  </a:lnTo>
                  <a:lnTo>
                    <a:pt x="71437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74"/>
            <p:cNvSpPr/>
            <p:nvPr/>
          </p:nvSpPr>
          <p:spPr>
            <a:xfrm>
              <a:off x="5250656" y="4027289"/>
              <a:ext cx="89298" cy="205384"/>
            </a:xfrm>
            <a:custGeom>
              <a:avLst/>
              <a:gdLst/>
              <a:ahLst/>
              <a:cxnLst/>
              <a:rect l="0" t="0" r="0" b="0"/>
              <a:pathLst>
                <a:path w="89298" h="205384">
                  <a:moveTo>
                    <a:pt x="0" y="0"/>
                  </a:moveTo>
                  <a:lnTo>
                    <a:pt x="0" y="4740"/>
                  </a:lnTo>
                  <a:lnTo>
                    <a:pt x="11024" y="44949"/>
                  </a:lnTo>
                  <a:lnTo>
                    <a:pt x="15835" y="62597"/>
                  </a:lnTo>
                  <a:lnTo>
                    <a:pt x="19905" y="80394"/>
                  </a:lnTo>
                  <a:lnTo>
                    <a:pt x="35615" y="121856"/>
                  </a:lnTo>
                  <a:lnTo>
                    <a:pt x="53747" y="158252"/>
                  </a:lnTo>
                  <a:lnTo>
                    <a:pt x="67491" y="175291"/>
                  </a:lnTo>
                  <a:lnTo>
                    <a:pt x="73304" y="187459"/>
                  </a:lnTo>
                  <a:lnTo>
                    <a:pt x="89297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75"/>
            <p:cNvSpPr/>
            <p:nvPr/>
          </p:nvSpPr>
          <p:spPr>
            <a:xfrm>
              <a:off x="5200863" y="3911203"/>
              <a:ext cx="14076" cy="1"/>
            </a:xfrm>
            <a:custGeom>
              <a:avLst/>
              <a:gdLst/>
              <a:ahLst/>
              <a:cxnLst/>
              <a:rect l="0" t="0" r="0" b="0"/>
              <a:pathLst>
                <a:path w="14076" h="1">
                  <a:moveTo>
                    <a:pt x="5145" y="0"/>
                  </a:moveTo>
                  <a:lnTo>
                    <a:pt x="0" y="0"/>
                  </a:lnTo>
                  <a:lnTo>
                    <a:pt x="14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91"/>
          <p:cNvGrpSpPr/>
          <p:nvPr/>
        </p:nvGrpSpPr>
        <p:grpSpPr>
          <a:xfrm>
            <a:off x="178594" y="2857507"/>
            <a:ext cx="3384114" cy="2143119"/>
            <a:chOff x="178594" y="2857507"/>
            <a:chExt cx="3384114" cy="2143119"/>
          </a:xfrm>
        </p:grpSpPr>
        <p:sp>
          <p:nvSpPr>
            <p:cNvPr id="22" name="SMARTInkShape-276"/>
            <p:cNvSpPr/>
            <p:nvPr/>
          </p:nvSpPr>
          <p:spPr>
            <a:xfrm>
              <a:off x="1178719" y="3491511"/>
              <a:ext cx="562571" cy="285224"/>
            </a:xfrm>
            <a:custGeom>
              <a:avLst/>
              <a:gdLst/>
              <a:ahLst/>
              <a:cxnLst/>
              <a:rect l="0" t="0" r="0" b="0"/>
              <a:pathLst>
                <a:path w="562571" h="285224">
                  <a:moveTo>
                    <a:pt x="0" y="196450"/>
                  </a:moveTo>
                  <a:lnTo>
                    <a:pt x="4740" y="191710"/>
                  </a:lnTo>
                  <a:lnTo>
                    <a:pt x="7068" y="186736"/>
                  </a:lnTo>
                  <a:lnTo>
                    <a:pt x="7688" y="184021"/>
                  </a:lnTo>
                  <a:lnTo>
                    <a:pt x="9094" y="182211"/>
                  </a:lnTo>
                  <a:lnTo>
                    <a:pt x="30225" y="170787"/>
                  </a:lnTo>
                  <a:lnTo>
                    <a:pt x="46797" y="153494"/>
                  </a:lnTo>
                  <a:lnTo>
                    <a:pt x="56517" y="145608"/>
                  </a:lnTo>
                  <a:lnTo>
                    <a:pt x="73488" y="127023"/>
                  </a:lnTo>
                  <a:lnTo>
                    <a:pt x="113229" y="96606"/>
                  </a:lnTo>
                  <a:lnTo>
                    <a:pt x="154788" y="65396"/>
                  </a:lnTo>
                  <a:lnTo>
                    <a:pt x="199265" y="30031"/>
                  </a:lnTo>
                  <a:lnTo>
                    <a:pt x="219990" y="12919"/>
                  </a:lnTo>
                  <a:lnTo>
                    <a:pt x="232117" y="7069"/>
                  </a:lnTo>
                  <a:lnTo>
                    <a:pt x="238101" y="3140"/>
                  </a:lnTo>
                  <a:lnTo>
                    <a:pt x="249507" y="119"/>
                  </a:lnTo>
                  <a:lnTo>
                    <a:pt x="257673" y="8"/>
                  </a:lnTo>
                  <a:lnTo>
                    <a:pt x="253839" y="0"/>
                  </a:lnTo>
                  <a:lnTo>
                    <a:pt x="252570" y="991"/>
                  </a:lnTo>
                  <a:lnTo>
                    <a:pt x="243112" y="18088"/>
                  </a:lnTo>
                  <a:lnTo>
                    <a:pt x="231564" y="45450"/>
                  </a:lnTo>
                  <a:lnTo>
                    <a:pt x="226941" y="56909"/>
                  </a:lnTo>
                  <a:lnTo>
                    <a:pt x="213745" y="98244"/>
                  </a:lnTo>
                  <a:lnTo>
                    <a:pt x="209099" y="110139"/>
                  </a:lnTo>
                  <a:lnTo>
                    <a:pt x="205600" y="154448"/>
                  </a:lnTo>
                  <a:lnTo>
                    <a:pt x="205395" y="197295"/>
                  </a:lnTo>
                  <a:lnTo>
                    <a:pt x="215098" y="223742"/>
                  </a:lnTo>
                  <a:lnTo>
                    <a:pt x="226374" y="242411"/>
                  </a:lnTo>
                  <a:lnTo>
                    <a:pt x="239148" y="255653"/>
                  </a:lnTo>
                  <a:lnTo>
                    <a:pt x="282694" y="281770"/>
                  </a:lnTo>
                  <a:lnTo>
                    <a:pt x="309944" y="285223"/>
                  </a:lnTo>
                  <a:lnTo>
                    <a:pt x="350055" y="273272"/>
                  </a:lnTo>
                  <a:lnTo>
                    <a:pt x="389565" y="255931"/>
                  </a:lnTo>
                  <a:lnTo>
                    <a:pt x="431580" y="226048"/>
                  </a:lnTo>
                  <a:lnTo>
                    <a:pt x="474485" y="186185"/>
                  </a:lnTo>
                  <a:lnTo>
                    <a:pt x="516295" y="144495"/>
                  </a:lnTo>
                  <a:lnTo>
                    <a:pt x="522160" y="135986"/>
                  </a:lnTo>
                  <a:lnTo>
                    <a:pt x="528107" y="125618"/>
                  </a:lnTo>
                  <a:lnTo>
                    <a:pt x="549720" y="101224"/>
                  </a:lnTo>
                  <a:lnTo>
                    <a:pt x="551898" y="95257"/>
                  </a:lnTo>
                  <a:lnTo>
                    <a:pt x="553471" y="93269"/>
                  </a:lnTo>
                  <a:lnTo>
                    <a:pt x="559433" y="89479"/>
                  </a:lnTo>
                  <a:lnTo>
                    <a:pt x="562570" y="80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77"/>
            <p:cNvSpPr/>
            <p:nvPr/>
          </p:nvSpPr>
          <p:spPr>
            <a:xfrm>
              <a:off x="2464594" y="3571891"/>
              <a:ext cx="223077" cy="178579"/>
            </a:xfrm>
            <a:custGeom>
              <a:avLst/>
              <a:gdLst/>
              <a:ahLst/>
              <a:cxnLst/>
              <a:rect l="0" t="0" r="0" b="0"/>
              <a:pathLst>
                <a:path w="223077" h="178579">
                  <a:moveTo>
                    <a:pt x="0" y="26773"/>
                  </a:moveTo>
                  <a:lnTo>
                    <a:pt x="9481" y="26773"/>
                  </a:lnTo>
                  <a:lnTo>
                    <a:pt x="16781" y="29419"/>
                  </a:lnTo>
                  <a:lnTo>
                    <a:pt x="20117" y="31513"/>
                  </a:lnTo>
                  <a:lnTo>
                    <a:pt x="34293" y="34462"/>
                  </a:lnTo>
                  <a:lnTo>
                    <a:pt x="74505" y="36622"/>
                  </a:lnTo>
                  <a:lnTo>
                    <a:pt x="111133" y="43798"/>
                  </a:lnTo>
                  <a:lnTo>
                    <a:pt x="153954" y="44559"/>
                  </a:lnTo>
                  <a:lnTo>
                    <a:pt x="184290" y="43634"/>
                  </a:lnTo>
                  <a:lnTo>
                    <a:pt x="210399" y="36530"/>
                  </a:lnTo>
                  <a:lnTo>
                    <a:pt x="216873" y="36070"/>
                  </a:lnTo>
                  <a:lnTo>
                    <a:pt x="218996" y="34956"/>
                  </a:lnTo>
                  <a:lnTo>
                    <a:pt x="220411" y="33220"/>
                  </a:lnTo>
                  <a:lnTo>
                    <a:pt x="223076" y="27151"/>
                  </a:lnTo>
                  <a:lnTo>
                    <a:pt x="210799" y="14377"/>
                  </a:lnTo>
                  <a:lnTo>
                    <a:pt x="205144" y="11342"/>
                  </a:lnTo>
                  <a:lnTo>
                    <a:pt x="167564" y="599"/>
                  </a:lnTo>
                  <a:lnTo>
                    <a:pt x="123099" y="0"/>
                  </a:lnTo>
                  <a:lnTo>
                    <a:pt x="95990" y="979"/>
                  </a:lnTo>
                  <a:lnTo>
                    <a:pt x="78455" y="7053"/>
                  </a:lnTo>
                  <a:lnTo>
                    <a:pt x="68603" y="9078"/>
                  </a:lnTo>
                  <a:lnTo>
                    <a:pt x="60917" y="13286"/>
                  </a:lnTo>
                  <a:lnTo>
                    <a:pt x="58471" y="16790"/>
                  </a:lnTo>
                  <a:lnTo>
                    <a:pt x="51898" y="34025"/>
                  </a:lnTo>
                  <a:lnTo>
                    <a:pt x="47871" y="40910"/>
                  </a:lnTo>
                  <a:lnTo>
                    <a:pt x="45603" y="51357"/>
                  </a:lnTo>
                  <a:lnTo>
                    <a:pt x="45923" y="66579"/>
                  </a:lnTo>
                  <a:lnTo>
                    <a:pt x="51861" y="82665"/>
                  </a:lnTo>
                  <a:lnTo>
                    <a:pt x="82151" y="122404"/>
                  </a:lnTo>
                  <a:lnTo>
                    <a:pt x="133945" y="178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78"/>
            <p:cNvSpPr/>
            <p:nvPr/>
          </p:nvSpPr>
          <p:spPr>
            <a:xfrm>
              <a:off x="2294930" y="3455789"/>
              <a:ext cx="71438" cy="133946"/>
            </a:xfrm>
            <a:custGeom>
              <a:avLst/>
              <a:gdLst/>
              <a:ahLst/>
              <a:cxnLst/>
              <a:rect l="0" t="0" r="0" b="0"/>
              <a:pathLst>
                <a:path w="71438" h="133946">
                  <a:moveTo>
                    <a:pt x="0" y="0"/>
                  </a:moveTo>
                  <a:lnTo>
                    <a:pt x="0" y="42449"/>
                  </a:lnTo>
                  <a:lnTo>
                    <a:pt x="992" y="56675"/>
                  </a:lnTo>
                  <a:lnTo>
                    <a:pt x="11023" y="80200"/>
                  </a:lnTo>
                  <a:lnTo>
                    <a:pt x="29618" y="105280"/>
                  </a:lnTo>
                  <a:lnTo>
                    <a:pt x="38960" y="111283"/>
                  </a:lnTo>
                  <a:lnTo>
                    <a:pt x="50790" y="116647"/>
                  </a:lnTo>
                  <a:lnTo>
                    <a:pt x="71437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79"/>
            <p:cNvSpPr/>
            <p:nvPr/>
          </p:nvSpPr>
          <p:spPr>
            <a:xfrm>
              <a:off x="2232422" y="3420070"/>
              <a:ext cx="196454" cy="89298"/>
            </a:xfrm>
            <a:custGeom>
              <a:avLst/>
              <a:gdLst/>
              <a:ahLst/>
              <a:cxnLst/>
              <a:rect l="0" t="0" r="0" b="0"/>
              <a:pathLst>
                <a:path w="196454" h="89298">
                  <a:moveTo>
                    <a:pt x="0" y="89297"/>
                  </a:moveTo>
                  <a:lnTo>
                    <a:pt x="4740" y="89297"/>
                  </a:lnTo>
                  <a:lnTo>
                    <a:pt x="9713" y="86652"/>
                  </a:lnTo>
                  <a:lnTo>
                    <a:pt x="52011" y="59486"/>
                  </a:lnTo>
                  <a:lnTo>
                    <a:pt x="92356" y="46795"/>
                  </a:lnTo>
                  <a:lnTo>
                    <a:pt x="131304" y="26741"/>
                  </a:lnTo>
                  <a:lnTo>
                    <a:pt x="150070" y="14873"/>
                  </a:lnTo>
                  <a:lnTo>
                    <a:pt x="162315" y="10691"/>
                  </a:lnTo>
                  <a:lnTo>
                    <a:pt x="181056" y="6516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80"/>
            <p:cNvSpPr/>
            <p:nvPr/>
          </p:nvSpPr>
          <p:spPr>
            <a:xfrm>
              <a:off x="2277070" y="3268266"/>
              <a:ext cx="17861" cy="294680"/>
            </a:xfrm>
            <a:custGeom>
              <a:avLst/>
              <a:gdLst/>
              <a:ahLst/>
              <a:cxnLst/>
              <a:rect l="0" t="0" r="0" b="0"/>
              <a:pathLst>
                <a:path w="17861" h="294680">
                  <a:moveTo>
                    <a:pt x="17860" y="0"/>
                  </a:moveTo>
                  <a:lnTo>
                    <a:pt x="17860" y="42240"/>
                  </a:lnTo>
                  <a:lnTo>
                    <a:pt x="15214" y="51184"/>
                  </a:lnTo>
                  <a:lnTo>
                    <a:pt x="11723" y="59460"/>
                  </a:lnTo>
                  <a:lnTo>
                    <a:pt x="6448" y="103688"/>
                  </a:lnTo>
                  <a:lnTo>
                    <a:pt x="1274" y="142189"/>
                  </a:lnTo>
                  <a:lnTo>
                    <a:pt x="75" y="182009"/>
                  </a:lnTo>
                  <a:lnTo>
                    <a:pt x="5" y="223267"/>
                  </a:lnTo>
                  <a:lnTo>
                    <a:pt x="0" y="265797"/>
                  </a:lnTo>
                  <a:lnTo>
                    <a:pt x="993" y="273905"/>
                  </a:lnTo>
                  <a:lnTo>
                    <a:pt x="8930" y="294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81"/>
            <p:cNvSpPr/>
            <p:nvPr/>
          </p:nvSpPr>
          <p:spPr>
            <a:xfrm>
              <a:off x="1232297" y="3000375"/>
              <a:ext cx="26757" cy="169665"/>
            </a:xfrm>
            <a:custGeom>
              <a:avLst/>
              <a:gdLst/>
              <a:ahLst/>
              <a:cxnLst/>
              <a:rect l="0" t="0" r="0" b="0"/>
              <a:pathLst>
                <a:path w="26757" h="169665">
                  <a:moveTo>
                    <a:pt x="0" y="0"/>
                  </a:moveTo>
                  <a:lnTo>
                    <a:pt x="16586" y="0"/>
                  </a:lnTo>
                  <a:lnTo>
                    <a:pt x="17010" y="992"/>
                  </a:lnTo>
                  <a:lnTo>
                    <a:pt x="17482" y="4740"/>
                  </a:lnTo>
                  <a:lnTo>
                    <a:pt x="18600" y="6137"/>
                  </a:lnTo>
                  <a:lnTo>
                    <a:pt x="22488" y="7688"/>
                  </a:lnTo>
                  <a:lnTo>
                    <a:pt x="23921" y="9094"/>
                  </a:lnTo>
                  <a:lnTo>
                    <a:pt x="25514" y="13302"/>
                  </a:lnTo>
                  <a:lnTo>
                    <a:pt x="26756" y="38732"/>
                  </a:lnTo>
                  <a:lnTo>
                    <a:pt x="24128" y="44665"/>
                  </a:lnTo>
                  <a:lnTo>
                    <a:pt x="22039" y="47636"/>
                  </a:lnTo>
                  <a:lnTo>
                    <a:pt x="19098" y="61298"/>
                  </a:lnTo>
                  <a:lnTo>
                    <a:pt x="16940" y="92212"/>
                  </a:lnTo>
                  <a:lnTo>
                    <a:pt x="10180" y="109733"/>
                  </a:lnTo>
                  <a:lnTo>
                    <a:pt x="7944" y="148826"/>
                  </a:lnTo>
                  <a:lnTo>
                    <a:pt x="368" y="160212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82"/>
            <p:cNvSpPr/>
            <p:nvPr/>
          </p:nvSpPr>
          <p:spPr>
            <a:xfrm>
              <a:off x="2089547" y="3312914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26789"/>
                  </a:moveTo>
                  <a:lnTo>
                    <a:pt x="13119" y="26789"/>
                  </a:lnTo>
                  <a:lnTo>
                    <a:pt x="11722" y="25797"/>
                  </a:lnTo>
                  <a:lnTo>
                    <a:pt x="10791" y="24144"/>
                  </a:lnTo>
                  <a:lnTo>
                    <a:pt x="10171" y="22049"/>
                  </a:lnTo>
                  <a:lnTo>
                    <a:pt x="400" y="94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83"/>
            <p:cNvSpPr/>
            <p:nvPr/>
          </p:nvSpPr>
          <p:spPr>
            <a:xfrm>
              <a:off x="1098352" y="3134320"/>
              <a:ext cx="232172" cy="89298"/>
            </a:xfrm>
            <a:custGeom>
              <a:avLst/>
              <a:gdLst/>
              <a:ahLst/>
              <a:cxnLst/>
              <a:rect l="0" t="0" r="0" b="0"/>
              <a:pathLst>
                <a:path w="232172" h="89298">
                  <a:moveTo>
                    <a:pt x="0" y="0"/>
                  </a:moveTo>
                  <a:lnTo>
                    <a:pt x="0" y="4741"/>
                  </a:lnTo>
                  <a:lnTo>
                    <a:pt x="5291" y="9714"/>
                  </a:lnTo>
                  <a:lnTo>
                    <a:pt x="45866" y="32773"/>
                  </a:lnTo>
                  <a:lnTo>
                    <a:pt x="84181" y="50605"/>
                  </a:lnTo>
                  <a:lnTo>
                    <a:pt x="114193" y="59863"/>
                  </a:lnTo>
                  <a:lnTo>
                    <a:pt x="151739" y="69289"/>
                  </a:lnTo>
                  <a:lnTo>
                    <a:pt x="180638" y="77885"/>
                  </a:lnTo>
                  <a:lnTo>
                    <a:pt x="232171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84"/>
            <p:cNvSpPr/>
            <p:nvPr/>
          </p:nvSpPr>
          <p:spPr>
            <a:xfrm>
              <a:off x="2035969" y="3134320"/>
              <a:ext cx="44649" cy="392908"/>
            </a:xfrm>
            <a:custGeom>
              <a:avLst/>
              <a:gdLst/>
              <a:ahLst/>
              <a:cxnLst/>
              <a:rect l="0" t="0" r="0" b="0"/>
              <a:pathLst>
                <a:path w="44649" h="392908">
                  <a:moveTo>
                    <a:pt x="44648" y="0"/>
                  </a:moveTo>
                  <a:lnTo>
                    <a:pt x="39908" y="9481"/>
                  </a:lnTo>
                  <a:lnTo>
                    <a:pt x="40226" y="19428"/>
                  </a:lnTo>
                  <a:lnTo>
                    <a:pt x="41700" y="24858"/>
                  </a:lnTo>
                  <a:lnTo>
                    <a:pt x="40692" y="36184"/>
                  </a:lnTo>
                  <a:lnTo>
                    <a:pt x="36373" y="65546"/>
                  </a:lnTo>
                  <a:lnTo>
                    <a:pt x="34784" y="101209"/>
                  </a:lnTo>
                  <a:lnTo>
                    <a:pt x="27621" y="136923"/>
                  </a:lnTo>
                  <a:lnTo>
                    <a:pt x="26837" y="178594"/>
                  </a:lnTo>
                  <a:lnTo>
                    <a:pt x="26793" y="221381"/>
                  </a:lnTo>
                  <a:lnTo>
                    <a:pt x="25799" y="234321"/>
                  </a:lnTo>
                  <a:lnTo>
                    <a:pt x="18411" y="276772"/>
                  </a:lnTo>
                  <a:lnTo>
                    <a:pt x="17112" y="288705"/>
                  </a:lnTo>
                  <a:lnTo>
                    <a:pt x="9778" y="318307"/>
                  </a:lnTo>
                  <a:lnTo>
                    <a:pt x="8189" y="333210"/>
                  </a:lnTo>
                  <a:lnTo>
                    <a:pt x="1911" y="350284"/>
                  </a:lnTo>
                  <a:lnTo>
                    <a:pt x="0" y="392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85"/>
            <p:cNvSpPr/>
            <p:nvPr/>
          </p:nvSpPr>
          <p:spPr>
            <a:xfrm>
              <a:off x="1553803" y="3196940"/>
              <a:ext cx="151754" cy="151574"/>
            </a:xfrm>
            <a:custGeom>
              <a:avLst/>
              <a:gdLst/>
              <a:ahLst/>
              <a:cxnLst/>
              <a:rect l="0" t="0" r="0" b="0"/>
              <a:pathLst>
                <a:path w="151754" h="151574">
                  <a:moveTo>
                    <a:pt x="71400" y="17748"/>
                  </a:moveTo>
                  <a:lnTo>
                    <a:pt x="66660" y="17748"/>
                  </a:lnTo>
                  <a:lnTo>
                    <a:pt x="38390" y="9645"/>
                  </a:lnTo>
                  <a:lnTo>
                    <a:pt x="23806" y="8071"/>
                  </a:lnTo>
                  <a:lnTo>
                    <a:pt x="9340" y="737"/>
                  </a:lnTo>
                  <a:lnTo>
                    <a:pt x="1393" y="0"/>
                  </a:lnTo>
                  <a:lnTo>
                    <a:pt x="916" y="955"/>
                  </a:lnTo>
                  <a:lnTo>
                    <a:pt x="0" y="8453"/>
                  </a:lnTo>
                  <a:lnTo>
                    <a:pt x="4714" y="13450"/>
                  </a:lnTo>
                  <a:lnTo>
                    <a:pt x="21333" y="23036"/>
                  </a:lnTo>
                  <a:lnTo>
                    <a:pt x="31981" y="26590"/>
                  </a:lnTo>
                  <a:lnTo>
                    <a:pt x="73714" y="50565"/>
                  </a:lnTo>
                  <a:lnTo>
                    <a:pt x="118080" y="88635"/>
                  </a:lnTo>
                  <a:lnTo>
                    <a:pt x="145410" y="109989"/>
                  </a:lnTo>
                  <a:lnTo>
                    <a:pt x="148942" y="115960"/>
                  </a:lnTo>
                  <a:lnTo>
                    <a:pt x="151602" y="132069"/>
                  </a:lnTo>
                  <a:lnTo>
                    <a:pt x="151753" y="141367"/>
                  </a:lnTo>
                  <a:lnTo>
                    <a:pt x="147023" y="147090"/>
                  </a:lnTo>
                  <a:lnTo>
                    <a:pt x="142052" y="149647"/>
                  </a:lnTo>
                  <a:lnTo>
                    <a:pt x="124909" y="151513"/>
                  </a:lnTo>
                  <a:lnTo>
                    <a:pt x="121956" y="151573"/>
                  </a:lnTo>
                  <a:lnTo>
                    <a:pt x="78961" y="143127"/>
                  </a:lnTo>
                  <a:lnTo>
                    <a:pt x="72115" y="140279"/>
                  </a:lnTo>
                  <a:lnTo>
                    <a:pt x="65765" y="136698"/>
                  </a:lnTo>
                  <a:lnTo>
                    <a:pt x="53604" y="134399"/>
                  </a:lnTo>
                  <a:lnTo>
                    <a:pt x="50606" y="134211"/>
                  </a:lnTo>
                  <a:lnTo>
                    <a:pt x="44630" y="131355"/>
                  </a:lnTo>
                  <a:lnTo>
                    <a:pt x="35681" y="124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6"/>
            <p:cNvSpPr/>
            <p:nvPr/>
          </p:nvSpPr>
          <p:spPr>
            <a:xfrm>
              <a:off x="1464469" y="2991445"/>
              <a:ext cx="53579" cy="312540"/>
            </a:xfrm>
            <a:custGeom>
              <a:avLst/>
              <a:gdLst/>
              <a:ahLst/>
              <a:cxnLst/>
              <a:rect l="0" t="0" r="0" b="0"/>
              <a:pathLst>
                <a:path w="53579" h="312540">
                  <a:moveTo>
                    <a:pt x="0" y="0"/>
                  </a:moveTo>
                  <a:lnTo>
                    <a:pt x="0" y="43114"/>
                  </a:lnTo>
                  <a:lnTo>
                    <a:pt x="992" y="59633"/>
                  </a:lnTo>
                  <a:lnTo>
                    <a:pt x="7688" y="86726"/>
                  </a:lnTo>
                  <a:lnTo>
                    <a:pt x="11412" y="116139"/>
                  </a:lnTo>
                  <a:lnTo>
                    <a:pt x="15949" y="133961"/>
                  </a:lnTo>
                  <a:lnTo>
                    <a:pt x="19939" y="151810"/>
                  </a:lnTo>
                  <a:lnTo>
                    <a:pt x="24759" y="169666"/>
                  </a:lnTo>
                  <a:lnTo>
                    <a:pt x="28833" y="187524"/>
                  </a:lnTo>
                  <a:lnTo>
                    <a:pt x="33678" y="205384"/>
                  </a:lnTo>
                  <a:lnTo>
                    <a:pt x="37760" y="223243"/>
                  </a:lnTo>
                  <a:lnTo>
                    <a:pt x="42607" y="241102"/>
                  </a:lnTo>
                  <a:lnTo>
                    <a:pt x="44632" y="285681"/>
                  </a:lnTo>
                  <a:lnTo>
                    <a:pt x="44638" y="288681"/>
                  </a:lnTo>
                  <a:lnTo>
                    <a:pt x="53578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7"/>
            <p:cNvSpPr/>
            <p:nvPr/>
          </p:nvSpPr>
          <p:spPr>
            <a:xfrm>
              <a:off x="1384102" y="3178969"/>
              <a:ext cx="133946" cy="35720"/>
            </a:xfrm>
            <a:custGeom>
              <a:avLst/>
              <a:gdLst/>
              <a:ahLst/>
              <a:cxnLst/>
              <a:rect l="0" t="0" r="0" b="0"/>
              <a:pathLst>
                <a:path w="133946" h="35720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53830" y="17259"/>
                  </a:lnTo>
                  <a:lnTo>
                    <a:pt x="65596" y="18585"/>
                  </a:lnTo>
                  <a:lnTo>
                    <a:pt x="105386" y="28867"/>
                  </a:lnTo>
                  <a:lnTo>
                    <a:pt x="133945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8"/>
            <p:cNvSpPr/>
            <p:nvPr/>
          </p:nvSpPr>
          <p:spPr>
            <a:xfrm>
              <a:off x="2143125" y="3437930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4741" y="8562"/>
                  </a:lnTo>
                  <a:lnTo>
                    <a:pt x="6137" y="9677"/>
                  </a:lnTo>
                  <a:lnTo>
                    <a:pt x="7688" y="13561"/>
                  </a:lnTo>
                  <a:lnTo>
                    <a:pt x="9915" y="50610"/>
                  </a:lnTo>
                  <a:lnTo>
                    <a:pt x="15996" y="62509"/>
                  </a:lnTo>
                  <a:lnTo>
                    <a:pt x="18779" y="86320"/>
                  </a:lnTo>
                  <a:lnTo>
                    <a:pt x="26789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9"/>
            <p:cNvSpPr/>
            <p:nvPr/>
          </p:nvSpPr>
          <p:spPr>
            <a:xfrm>
              <a:off x="1111066" y="2991445"/>
              <a:ext cx="281966" cy="35720"/>
            </a:xfrm>
            <a:custGeom>
              <a:avLst/>
              <a:gdLst/>
              <a:ahLst/>
              <a:cxnLst/>
              <a:rect l="0" t="0" r="0" b="0"/>
              <a:pathLst>
                <a:path w="281966" h="35720">
                  <a:moveTo>
                    <a:pt x="5145" y="0"/>
                  </a:moveTo>
                  <a:lnTo>
                    <a:pt x="0" y="0"/>
                  </a:lnTo>
                  <a:lnTo>
                    <a:pt x="43867" y="993"/>
                  </a:lnTo>
                  <a:lnTo>
                    <a:pt x="60786" y="7068"/>
                  </a:lnTo>
                  <a:lnTo>
                    <a:pt x="100516" y="8821"/>
                  </a:lnTo>
                  <a:lnTo>
                    <a:pt x="139890" y="11561"/>
                  </a:lnTo>
                  <a:lnTo>
                    <a:pt x="183025" y="17307"/>
                  </a:lnTo>
                  <a:lnTo>
                    <a:pt x="204033" y="20342"/>
                  </a:lnTo>
                  <a:lnTo>
                    <a:pt x="247079" y="26412"/>
                  </a:lnTo>
                  <a:lnTo>
                    <a:pt x="281965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0"/>
            <p:cNvSpPr/>
            <p:nvPr/>
          </p:nvSpPr>
          <p:spPr>
            <a:xfrm>
              <a:off x="1634133" y="3759518"/>
              <a:ext cx="240937" cy="169546"/>
            </a:xfrm>
            <a:custGeom>
              <a:avLst/>
              <a:gdLst/>
              <a:ahLst/>
              <a:cxnLst/>
              <a:rect l="0" t="0" r="0" b="0"/>
              <a:pathLst>
                <a:path w="240937" h="169546">
                  <a:moveTo>
                    <a:pt x="0" y="71318"/>
                  </a:moveTo>
                  <a:lnTo>
                    <a:pt x="41981" y="71318"/>
                  </a:lnTo>
                  <a:lnTo>
                    <a:pt x="82158" y="71318"/>
                  </a:lnTo>
                  <a:lnTo>
                    <a:pt x="121673" y="71318"/>
                  </a:lnTo>
                  <a:lnTo>
                    <a:pt x="151916" y="70326"/>
                  </a:lnTo>
                  <a:lnTo>
                    <a:pt x="193640" y="60294"/>
                  </a:lnTo>
                  <a:lnTo>
                    <a:pt x="217102" y="48222"/>
                  </a:lnTo>
                  <a:lnTo>
                    <a:pt x="228258" y="44631"/>
                  </a:lnTo>
                  <a:lnTo>
                    <a:pt x="234732" y="40275"/>
                  </a:lnTo>
                  <a:lnTo>
                    <a:pt x="238271" y="35031"/>
                  </a:lnTo>
                  <a:lnTo>
                    <a:pt x="240729" y="26778"/>
                  </a:lnTo>
                  <a:lnTo>
                    <a:pt x="240936" y="22419"/>
                  </a:lnTo>
                  <a:lnTo>
                    <a:pt x="239999" y="20859"/>
                  </a:lnTo>
                  <a:lnTo>
                    <a:pt x="238382" y="19819"/>
                  </a:lnTo>
                  <a:lnTo>
                    <a:pt x="236312" y="19126"/>
                  </a:lnTo>
                  <a:lnTo>
                    <a:pt x="224868" y="11877"/>
                  </a:lnTo>
                  <a:lnTo>
                    <a:pt x="211046" y="8727"/>
                  </a:lnTo>
                  <a:lnTo>
                    <a:pt x="199233" y="2942"/>
                  </a:lnTo>
                  <a:lnTo>
                    <a:pt x="159398" y="0"/>
                  </a:lnTo>
                  <a:lnTo>
                    <a:pt x="132910" y="896"/>
                  </a:lnTo>
                  <a:lnTo>
                    <a:pt x="114677" y="7016"/>
                  </a:lnTo>
                  <a:lnTo>
                    <a:pt x="101557" y="14122"/>
                  </a:lnTo>
                  <a:lnTo>
                    <a:pt x="85543" y="18652"/>
                  </a:lnTo>
                  <a:lnTo>
                    <a:pt x="51094" y="47251"/>
                  </a:lnTo>
                  <a:lnTo>
                    <a:pt x="41817" y="61100"/>
                  </a:lnTo>
                  <a:lnTo>
                    <a:pt x="37526" y="73031"/>
                  </a:lnTo>
                  <a:lnTo>
                    <a:pt x="36254" y="87590"/>
                  </a:lnTo>
                  <a:lnTo>
                    <a:pt x="46763" y="126812"/>
                  </a:lnTo>
                  <a:lnTo>
                    <a:pt x="49035" y="132127"/>
                  </a:lnTo>
                  <a:lnTo>
                    <a:pt x="56851" y="140677"/>
                  </a:lnTo>
                  <a:lnTo>
                    <a:pt x="98226" y="169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91"/>
            <p:cNvSpPr/>
            <p:nvPr/>
          </p:nvSpPr>
          <p:spPr>
            <a:xfrm>
              <a:off x="464344" y="2867706"/>
              <a:ext cx="3098364" cy="1900744"/>
            </a:xfrm>
            <a:custGeom>
              <a:avLst/>
              <a:gdLst/>
              <a:ahLst/>
              <a:cxnLst/>
              <a:rect l="0" t="0" r="0" b="0"/>
              <a:pathLst>
                <a:path w="3098364" h="1900744">
                  <a:moveTo>
                    <a:pt x="0" y="373771"/>
                  </a:moveTo>
                  <a:lnTo>
                    <a:pt x="4740" y="373771"/>
                  </a:lnTo>
                  <a:lnTo>
                    <a:pt x="6137" y="372778"/>
                  </a:lnTo>
                  <a:lnTo>
                    <a:pt x="7068" y="371125"/>
                  </a:lnTo>
                  <a:lnTo>
                    <a:pt x="8562" y="366082"/>
                  </a:lnTo>
                  <a:lnTo>
                    <a:pt x="11412" y="365393"/>
                  </a:lnTo>
                  <a:lnTo>
                    <a:pt x="13561" y="365209"/>
                  </a:lnTo>
                  <a:lnTo>
                    <a:pt x="14994" y="364094"/>
                  </a:lnTo>
                  <a:lnTo>
                    <a:pt x="16586" y="360209"/>
                  </a:lnTo>
                  <a:lnTo>
                    <a:pt x="18002" y="358777"/>
                  </a:lnTo>
                  <a:lnTo>
                    <a:pt x="27405" y="353831"/>
                  </a:lnTo>
                  <a:lnTo>
                    <a:pt x="69625" y="320139"/>
                  </a:lnTo>
                  <a:lnTo>
                    <a:pt x="113253" y="287450"/>
                  </a:lnTo>
                  <a:lnTo>
                    <a:pt x="152262" y="269591"/>
                  </a:lnTo>
                  <a:lnTo>
                    <a:pt x="191271" y="250739"/>
                  </a:lnTo>
                  <a:lnTo>
                    <a:pt x="235293" y="225770"/>
                  </a:lnTo>
                  <a:lnTo>
                    <a:pt x="271153" y="213200"/>
                  </a:lnTo>
                  <a:lnTo>
                    <a:pt x="311419" y="196422"/>
                  </a:lnTo>
                  <a:lnTo>
                    <a:pt x="349029" y="180135"/>
                  </a:lnTo>
                  <a:lnTo>
                    <a:pt x="391000" y="161485"/>
                  </a:lnTo>
                  <a:lnTo>
                    <a:pt x="432989" y="147952"/>
                  </a:lnTo>
                  <a:lnTo>
                    <a:pt x="467731" y="138741"/>
                  </a:lnTo>
                  <a:lnTo>
                    <a:pt x="503161" y="129728"/>
                  </a:lnTo>
                  <a:lnTo>
                    <a:pt x="538794" y="116033"/>
                  </a:lnTo>
                  <a:lnTo>
                    <a:pt x="579227" y="104148"/>
                  </a:lnTo>
                  <a:lnTo>
                    <a:pt x="617887" y="94342"/>
                  </a:lnTo>
                  <a:lnTo>
                    <a:pt x="659217" y="85153"/>
                  </a:lnTo>
                  <a:lnTo>
                    <a:pt x="702882" y="71406"/>
                  </a:lnTo>
                  <a:lnTo>
                    <a:pt x="735064" y="63108"/>
                  </a:lnTo>
                  <a:lnTo>
                    <a:pt x="768218" y="56112"/>
                  </a:lnTo>
                  <a:lnTo>
                    <a:pt x="799490" y="49696"/>
                  </a:lnTo>
                  <a:lnTo>
                    <a:pt x="829925" y="43537"/>
                  </a:lnTo>
                  <a:lnTo>
                    <a:pt x="860981" y="37492"/>
                  </a:lnTo>
                  <a:lnTo>
                    <a:pt x="894627" y="31498"/>
                  </a:lnTo>
                  <a:lnTo>
                    <a:pt x="929424" y="28173"/>
                  </a:lnTo>
                  <a:lnTo>
                    <a:pt x="964733" y="25703"/>
                  </a:lnTo>
                  <a:lnTo>
                    <a:pt x="1000270" y="21298"/>
                  </a:lnTo>
                  <a:lnTo>
                    <a:pt x="1033262" y="18678"/>
                  </a:lnTo>
                  <a:lnTo>
                    <a:pt x="1065454" y="16522"/>
                  </a:lnTo>
                  <a:lnTo>
                    <a:pt x="1099605" y="12257"/>
                  </a:lnTo>
                  <a:lnTo>
                    <a:pt x="1137273" y="9699"/>
                  </a:lnTo>
                  <a:lnTo>
                    <a:pt x="1176173" y="8563"/>
                  </a:lnTo>
                  <a:lnTo>
                    <a:pt x="1213306" y="8058"/>
                  </a:lnTo>
                  <a:lnTo>
                    <a:pt x="1249653" y="5187"/>
                  </a:lnTo>
                  <a:lnTo>
                    <a:pt x="1285651" y="1596"/>
                  </a:lnTo>
                  <a:lnTo>
                    <a:pt x="1321494" y="0"/>
                  </a:lnTo>
                  <a:lnTo>
                    <a:pt x="1357268" y="1937"/>
                  </a:lnTo>
                  <a:lnTo>
                    <a:pt x="1394004" y="5113"/>
                  </a:lnTo>
                  <a:lnTo>
                    <a:pt x="1433482" y="6524"/>
                  </a:lnTo>
                  <a:lnTo>
                    <a:pt x="1471532" y="7151"/>
                  </a:lnTo>
                  <a:lnTo>
                    <a:pt x="1508288" y="8423"/>
                  </a:lnTo>
                  <a:lnTo>
                    <a:pt x="1544467" y="12295"/>
                  </a:lnTo>
                  <a:lnTo>
                    <a:pt x="1583036" y="17323"/>
                  </a:lnTo>
                  <a:lnTo>
                    <a:pt x="1622337" y="21873"/>
                  </a:lnTo>
                  <a:lnTo>
                    <a:pt x="1659648" y="23895"/>
                  </a:lnTo>
                  <a:lnTo>
                    <a:pt x="1698720" y="30085"/>
                  </a:lnTo>
                  <a:lnTo>
                    <a:pt x="1738244" y="38459"/>
                  </a:lnTo>
                  <a:lnTo>
                    <a:pt x="1775655" y="45488"/>
                  </a:lnTo>
                  <a:lnTo>
                    <a:pt x="1812125" y="51919"/>
                  </a:lnTo>
                  <a:lnTo>
                    <a:pt x="1848178" y="59077"/>
                  </a:lnTo>
                  <a:lnTo>
                    <a:pt x="1884045" y="68873"/>
                  </a:lnTo>
                  <a:lnTo>
                    <a:pt x="1922476" y="79841"/>
                  </a:lnTo>
                  <a:lnTo>
                    <a:pt x="1961715" y="90338"/>
                  </a:lnTo>
                  <a:lnTo>
                    <a:pt x="1998998" y="98311"/>
                  </a:lnTo>
                  <a:lnTo>
                    <a:pt x="2035412" y="110453"/>
                  </a:lnTo>
                  <a:lnTo>
                    <a:pt x="2071440" y="124780"/>
                  </a:lnTo>
                  <a:lnTo>
                    <a:pt x="2107296" y="137762"/>
                  </a:lnTo>
                  <a:lnTo>
                    <a:pt x="2143076" y="150146"/>
                  </a:lnTo>
                  <a:lnTo>
                    <a:pt x="2178822" y="163257"/>
                  </a:lnTo>
                  <a:lnTo>
                    <a:pt x="2214553" y="179006"/>
                  </a:lnTo>
                  <a:lnTo>
                    <a:pt x="2250277" y="195927"/>
                  </a:lnTo>
                  <a:lnTo>
                    <a:pt x="2285998" y="213370"/>
                  </a:lnTo>
                  <a:lnTo>
                    <a:pt x="2321718" y="231044"/>
                  </a:lnTo>
                  <a:lnTo>
                    <a:pt x="2357437" y="248821"/>
                  </a:lnTo>
                  <a:lnTo>
                    <a:pt x="2393156" y="267636"/>
                  </a:lnTo>
                  <a:lnTo>
                    <a:pt x="2428875" y="289227"/>
                  </a:lnTo>
                  <a:lnTo>
                    <a:pt x="2464594" y="309406"/>
                  </a:lnTo>
                  <a:lnTo>
                    <a:pt x="2499320" y="329289"/>
                  </a:lnTo>
                  <a:lnTo>
                    <a:pt x="2531291" y="351355"/>
                  </a:lnTo>
                  <a:lnTo>
                    <a:pt x="2564682" y="371746"/>
                  </a:lnTo>
                  <a:lnTo>
                    <a:pt x="2598374" y="391722"/>
                  </a:lnTo>
                  <a:lnTo>
                    <a:pt x="2629885" y="413830"/>
                  </a:lnTo>
                  <a:lnTo>
                    <a:pt x="2660426" y="436885"/>
                  </a:lnTo>
                  <a:lnTo>
                    <a:pt x="2702865" y="472177"/>
                  </a:lnTo>
                  <a:lnTo>
                    <a:pt x="2743221" y="510415"/>
                  </a:lnTo>
                  <a:lnTo>
                    <a:pt x="2783952" y="550518"/>
                  </a:lnTo>
                  <a:lnTo>
                    <a:pt x="2818510" y="587536"/>
                  </a:lnTo>
                  <a:lnTo>
                    <a:pt x="2850247" y="623640"/>
                  </a:lnTo>
                  <a:lnTo>
                    <a:pt x="2882140" y="659473"/>
                  </a:lnTo>
                  <a:lnTo>
                    <a:pt x="2910441" y="697871"/>
                  </a:lnTo>
                  <a:lnTo>
                    <a:pt x="2940324" y="740668"/>
                  </a:lnTo>
                  <a:lnTo>
                    <a:pt x="2969022" y="784767"/>
                  </a:lnTo>
                  <a:lnTo>
                    <a:pt x="2992739" y="829253"/>
                  </a:lnTo>
                  <a:lnTo>
                    <a:pt x="3015972" y="873853"/>
                  </a:lnTo>
                  <a:lnTo>
                    <a:pt x="3035423" y="918488"/>
                  </a:lnTo>
                  <a:lnTo>
                    <a:pt x="3053754" y="963131"/>
                  </a:lnTo>
                  <a:lnTo>
                    <a:pt x="3064779" y="993889"/>
                  </a:lnTo>
                  <a:lnTo>
                    <a:pt x="3072986" y="1027402"/>
                  </a:lnTo>
                  <a:lnTo>
                    <a:pt x="3079940" y="1059495"/>
                  </a:lnTo>
                  <a:lnTo>
                    <a:pt x="3086339" y="1090295"/>
                  </a:lnTo>
                  <a:lnTo>
                    <a:pt x="3092490" y="1120520"/>
                  </a:lnTo>
                  <a:lnTo>
                    <a:pt x="3095885" y="1150490"/>
                  </a:lnTo>
                  <a:lnTo>
                    <a:pt x="3097394" y="1180346"/>
                  </a:lnTo>
                  <a:lnTo>
                    <a:pt x="3098065" y="1210152"/>
                  </a:lnTo>
                  <a:lnTo>
                    <a:pt x="3098363" y="1239936"/>
                  </a:lnTo>
                  <a:lnTo>
                    <a:pt x="3097503" y="1269710"/>
                  </a:lnTo>
                  <a:lnTo>
                    <a:pt x="3093814" y="1299478"/>
                  </a:lnTo>
                  <a:lnTo>
                    <a:pt x="3091513" y="1329246"/>
                  </a:lnTo>
                  <a:lnTo>
                    <a:pt x="3087571" y="1371250"/>
                  </a:lnTo>
                  <a:lnTo>
                    <a:pt x="3077474" y="1411476"/>
                  </a:lnTo>
                  <a:lnTo>
                    <a:pt x="3064560" y="1452168"/>
                  </a:lnTo>
                  <a:lnTo>
                    <a:pt x="3051804" y="1489361"/>
                  </a:lnTo>
                  <a:lnTo>
                    <a:pt x="3035457" y="1525516"/>
                  </a:lnTo>
                  <a:lnTo>
                    <a:pt x="3018046" y="1564010"/>
                  </a:lnTo>
                  <a:lnTo>
                    <a:pt x="3000319" y="1601544"/>
                  </a:lnTo>
                  <a:lnTo>
                    <a:pt x="2971811" y="1645633"/>
                  </a:lnTo>
                  <a:lnTo>
                    <a:pt x="2938508" y="1685431"/>
                  </a:lnTo>
                  <a:lnTo>
                    <a:pt x="2909147" y="1721955"/>
                  </a:lnTo>
                  <a:lnTo>
                    <a:pt x="2866175" y="1765784"/>
                  </a:lnTo>
                  <a:lnTo>
                    <a:pt x="2828015" y="1792802"/>
                  </a:lnTo>
                  <a:lnTo>
                    <a:pt x="2787294" y="1817247"/>
                  </a:lnTo>
                  <a:lnTo>
                    <a:pt x="2743457" y="1841185"/>
                  </a:lnTo>
                  <a:lnTo>
                    <a:pt x="2699227" y="1862377"/>
                  </a:lnTo>
                  <a:lnTo>
                    <a:pt x="2656792" y="1876411"/>
                  </a:lnTo>
                  <a:lnTo>
                    <a:pt x="2621973" y="1885709"/>
                  </a:lnTo>
                  <a:lnTo>
                    <a:pt x="2586520" y="1894748"/>
                  </a:lnTo>
                  <a:lnTo>
                    <a:pt x="2550881" y="1898969"/>
                  </a:lnTo>
                  <a:lnTo>
                    <a:pt x="2515185" y="1900220"/>
                  </a:lnTo>
                  <a:lnTo>
                    <a:pt x="2479473" y="1900591"/>
                  </a:lnTo>
                  <a:lnTo>
                    <a:pt x="2443757" y="1900701"/>
                  </a:lnTo>
                  <a:lnTo>
                    <a:pt x="2403298" y="1900734"/>
                  </a:lnTo>
                  <a:lnTo>
                    <a:pt x="2364632" y="1900743"/>
                  </a:lnTo>
                  <a:lnTo>
                    <a:pt x="2328040" y="1896006"/>
                  </a:lnTo>
                  <a:lnTo>
                    <a:pt x="2292062" y="1888318"/>
                  </a:lnTo>
                  <a:lnTo>
                    <a:pt x="2251526" y="1879756"/>
                  </a:lnTo>
                  <a:lnTo>
                    <a:pt x="2212836" y="1870936"/>
                  </a:lnTo>
                  <a:lnTo>
                    <a:pt x="2176238" y="1857298"/>
                  </a:lnTo>
                  <a:lnTo>
                    <a:pt x="2140258" y="1845430"/>
                  </a:lnTo>
                  <a:lnTo>
                    <a:pt x="2099721" y="1830889"/>
                  </a:lnTo>
                  <a:lnTo>
                    <a:pt x="2061032" y="1814013"/>
                  </a:lnTo>
                  <a:lnTo>
                    <a:pt x="2024433" y="1796445"/>
                  </a:lnTo>
                  <a:lnTo>
                    <a:pt x="1988453" y="1778672"/>
                  </a:lnTo>
                  <a:lnTo>
                    <a:pt x="1952657" y="1756097"/>
                  </a:lnTo>
                  <a:lnTo>
                    <a:pt x="1916916" y="1735298"/>
                  </a:lnTo>
                  <a:lnTo>
                    <a:pt x="1881190" y="1711826"/>
                  </a:lnTo>
                  <a:lnTo>
                    <a:pt x="1840729" y="1690761"/>
                  </a:lnTo>
                  <a:lnTo>
                    <a:pt x="1802061" y="1667211"/>
                  </a:lnTo>
                  <a:lnTo>
                    <a:pt x="1765469" y="1641382"/>
                  </a:lnTo>
                  <a:lnTo>
                    <a:pt x="1724751" y="1614877"/>
                  </a:lnTo>
                  <a:lnTo>
                    <a:pt x="1686008" y="1588172"/>
                  </a:lnTo>
                  <a:lnTo>
                    <a:pt x="1649393" y="1556668"/>
                  </a:lnTo>
                  <a:lnTo>
                    <a:pt x="1608668" y="1526938"/>
                  </a:lnTo>
                  <a:lnTo>
                    <a:pt x="1569923" y="1499278"/>
                  </a:lnTo>
                  <a:lnTo>
                    <a:pt x="1528567" y="1467491"/>
                  </a:lnTo>
                  <a:lnTo>
                    <a:pt x="1489634" y="1437677"/>
                  </a:lnTo>
                  <a:lnTo>
                    <a:pt x="1448223" y="1409992"/>
                  </a:lnTo>
                  <a:lnTo>
                    <a:pt x="1409274" y="1378197"/>
                  </a:lnTo>
                  <a:lnTo>
                    <a:pt x="1372598" y="1343640"/>
                  </a:lnTo>
                  <a:lnTo>
                    <a:pt x="1331855" y="1313007"/>
                  </a:lnTo>
                  <a:lnTo>
                    <a:pt x="1288364" y="1280338"/>
                  </a:lnTo>
                  <a:lnTo>
                    <a:pt x="1244059" y="1250263"/>
                  </a:lnTo>
                  <a:lnTo>
                    <a:pt x="1204252" y="1217760"/>
                  </a:lnTo>
                  <a:lnTo>
                    <a:pt x="1162582" y="1187735"/>
                  </a:lnTo>
                  <a:lnTo>
                    <a:pt x="1123556" y="1159987"/>
                  </a:lnTo>
                  <a:lnTo>
                    <a:pt x="1082117" y="1128173"/>
                  </a:lnTo>
                  <a:lnTo>
                    <a:pt x="1043160" y="1098352"/>
                  </a:lnTo>
                  <a:lnTo>
                    <a:pt x="1001741" y="1070664"/>
                  </a:lnTo>
                  <a:lnTo>
                    <a:pt x="962790" y="1043610"/>
                  </a:lnTo>
                  <a:lnTo>
                    <a:pt x="921374" y="1016741"/>
                  </a:lnTo>
                  <a:lnTo>
                    <a:pt x="882423" y="989929"/>
                  </a:lnTo>
                  <a:lnTo>
                    <a:pt x="845747" y="963133"/>
                  </a:lnTo>
                  <a:lnTo>
                    <a:pt x="805004" y="936342"/>
                  </a:lnTo>
                  <a:lnTo>
                    <a:pt x="766253" y="904812"/>
                  </a:lnTo>
                  <a:lnTo>
                    <a:pt x="729636" y="875074"/>
                  </a:lnTo>
                  <a:lnTo>
                    <a:pt x="688910" y="847412"/>
                  </a:lnTo>
                  <a:lnTo>
                    <a:pt x="650165" y="820364"/>
                  </a:lnTo>
                  <a:lnTo>
                    <a:pt x="608809" y="793498"/>
                  </a:lnTo>
                  <a:lnTo>
                    <a:pt x="569876" y="766687"/>
                  </a:lnTo>
                  <a:lnTo>
                    <a:pt x="528465" y="739890"/>
                  </a:lnTo>
                  <a:lnTo>
                    <a:pt x="489516" y="713099"/>
                  </a:lnTo>
                  <a:lnTo>
                    <a:pt x="448100" y="686310"/>
                  </a:lnTo>
                  <a:lnTo>
                    <a:pt x="409149" y="659521"/>
                  </a:lnTo>
                  <a:lnTo>
                    <a:pt x="372473" y="632732"/>
                  </a:lnTo>
                  <a:lnTo>
                    <a:pt x="336471" y="610683"/>
                  </a:lnTo>
                  <a:lnTo>
                    <a:pt x="300668" y="586842"/>
                  </a:lnTo>
                  <a:lnTo>
                    <a:pt x="264924" y="565667"/>
                  </a:lnTo>
                  <a:lnTo>
                    <a:pt x="229198" y="546825"/>
                  </a:lnTo>
                  <a:lnTo>
                    <a:pt x="188700" y="522680"/>
                  </a:lnTo>
                  <a:lnTo>
                    <a:pt x="152037" y="498802"/>
                  </a:lnTo>
                  <a:lnTo>
                    <a:pt x="108179" y="475160"/>
                  </a:lnTo>
                  <a:lnTo>
                    <a:pt x="67820" y="449116"/>
                  </a:lnTo>
                  <a:lnTo>
                    <a:pt x="35719" y="436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92"/>
            <p:cNvSpPr/>
            <p:nvPr/>
          </p:nvSpPr>
          <p:spPr>
            <a:xfrm>
              <a:off x="642938" y="3821906"/>
              <a:ext cx="241101" cy="375048"/>
            </a:xfrm>
            <a:custGeom>
              <a:avLst/>
              <a:gdLst/>
              <a:ahLst/>
              <a:cxnLst/>
              <a:rect l="0" t="0" r="0" b="0"/>
              <a:pathLst>
                <a:path w="241101" h="375048">
                  <a:moveTo>
                    <a:pt x="223242" y="0"/>
                  </a:moveTo>
                  <a:lnTo>
                    <a:pt x="223242" y="13561"/>
                  </a:lnTo>
                  <a:lnTo>
                    <a:pt x="224234" y="14994"/>
                  </a:lnTo>
                  <a:lnTo>
                    <a:pt x="225888" y="15949"/>
                  </a:lnTo>
                  <a:lnTo>
                    <a:pt x="230930" y="17482"/>
                  </a:lnTo>
                  <a:lnTo>
                    <a:pt x="231620" y="20338"/>
                  </a:lnTo>
                  <a:lnTo>
                    <a:pt x="232171" y="34468"/>
                  </a:lnTo>
                  <a:lnTo>
                    <a:pt x="233163" y="34885"/>
                  </a:lnTo>
                  <a:lnTo>
                    <a:pt x="240733" y="35686"/>
                  </a:lnTo>
                  <a:lnTo>
                    <a:pt x="241100" y="57919"/>
                  </a:lnTo>
                  <a:lnTo>
                    <a:pt x="240108" y="59449"/>
                  </a:lnTo>
                  <a:lnTo>
                    <a:pt x="238455" y="60468"/>
                  </a:lnTo>
                  <a:lnTo>
                    <a:pt x="236360" y="61148"/>
                  </a:lnTo>
                  <a:lnTo>
                    <a:pt x="234964" y="62594"/>
                  </a:lnTo>
                  <a:lnTo>
                    <a:pt x="231424" y="71523"/>
                  </a:lnTo>
                  <a:lnTo>
                    <a:pt x="226107" y="78298"/>
                  </a:lnTo>
                  <a:lnTo>
                    <a:pt x="224515" y="83747"/>
                  </a:lnTo>
                  <a:lnTo>
                    <a:pt x="223098" y="85597"/>
                  </a:lnTo>
                  <a:lnTo>
                    <a:pt x="218879" y="87653"/>
                  </a:lnTo>
                  <a:lnTo>
                    <a:pt x="217356" y="89193"/>
                  </a:lnTo>
                  <a:lnTo>
                    <a:pt x="207422" y="107325"/>
                  </a:lnTo>
                  <a:lnTo>
                    <a:pt x="206742" y="110245"/>
                  </a:lnTo>
                  <a:lnTo>
                    <a:pt x="205297" y="112192"/>
                  </a:lnTo>
                  <a:lnTo>
                    <a:pt x="203341" y="113490"/>
                  </a:lnTo>
                  <a:lnTo>
                    <a:pt x="198522" y="115925"/>
                  </a:lnTo>
                  <a:lnTo>
                    <a:pt x="154779" y="157764"/>
                  </a:lnTo>
                  <a:lnTo>
                    <a:pt x="116085" y="199099"/>
                  </a:lnTo>
                  <a:lnTo>
                    <a:pt x="98226" y="222691"/>
                  </a:lnTo>
                  <a:lnTo>
                    <a:pt x="89296" y="234655"/>
                  </a:lnTo>
                  <a:lnTo>
                    <a:pt x="59531" y="278444"/>
                  </a:lnTo>
                  <a:lnTo>
                    <a:pt x="56224" y="285149"/>
                  </a:lnTo>
                  <a:lnTo>
                    <a:pt x="53761" y="291436"/>
                  </a:lnTo>
                  <a:lnTo>
                    <a:pt x="23780" y="333004"/>
                  </a:lnTo>
                  <a:lnTo>
                    <a:pt x="20490" y="339164"/>
                  </a:lnTo>
                  <a:lnTo>
                    <a:pt x="18036" y="345208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93"/>
            <p:cNvSpPr/>
            <p:nvPr/>
          </p:nvSpPr>
          <p:spPr>
            <a:xfrm>
              <a:off x="330423" y="2857507"/>
              <a:ext cx="722924" cy="651807"/>
            </a:xfrm>
            <a:custGeom>
              <a:avLst/>
              <a:gdLst/>
              <a:ahLst/>
              <a:cxnLst/>
              <a:rect l="0" t="0" r="0" b="0"/>
              <a:pathLst>
                <a:path w="722924" h="651807">
                  <a:moveTo>
                    <a:pt x="589335" y="125009"/>
                  </a:moveTo>
                  <a:lnTo>
                    <a:pt x="589335" y="120268"/>
                  </a:lnTo>
                  <a:lnTo>
                    <a:pt x="586689" y="115295"/>
                  </a:lnTo>
                  <a:lnTo>
                    <a:pt x="583198" y="109777"/>
                  </a:lnTo>
                  <a:lnTo>
                    <a:pt x="573521" y="86099"/>
                  </a:lnTo>
                  <a:lnTo>
                    <a:pt x="559447" y="68817"/>
                  </a:lnTo>
                  <a:lnTo>
                    <a:pt x="519475" y="41675"/>
                  </a:lnTo>
                  <a:lnTo>
                    <a:pt x="479120" y="20830"/>
                  </a:lnTo>
                  <a:lnTo>
                    <a:pt x="461318" y="12892"/>
                  </a:lnTo>
                  <a:lnTo>
                    <a:pt x="418493" y="3134"/>
                  </a:lnTo>
                  <a:lnTo>
                    <a:pt x="374867" y="407"/>
                  </a:lnTo>
                  <a:lnTo>
                    <a:pt x="337421" y="48"/>
                  </a:lnTo>
                  <a:lnTo>
                    <a:pt x="294407" y="0"/>
                  </a:lnTo>
                  <a:lnTo>
                    <a:pt x="268785" y="988"/>
                  </a:lnTo>
                  <a:lnTo>
                    <a:pt x="228521" y="9087"/>
                  </a:lnTo>
                  <a:lnTo>
                    <a:pt x="184388" y="24081"/>
                  </a:lnTo>
                  <a:lnTo>
                    <a:pt x="140777" y="42681"/>
                  </a:lnTo>
                  <a:lnTo>
                    <a:pt x="100901" y="73526"/>
                  </a:lnTo>
                  <a:lnTo>
                    <a:pt x="92456" y="83276"/>
                  </a:lnTo>
                  <a:lnTo>
                    <a:pt x="73512" y="100265"/>
                  </a:lnTo>
                  <a:lnTo>
                    <a:pt x="42033" y="144783"/>
                  </a:lnTo>
                  <a:lnTo>
                    <a:pt x="36943" y="150098"/>
                  </a:lnTo>
                  <a:lnTo>
                    <a:pt x="31288" y="163941"/>
                  </a:lnTo>
                  <a:lnTo>
                    <a:pt x="27783" y="178030"/>
                  </a:lnTo>
                  <a:lnTo>
                    <a:pt x="12702" y="215093"/>
                  </a:lnTo>
                  <a:lnTo>
                    <a:pt x="3102" y="258945"/>
                  </a:lnTo>
                  <a:lnTo>
                    <a:pt x="250" y="298379"/>
                  </a:lnTo>
                  <a:lnTo>
                    <a:pt x="0" y="342439"/>
                  </a:lnTo>
                  <a:lnTo>
                    <a:pt x="2626" y="375656"/>
                  </a:lnTo>
                  <a:lnTo>
                    <a:pt x="14215" y="413632"/>
                  </a:lnTo>
                  <a:lnTo>
                    <a:pt x="18747" y="438400"/>
                  </a:lnTo>
                  <a:lnTo>
                    <a:pt x="33070" y="477568"/>
                  </a:lnTo>
                  <a:lnTo>
                    <a:pt x="52130" y="515836"/>
                  </a:lnTo>
                  <a:lnTo>
                    <a:pt x="69919" y="541317"/>
                  </a:lnTo>
                  <a:lnTo>
                    <a:pt x="98397" y="568793"/>
                  </a:lnTo>
                  <a:lnTo>
                    <a:pt x="141006" y="598829"/>
                  </a:lnTo>
                  <a:lnTo>
                    <a:pt x="154929" y="609439"/>
                  </a:lnTo>
                  <a:lnTo>
                    <a:pt x="196843" y="627557"/>
                  </a:lnTo>
                  <a:lnTo>
                    <a:pt x="241132" y="640220"/>
                  </a:lnTo>
                  <a:lnTo>
                    <a:pt x="285733" y="648710"/>
                  </a:lnTo>
                  <a:lnTo>
                    <a:pt x="330375" y="651445"/>
                  </a:lnTo>
                  <a:lnTo>
                    <a:pt x="375023" y="651806"/>
                  </a:lnTo>
                  <a:lnTo>
                    <a:pt x="419671" y="650861"/>
                  </a:lnTo>
                  <a:lnTo>
                    <a:pt x="464319" y="639430"/>
                  </a:lnTo>
                  <a:lnTo>
                    <a:pt x="508968" y="627648"/>
                  </a:lnTo>
                  <a:lnTo>
                    <a:pt x="544686" y="620840"/>
                  </a:lnTo>
                  <a:lnTo>
                    <a:pt x="586689" y="599979"/>
                  </a:lnTo>
                  <a:lnTo>
                    <a:pt x="624889" y="578478"/>
                  </a:lnTo>
                  <a:lnTo>
                    <a:pt x="643967" y="571578"/>
                  </a:lnTo>
                  <a:lnTo>
                    <a:pt x="684916" y="529592"/>
                  </a:lnTo>
                  <a:lnTo>
                    <a:pt x="711045" y="488136"/>
                  </a:lnTo>
                  <a:lnTo>
                    <a:pt x="719214" y="470286"/>
                  </a:lnTo>
                  <a:lnTo>
                    <a:pt x="722923" y="428434"/>
                  </a:lnTo>
                  <a:lnTo>
                    <a:pt x="722257" y="389176"/>
                  </a:lnTo>
                  <a:lnTo>
                    <a:pt x="710847" y="352501"/>
                  </a:lnTo>
                  <a:lnTo>
                    <a:pt x="685780" y="307932"/>
                  </a:lnTo>
                  <a:lnTo>
                    <a:pt x="646713" y="266239"/>
                  </a:lnTo>
                  <a:lnTo>
                    <a:pt x="610243" y="226590"/>
                  </a:lnTo>
                  <a:lnTo>
                    <a:pt x="566770" y="195267"/>
                  </a:lnTo>
                  <a:lnTo>
                    <a:pt x="525173" y="175768"/>
                  </a:lnTo>
                  <a:lnTo>
                    <a:pt x="491108" y="1517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94"/>
            <p:cNvSpPr/>
            <p:nvPr/>
          </p:nvSpPr>
          <p:spPr>
            <a:xfrm>
              <a:off x="598289" y="3545086"/>
              <a:ext cx="151806" cy="1134071"/>
            </a:xfrm>
            <a:custGeom>
              <a:avLst/>
              <a:gdLst/>
              <a:ahLst/>
              <a:cxnLst/>
              <a:rect l="0" t="0" r="0" b="0"/>
              <a:pathLst>
                <a:path w="151806" h="1134071">
                  <a:moveTo>
                    <a:pt x="0" y="0"/>
                  </a:moveTo>
                  <a:lnTo>
                    <a:pt x="0" y="7689"/>
                  </a:lnTo>
                  <a:lnTo>
                    <a:pt x="15446" y="26973"/>
                  </a:lnTo>
                  <a:lnTo>
                    <a:pt x="18534" y="41696"/>
                  </a:lnTo>
                  <a:lnTo>
                    <a:pt x="24865" y="53583"/>
                  </a:lnTo>
                  <a:lnTo>
                    <a:pt x="25506" y="56558"/>
                  </a:lnTo>
                  <a:lnTo>
                    <a:pt x="32673" y="69454"/>
                  </a:lnTo>
                  <a:lnTo>
                    <a:pt x="42734" y="114060"/>
                  </a:lnTo>
                  <a:lnTo>
                    <a:pt x="47244" y="153846"/>
                  </a:lnTo>
                  <a:lnTo>
                    <a:pt x="51702" y="170269"/>
                  </a:lnTo>
                  <a:lnTo>
                    <a:pt x="53505" y="211176"/>
                  </a:lnTo>
                  <a:lnTo>
                    <a:pt x="54549" y="227053"/>
                  </a:lnTo>
                  <a:lnTo>
                    <a:pt x="61678" y="262011"/>
                  </a:lnTo>
                  <a:lnTo>
                    <a:pt x="62459" y="303614"/>
                  </a:lnTo>
                  <a:lnTo>
                    <a:pt x="63479" y="315518"/>
                  </a:lnTo>
                  <a:lnTo>
                    <a:pt x="70608" y="351234"/>
                  </a:lnTo>
                  <a:lnTo>
                    <a:pt x="71389" y="392906"/>
                  </a:lnTo>
                  <a:lnTo>
                    <a:pt x="71435" y="434578"/>
                  </a:lnTo>
                  <a:lnTo>
                    <a:pt x="71437" y="476250"/>
                  </a:lnTo>
                  <a:lnTo>
                    <a:pt x="71438" y="516186"/>
                  </a:lnTo>
                  <a:lnTo>
                    <a:pt x="71438" y="556690"/>
                  </a:lnTo>
                  <a:lnTo>
                    <a:pt x="71438" y="599504"/>
                  </a:lnTo>
                  <a:lnTo>
                    <a:pt x="71438" y="643101"/>
                  </a:lnTo>
                  <a:lnTo>
                    <a:pt x="72430" y="681475"/>
                  </a:lnTo>
                  <a:lnTo>
                    <a:pt x="78505" y="698542"/>
                  </a:lnTo>
                  <a:lnTo>
                    <a:pt x="80335" y="742779"/>
                  </a:lnTo>
                  <a:lnTo>
                    <a:pt x="80367" y="785633"/>
                  </a:lnTo>
                  <a:lnTo>
                    <a:pt x="80367" y="823263"/>
                  </a:lnTo>
                  <a:lnTo>
                    <a:pt x="83013" y="829908"/>
                  </a:lnTo>
                  <a:lnTo>
                    <a:pt x="86504" y="836168"/>
                  </a:lnTo>
                  <a:lnTo>
                    <a:pt x="88745" y="848272"/>
                  </a:lnTo>
                  <a:lnTo>
                    <a:pt x="89287" y="883699"/>
                  </a:lnTo>
                  <a:lnTo>
                    <a:pt x="90283" y="886789"/>
                  </a:lnTo>
                  <a:lnTo>
                    <a:pt x="91938" y="888849"/>
                  </a:lnTo>
                  <a:lnTo>
                    <a:pt x="94035" y="890222"/>
                  </a:lnTo>
                  <a:lnTo>
                    <a:pt x="95432" y="892130"/>
                  </a:lnTo>
                  <a:lnTo>
                    <a:pt x="96984" y="896896"/>
                  </a:lnTo>
                  <a:lnTo>
                    <a:pt x="98224" y="940855"/>
                  </a:lnTo>
                  <a:lnTo>
                    <a:pt x="100871" y="946662"/>
                  </a:lnTo>
                  <a:lnTo>
                    <a:pt x="104363" y="952551"/>
                  </a:lnTo>
                  <a:lnTo>
                    <a:pt x="106605" y="964416"/>
                  </a:lnTo>
                  <a:lnTo>
                    <a:pt x="107124" y="985243"/>
                  </a:lnTo>
                  <a:lnTo>
                    <a:pt x="109788" y="991196"/>
                  </a:lnTo>
                  <a:lnTo>
                    <a:pt x="113287" y="997149"/>
                  </a:lnTo>
                  <a:lnTo>
                    <a:pt x="115533" y="1009055"/>
                  </a:lnTo>
                  <a:lnTo>
                    <a:pt x="116054" y="1029891"/>
                  </a:lnTo>
                  <a:lnTo>
                    <a:pt x="118717" y="1035844"/>
                  </a:lnTo>
                  <a:lnTo>
                    <a:pt x="122216" y="1041797"/>
                  </a:lnTo>
                  <a:lnTo>
                    <a:pt x="123772" y="1047750"/>
                  </a:lnTo>
                  <a:lnTo>
                    <a:pt x="125178" y="1049734"/>
                  </a:lnTo>
                  <a:lnTo>
                    <a:pt x="127109" y="1051057"/>
                  </a:lnTo>
                  <a:lnTo>
                    <a:pt x="129388" y="1051939"/>
                  </a:lnTo>
                  <a:lnTo>
                    <a:pt x="130907" y="1053519"/>
                  </a:lnTo>
                  <a:lnTo>
                    <a:pt x="132595" y="1057921"/>
                  </a:lnTo>
                  <a:lnTo>
                    <a:pt x="133827" y="1069907"/>
                  </a:lnTo>
                  <a:lnTo>
                    <a:pt x="140059" y="1078365"/>
                  </a:lnTo>
                  <a:lnTo>
                    <a:pt x="142504" y="1087770"/>
                  </a:lnTo>
                  <a:lnTo>
                    <a:pt x="142865" y="1102681"/>
                  </a:lnTo>
                  <a:lnTo>
                    <a:pt x="143861" y="1104215"/>
                  </a:lnTo>
                  <a:lnTo>
                    <a:pt x="145517" y="1105237"/>
                  </a:lnTo>
                  <a:lnTo>
                    <a:pt x="147613" y="1105918"/>
                  </a:lnTo>
                  <a:lnTo>
                    <a:pt x="149010" y="1107365"/>
                  </a:lnTo>
                  <a:lnTo>
                    <a:pt x="151696" y="1115807"/>
                  </a:lnTo>
                  <a:lnTo>
                    <a:pt x="151805" y="1134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95"/>
            <p:cNvSpPr/>
            <p:nvPr/>
          </p:nvSpPr>
          <p:spPr>
            <a:xfrm>
              <a:off x="178594" y="3696891"/>
              <a:ext cx="348259" cy="339329"/>
            </a:xfrm>
            <a:custGeom>
              <a:avLst/>
              <a:gdLst/>
              <a:ahLst/>
              <a:cxnLst/>
              <a:rect l="0" t="0" r="0" b="0"/>
              <a:pathLst>
                <a:path w="348259" h="339329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4740" y="12428"/>
                  </a:lnTo>
                  <a:lnTo>
                    <a:pt x="9713" y="15446"/>
                  </a:lnTo>
                  <a:lnTo>
                    <a:pt x="12429" y="16250"/>
                  </a:lnTo>
                  <a:lnTo>
                    <a:pt x="14239" y="17778"/>
                  </a:lnTo>
                  <a:lnTo>
                    <a:pt x="30147" y="38808"/>
                  </a:lnTo>
                  <a:lnTo>
                    <a:pt x="69455" y="77391"/>
                  </a:lnTo>
                  <a:lnTo>
                    <a:pt x="111063" y="110316"/>
                  </a:lnTo>
                  <a:lnTo>
                    <a:pt x="151859" y="136427"/>
                  </a:lnTo>
                  <a:lnTo>
                    <a:pt x="193479" y="168074"/>
                  </a:lnTo>
                  <a:lnTo>
                    <a:pt x="235148" y="202303"/>
                  </a:lnTo>
                  <a:lnTo>
                    <a:pt x="256315" y="223810"/>
                  </a:lnTo>
                  <a:lnTo>
                    <a:pt x="264730" y="234408"/>
                  </a:lnTo>
                  <a:lnTo>
                    <a:pt x="283656" y="251943"/>
                  </a:lnTo>
                  <a:lnTo>
                    <a:pt x="312484" y="293945"/>
                  </a:lnTo>
                  <a:lnTo>
                    <a:pt x="348258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96"/>
            <p:cNvSpPr/>
            <p:nvPr/>
          </p:nvSpPr>
          <p:spPr>
            <a:xfrm>
              <a:off x="446484" y="4625578"/>
              <a:ext cx="178476" cy="375048"/>
            </a:xfrm>
            <a:custGeom>
              <a:avLst/>
              <a:gdLst/>
              <a:ahLst/>
              <a:cxnLst/>
              <a:rect l="0" t="0" r="0" b="0"/>
              <a:pathLst>
                <a:path w="178476" h="375048">
                  <a:moveTo>
                    <a:pt x="107157" y="0"/>
                  </a:moveTo>
                  <a:lnTo>
                    <a:pt x="119585" y="0"/>
                  </a:lnTo>
                  <a:lnTo>
                    <a:pt x="125248" y="2646"/>
                  </a:lnTo>
                  <a:lnTo>
                    <a:pt x="132228" y="7689"/>
                  </a:lnTo>
                  <a:lnTo>
                    <a:pt x="140735" y="8684"/>
                  </a:lnTo>
                  <a:lnTo>
                    <a:pt x="150151" y="8898"/>
                  </a:lnTo>
                  <a:lnTo>
                    <a:pt x="177233" y="34359"/>
                  </a:lnTo>
                  <a:lnTo>
                    <a:pt x="178191" y="40057"/>
                  </a:lnTo>
                  <a:lnTo>
                    <a:pt x="178475" y="48029"/>
                  </a:lnTo>
                  <a:lnTo>
                    <a:pt x="175895" y="53758"/>
                  </a:lnTo>
                  <a:lnTo>
                    <a:pt x="172434" y="59611"/>
                  </a:lnTo>
                  <a:lnTo>
                    <a:pt x="169493" y="68485"/>
                  </a:lnTo>
                  <a:lnTo>
                    <a:pt x="133929" y="109802"/>
                  </a:lnTo>
                  <a:lnTo>
                    <a:pt x="116085" y="133394"/>
                  </a:lnTo>
                  <a:lnTo>
                    <a:pt x="107156" y="145358"/>
                  </a:lnTo>
                  <a:lnTo>
                    <a:pt x="86137" y="171975"/>
                  </a:lnTo>
                  <a:lnTo>
                    <a:pt x="53627" y="216344"/>
                  </a:lnTo>
                  <a:lnTo>
                    <a:pt x="48639" y="227122"/>
                  </a:lnTo>
                  <a:lnTo>
                    <a:pt x="42791" y="247564"/>
                  </a:lnTo>
                  <a:lnTo>
                    <a:pt x="30514" y="270726"/>
                  </a:lnTo>
                  <a:lnTo>
                    <a:pt x="18476" y="311933"/>
                  </a:lnTo>
                  <a:lnTo>
                    <a:pt x="16949" y="328335"/>
                  </a:lnTo>
                  <a:lnTo>
                    <a:pt x="9765" y="347240"/>
                  </a:lnTo>
                  <a:lnTo>
                    <a:pt x="8011" y="363313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97"/>
            <p:cNvSpPr/>
            <p:nvPr/>
          </p:nvSpPr>
          <p:spPr>
            <a:xfrm>
              <a:off x="625078" y="4625578"/>
              <a:ext cx="160736" cy="357189"/>
            </a:xfrm>
            <a:custGeom>
              <a:avLst/>
              <a:gdLst/>
              <a:ahLst/>
              <a:cxnLst/>
              <a:rect l="0" t="0" r="0" b="0"/>
              <a:pathLst>
                <a:path w="160736" h="357189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9677" y="23916"/>
                  </a:lnTo>
                  <a:lnTo>
                    <a:pt x="14994" y="33765"/>
                  </a:lnTo>
                  <a:lnTo>
                    <a:pt x="18003" y="47818"/>
                  </a:lnTo>
                  <a:lnTo>
                    <a:pt x="44703" y="91343"/>
                  </a:lnTo>
                  <a:lnTo>
                    <a:pt x="49634" y="102112"/>
                  </a:lnTo>
                  <a:lnTo>
                    <a:pt x="63061" y="142928"/>
                  </a:lnTo>
                  <a:lnTo>
                    <a:pt x="83376" y="184550"/>
                  </a:lnTo>
                  <a:lnTo>
                    <a:pt x="94264" y="209352"/>
                  </a:lnTo>
                  <a:lnTo>
                    <a:pt x="105008" y="252181"/>
                  </a:lnTo>
                  <a:lnTo>
                    <a:pt x="125064" y="291986"/>
                  </a:lnTo>
                  <a:lnTo>
                    <a:pt x="136931" y="310794"/>
                  </a:lnTo>
                  <a:lnTo>
                    <a:pt x="152357" y="346212"/>
                  </a:lnTo>
                  <a:lnTo>
                    <a:pt x="160735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98"/>
            <p:cNvSpPr/>
            <p:nvPr/>
          </p:nvSpPr>
          <p:spPr>
            <a:xfrm>
              <a:off x="419828" y="3223633"/>
              <a:ext cx="231474" cy="98132"/>
            </a:xfrm>
            <a:custGeom>
              <a:avLst/>
              <a:gdLst/>
              <a:ahLst/>
              <a:cxnLst/>
              <a:rect l="0" t="0" r="0" b="0"/>
              <a:pathLst>
                <a:path w="231474" h="98132">
                  <a:moveTo>
                    <a:pt x="196320" y="17844"/>
                  </a:moveTo>
                  <a:lnTo>
                    <a:pt x="191580" y="13103"/>
                  </a:lnTo>
                  <a:lnTo>
                    <a:pt x="186607" y="10776"/>
                  </a:lnTo>
                  <a:lnTo>
                    <a:pt x="183892" y="10155"/>
                  </a:lnTo>
                  <a:lnTo>
                    <a:pt x="169463" y="2010"/>
                  </a:lnTo>
                  <a:lnTo>
                    <a:pt x="126744" y="0"/>
                  </a:lnTo>
                  <a:lnTo>
                    <a:pt x="103116" y="978"/>
                  </a:lnTo>
                  <a:lnTo>
                    <a:pt x="64967" y="11008"/>
                  </a:lnTo>
                  <a:lnTo>
                    <a:pt x="24630" y="35758"/>
                  </a:lnTo>
                  <a:lnTo>
                    <a:pt x="15834" y="41680"/>
                  </a:lnTo>
                  <a:lnTo>
                    <a:pt x="3278" y="59517"/>
                  </a:lnTo>
                  <a:lnTo>
                    <a:pt x="878" y="68446"/>
                  </a:lnTo>
                  <a:lnTo>
                    <a:pt x="0" y="78588"/>
                  </a:lnTo>
                  <a:lnTo>
                    <a:pt x="4647" y="84569"/>
                  </a:lnTo>
                  <a:lnTo>
                    <a:pt x="9598" y="87187"/>
                  </a:lnTo>
                  <a:lnTo>
                    <a:pt x="12308" y="87885"/>
                  </a:lnTo>
                  <a:lnTo>
                    <a:pt x="24778" y="95142"/>
                  </a:lnTo>
                  <a:lnTo>
                    <a:pt x="68251" y="98131"/>
                  </a:lnTo>
                  <a:lnTo>
                    <a:pt x="84070" y="97195"/>
                  </a:lnTo>
                  <a:lnTo>
                    <a:pt x="119005" y="90107"/>
                  </a:lnTo>
                  <a:lnTo>
                    <a:pt x="159800" y="83217"/>
                  </a:lnTo>
                  <a:lnTo>
                    <a:pt x="202533" y="72775"/>
                  </a:lnTo>
                  <a:lnTo>
                    <a:pt x="211649" y="69377"/>
                  </a:lnTo>
                  <a:lnTo>
                    <a:pt x="219008" y="65552"/>
                  </a:lnTo>
                  <a:lnTo>
                    <a:pt x="225586" y="63852"/>
                  </a:lnTo>
                  <a:lnTo>
                    <a:pt x="227737" y="62407"/>
                  </a:lnTo>
                  <a:lnTo>
                    <a:pt x="229171" y="60451"/>
                  </a:lnTo>
                  <a:lnTo>
                    <a:pt x="230764" y="55632"/>
                  </a:lnTo>
                  <a:lnTo>
                    <a:pt x="231473" y="50183"/>
                  </a:lnTo>
                  <a:lnTo>
                    <a:pt x="230669" y="48333"/>
                  </a:lnTo>
                  <a:lnTo>
                    <a:pt x="229142" y="47099"/>
                  </a:lnTo>
                  <a:lnTo>
                    <a:pt x="224798" y="44736"/>
                  </a:lnTo>
                  <a:lnTo>
                    <a:pt x="198271" y="21738"/>
                  </a:lnTo>
                  <a:lnTo>
                    <a:pt x="160602" y="8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99"/>
            <p:cNvSpPr/>
            <p:nvPr/>
          </p:nvSpPr>
          <p:spPr>
            <a:xfrm>
              <a:off x="2455664" y="3875484"/>
              <a:ext cx="53579" cy="464345"/>
            </a:xfrm>
            <a:custGeom>
              <a:avLst/>
              <a:gdLst/>
              <a:ahLst/>
              <a:cxnLst/>
              <a:rect l="0" t="0" r="0" b="0"/>
              <a:pathLst>
                <a:path w="53579" h="464345">
                  <a:moveTo>
                    <a:pt x="53578" y="0"/>
                  </a:moveTo>
                  <a:lnTo>
                    <a:pt x="53578" y="41109"/>
                  </a:lnTo>
                  <a:lnTo>
                    <a:pt x="45890" y="85030"/>
                  </a:lnTo>
                  <a:lnTo>
                    <a:pt x="44812" y="125630"/>
                  </a:lnTo>
                  <a:lnTo>
                    <a:pt x="42051" y="151987"/>
                  </a:lnTo>
                  <a:lnTo>
                    <a:pt x="36970" y="187560"/>
                  </a:lnTo>
                  <a:lnTo>
                    <a:pt x="29829" y="229386"/>
                  </a:lnTo>
                  <a:lnTo>
                    <a:pt x="24744" y="267341"/>
                  </a:lnTo>
                  <a:lnTo>
                    <a:pt x="14479" y="303501"/>
                  </a:lnTo>
                  <a:lnTo>
                    <a:pt x="10026" y="339307"/>
                  </a:lnTo>
                  <a:lnTo>
                    <a:pt x="6500" y="372397"/>
                  </a:lnTo>
                  <a:lnTo>
                    <a:pt x="1284" y="398336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00"/>
            <p:cNvSpPr/>
            <p:nvPr/>
          </p:nvSpPr>
          <p:spPr>
            <a:xfrm>
              <a:off x="1875836" y="3830836"/>
              <a:ext cx="480083" cy="320944"/>
            </a:xfrm>
            <a:custGeom>
              <a:avLst/>
              <a:gdLst/>
              <a:ahLst/>
              <a:cxnLst/>
              <a:rect l="0" t="0" r="0" b="0"/>
              <a:pathLst>
                <a:path w="480083" h="320944">
                  <a:moveTo>
                    <a:pt x="26187" y="0"/>
                  </a:moveTo>
                  <a:lnTo>
                    <a:pt x="18499" y="7689"/>
                  </a:lnTo>
                  <a:lnTo>
                    <a:pt x="16511" y="21951"/>
                  </a:lnTo>
                  <a:lnTo>
                    <a:pt x="10238" y="35350"/>
                  </a:lnTo>
                  <a:lnTo>
                    <a:pt x="0" y="77944"/>
                  </a:lnTo>
                  <a:lnTo>
                    <a:pt x="470" y="103052"/>
                  </a:lnTo>
                  <a:lnTo>
                    <a:pt x="11838" y="138770"/>
                  </a:lnTo>
                  <a:lnTo>
                    <a:pt x="26258" y="159802"/>
                  </a:lnTo>
                  <a:lnTo>
                    <a:pt x="42072" y="175494"/>
                  </a:lnTo>
                  <a:lnTo>
                    <a:pt x="51768" y="181516"/>
                  </a:lnTo>
                  <a:lnTo>
                    <a:pt x="80298" y="186337"/>
                  </a:lnTo>
                  <a:lnTo>
                    <a:pt x="107446" y="187367"/>
                  </a:lnTo>
                  <a:lnTo>
                    <a:pt x="151354" y="176493"/>
                  </a:lnTo>
                  <a:lnTo>
                    <a:pt x="166461" y="169042"/>
                  </a:lnTo>
                  <a:lnTo>
                    <a:pt x="189746" y="148792"/>
                  </a:lnTo>
                  <a:lnTo>
                    <a:pt x="193138" y="142859"/>
                  </a:lnTo>
                  <a:lnTo>
                    <a:pt x="195494" y="134127"/>
                  </a:lnTo>
                  <a:lnTo>
                    <a:pt x="195851" y="125026"/>
                  </a:lnTo>
                  <a:lnTo>
                    <a:pt x="188163" y="132705"/>
                  </a:lnTo>
                  <a:lnTo>
                    <a:pt x="187290" y="138318"/>
                  </a:lnTo>
                  <a:lnTo>
                    <a:pt x="186954" y="162592"/>
                  </a:lnTo>
                  <a:lnTo>
                    <a:pt x="195485" y="203773"/>
                  </a:lnTo>
                  <a:lnTo>
                    <a:pt x="209144" y="248331"/>
                  </a:lnTo>
                  <a:lnTo>
                    <a:pt x="216973" y="256883"/>
                  </a:lnTo>
                  <a:lnTo>
                    <a:pt x="226075" y="264983"/>
                  </a:lnTo>
                  <a:lnTo>
                    <a:pt x="237769" y="279707"/>
                  </a:lnTo>
                  <a:lnTo>
                    <a:pt x="282298" y="306467"/>
                  </a:lnTo>
                  <a:lnTo>
                    <a:pt x="307001" y="317476"/>
                  </a:lnTo>
                  <a:lnTo>
                    <a:pt x="348182" y="320943"/>
                  </a:lnTo>
                  <a:lnTo>
                    <a:pt x="385306" y="318754"/>
                  </a:lnTo>
                  <a:lnTo>
                    <a:pt x="427409" y="303371"/>
                  </a:lnTo>
                  <a:lnTo>
                    <a:pt x="446974" y="291656"/>
                  </a:lnTo>
                  <a:lnTo>
                    <a:pt x="465538" y="273651"/>
                  </a:lnTo>
                  <a:lnTo>
                    <a:pt x="476473" y="251610"/>
                  </a:lnTo>
                  <a:lnTo>
                    <a:pt x="480082" y="234734"/>
                  </a:lnTo>
                  <a:lnTo>
                    <a:pt x="472418" y="194445"/>
                  </a:lnTo>
                  <a:lnTo>
                    <a:pt x="465750" y="176727"/>
                  </a:lnTo>
                  <a:lnTo>
                    <a:pt x="463642" y="166850"/>
                  </a:lnTo>
                  <a:lnTo>
                    <a:pt x="445883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01"/>
            <p:cNvSpPr/>
            <p:nvPr/>
          </p:nvSpPr>
          <p:spPr>
            <a:xfrm>
              <a:off x="2312789" y="4384509"/>
              <a:ext cx="53575" cy="17825"/>
            </a:xfrm>
            <a:custGeom>
              <a:avLst/>
              <a:gdLst/>
              <a:ahLst/>
              <a:cxnLst/>
              <a:rect l="0" t="0" r="0" b="0"/>
              <a:pathLst>
                <a:path w="53575" h="17825">
                  <a:moveTo>
                    <a:pt x="0" y="8897"/>
                  </a:moveTo>
                  <a:lnTo>
                    <a:pt x="0" y="0"/>
                  </a:lnTo>
                  <a:lnTo>
                    <a:pt x="7689" y="7659"/>
                  </a:lnTo>
                  <a:lnTo>
                    <a:pt x="13302" y="8531"/>
                  </a:lnTo>
                  <a:lnTo>
                    <a:pt x="29888" y="8865"/>
                  </a:lnTo>
                  <a:lnTo>
                    <a:pt x="35773" y="11529"/>
                  </a:lnTo>
                  <a:lnTo>
                    <a:pt x="41696" y="15028"/>
                  </a:lnTo>
                  <a:lnTo>
                    <a:pt x="53565" y="17824"/>
                  </a:lnTo>
                  <a:lnTo>
                    <a:pt x="53574" y="13086"/>
                  </a:lnTo>
                  <a:lnTo>
                    <a:pt x="52583" y="11689"/>
                  </a:lnTo>
                  <a:lnTo>
                    <a:pt x="50930" y="10758"/>
                  </a:lnTo>
                  <a:lnTo>
                    <a:pt x="44649" y="8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61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Patron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person that supports artist through financial means. </a:t>
            </a:r>
            <a:endParaRPr lang="en-US" sz="3200" dirty="0"/>
          </a:p>
        </p:txBody>
      </p:sp>
      <p:sp>
        <p:nvSpPr>
          <p:cNvPr id="4" name="SMARTInkShape-302"/>
          <p:cNvSpPr/>
          <p:nvPr/>
        </p:nvSpPr>
        <p:spPr>
          <a:xfrm>
            <a:off x="1464501" y="2580712"/>
            <a:ext cx="107125" cy="1919852"/>
          </a:xfrm>
          <a:custGeom>
            <a:avLst/>
            <a:gdLst/>
            <a:ahLst/>
            <a:cxnLst/>
            <a:rect l="0" t="0" r="0" b="0"/>
            <a:pathLst>
              <a:path w="107125" h="1919852">
                <a:moveTo>
                  <a:pt x="8897" y="8897"/>
                </a:moveTo>
                <a:lnTo>
                  <a:pt x="8897" y="4157"/>
                </a:lnTo>
                <a:lnTo>
                  <a:pt x="7905" y="2761"/>
                </a:lnTo>
                <a:lnTo>
                  <a:pt x="6251" y="1830"/>
                </a:lnTo>
                <a:lnTo>
                  <a:pt x="77" y="0"/>
                </a:lnTo>
                <a:lnTo>
                  <a:pt x="0" y="4718"/>
                </a:lnTo>
                <a:lnTo>
                  <a:pt x="981" y="6111"/>
                </a:lnTo>
                <a:lnTo>
                  <a:pt x="2628" y="7040"/>
                </a:lnTo>
                <a:lnTo>
                  <a:pt x="7659" y="8531"/>
                </a:lnTo>
                <a:lnTo>
                  <a:pt x="8347" y="11380"/>
                </a:lnTo>
                <a:lnTo>
                  <a:pt x="8897" y="53562"/>
                </a:lnTo>
                <a:lnTo>
                  <a:pt x="8897" y="96210"/>
                </a:lnTo>
                <a:lnTo>
                  <a:pt x="8897" y="140817"/>
                </a:lnTo>
                <a:lnTo>
                  <a:pt x="8897" y="180603"/>
                </a:lnTo>
                <a:lnTo>
                  <a:pt x="8897" y="220353"/>
                </a:lnTo>
                <a:lnTo>
                  <a:pt x="8897" y="259485"/>
                </a:lnTo>
                <a:lnTo>
                  <a:pt x="9890" y="270090"/>
                </a:lnTo>
                <a:lnTo>
                  <a:pt x="15034" y="283623"/>
                </a:lnTo>
                <a:lnTo>
                  <a:pt x="17664" y="322914"/>
                </a:lnTo>
                <a:lnTo>
                  <a:pt x="18798" y="351397"/>
                </a:lnTo>
                <a:lnTo>
                  <a:pt x="25927" y="386938"/>
                </a:lnTo>
                <a:lnTo>
                  <a:pt x="27676" y="428778"/>
                </a:lnTo>
                <a:lnTo>
                  <a:pt x="35131" y="473078"/>
                </a:lnTo>
                <a:lnTo>
                  <a:pt x="35638" y="516014"/>
                </a:lnTo>
                <a:lnTo>
                  <a:pt x="35682" y="556090"/>
                </a:lnTo>
                <a:lnTo>
                  <a:pt x="36677" y="571578"/>
                </a:lnTo>
                <a:lnTo>
                  <a:pt x="43789" y="610904"/>
                </a:lnTo>
                <a:lnTo>
                  <a:pt x="44544" y="654954"/>
                </a:lnTo>
                <a:lnTo>
                  <a:pt x="45587" y="678556"/>
                </a:lnTo>
                <a:lnTo>
                  <a:pt x="52716" y="718044"/>
                </a:lnTo>
                <a:lnTo>
                  <a:pt x="53473" y="761117"/>
                </a:lnTo>
                <a:lnTo>
                  <a:pt x="54532" y="803748"/>
                </a:lnTo>
                <a:lnTo>
                  <a:pt x="61647" y="843075"/>
                </a:lnTo>
                <a:lnTo>
                  <a:pt x="62403" y="886134"/>
                </a:lnTo>
                <a:lnTo>
                  <a:pt x="62471" y="928606"/>
                </a:lnTo>
                <a:lnTo>
                  <a:pt x="62475" y="971437"/>
                </a:lnTo>
                <a:lnTo>
                  <a:pt x="62476" y="1015926"/>
                </a:lnTo>
                <a:lnTo>
                  <a:pt x="62476" y="1056139"/>
                </a:lnTo>
                <a:lnTo>
                  <a:pt x="62476" y="1100398"/>
                </a:lnTo>
                <a:lnTo>
                  <a:pt x="63468" y="1116110"/>
                </a:lnTo>
                <a:lnTo>
                  <a:pt x="70578" y="1160744"/>
                </a:lnTo>
                <a:lnTo>
                  <a:pt x="70168" y="1181748"/>
                </a:lnTo>
                <a:lnTo>
                  <a:pt x="63685" y="1223738"/>
                </a:lnTo>
                <a:lnTo>
                  <a:pt x="62635" y="1268036"/>
                </a:lnTo>
                <a:lnTo>
                  <a:pt x="62496" y="1307494"/>
                </a:lnTo>
                <a:lnTo>
                  <a:pt x="62480" y="1347042"/>
                </a:lnTo>
                <a:lnTo>
                  <a:pt x="62476" y="1383811"/>
                </a:lnTo>
                <a:lnTo>
                  <a:pt x="62476" y="1419737"/>
                </a:lnTo>
                <a:lnTo>
                  <a:pt x="62476" y="1455497"/>
                </a:lnTo>
                <a:lnTo>
                  <a:pt x="62476" y="1491224"/>
                </a:lnTo>
                <a:lnTo>
                  <a:pt x="62476" y="1533081"/>
                </a:lnTo>
                <a:lnTo>
                  <a:pt x="62476" y="1571041"/>
                </a:lnTo>
                <a:lnTo>
                  <a:pt x="65122" y="1598218"/>
                </a:lnTo>
                <a:lnTo>
                  <a:pt x="70164" y="1634068"/>
                </a:lnTo>
                <a:lnTo>
                  <a:pt x="71160" y="1675950"/>
                </a:lnTo>
                <a:lnTo>
                  <a:pt x="74003" y="1713915"/>
                </a:lnTo>
                <a:lnTo>
                  <a:pt x="79084" y="1750077"/>
                </a:lnTo>
                <a:lnTo>
                  <a:pt x="87238" y="1792175"/>
                </a:lnTo>
                <a:lnTo>
                  <a:pt x="89990" y="1830387"/>
                </a:lnTo>
                <a:lnTo>
                  <a:pt x="97627" y="1875018"/>
                </a:lnTo>
                <a:lnTo>
                  <a:pt x="100672" y="1895653"/>
                </a:lnTo>
                <a:lnTo>
                  <a:pt x="107124" y="191985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03"/>
          <p:cNvSpPr/>
          <p:nvPr/>
        </p:nvSpPr>
        <p:spPr>
          <a:xfrm>
            <a:off x="1384102" y="2553891"/>
            <a:ext cx="2625329" cy="2178844"/>
          </a:xfrm>
          <a:custGeom>
            <a:avLst/>
            <a:gdLst/>
            <a:ahLst/>
            <a:cxnLst/>
            <a:rect l="0" t="0" r="0" b="0"/>
            <a:pathLst>
              <a:path w="2625329" h="2178844">
                <a:moveTo>
                  <a:pt x="0" y="8929"/>
                </a:moveTo>
                <a:lnTo>
                  <a:pt x="7688" y="8929"/>
                </a:lnTo>
                <a:lnTo>
                  <a:pt x="28938" y="16618"/>
                </a:lnTo>
                <a:lnTo>
                  <a:pt x="71637" y="17811"/>
                </a:lnTo>
                <a:lnTo>
                  <a:pt x="113121" y="17856"/>
                </a:lnTo>
                <a:lnTo>
                  <a:pt x="152590" y="17859"/>
                </a:lnTo>
                <a:lnTo>
                  <a:pt x="191411" y="17859"/>
                </a:lnTo>
                <a:lnTo>
                  <a:pt x="228236" y="15213"/>
                </a:lnTo>
                <a:lnTo>
                  <a:pt x="264687" y="10171"/>
                </a:lnTo>
                <a:lnTo>
                  <a:pt x="302976" y="9174"/>
                </a:lnTo>
                <a:lnTo>
                  <a:pt x="341849" y="8978"/>
                </a:lnTo>
                <a:lnTo>
                  <a:pt x="382710" y="8939"/>
                </a:lnTo>
                <a:lnTo>
                  <a:pt x="426574" y="8931"/>
                </a:lnTo>
                <a:lnTo>
                  <a:pt x="470810" y="8930"/>
                </a:lnTo>
                <a:lnTo>
                  <a:pt x="513246" y="4189"/>
                </a:lnTo>
                <a:lnTo>
                  <a:pt x="548066" y="1241"/>
                </a:lnTo>
                <a:lnTo>
                  <a:pt x="583518" y="368"/>
                </a:lnTo>
                <a:lnTo>
                  <a:pt x="619158" y="109"/>
                </a:lnTo>
                <a:lnTo>
                  <a:pt x="654853" y="32"/>
                </a:lnTo>
                <a:lnTo>
                  <a:pt x="690565" y="9"/>
                </a:lnTo>
                <a:lnTo>
                  <a:pt x="726282" y="2"/>
                </a:lnTo>
                <a:lnTo>
                  <a:pt x="762000" y="0"/>
                </a:lnTo>
                <a:lnTo>
                  <a:pt x="797718" y="0"/>
                </a:lnTo>
                <a:lnTo>
                  <a:pt x="833437" y="0"/>
                </a:lnTo>
                <a:lnTo>
                  <a:pt x="869156" y="0"/>
                </a:lnTo>
                <a:lnTo>
                  <a:pt x="904875" y="0"/>
                </a:lnTo>
                <a:lnTo>
                  <a:pt x="940593" y="0"/>
                </a:lnTo>
                <a:lnTo>
                  <a:pt x="976312" y="0"/>
                </a:lnTo>
                <a:lnTo>
                  <a:pt x="1012031" y="0"/>
                </a:lnTo>
                <a:lnTo>
                  <a:pt x="1047750" y="0"/>
                </a:lnTo>
                <a:lnTo>
                  <a:pt x="1083468" y="0"/>
                </a:lnTo>
                <a:lnTo>
                  <a:pt x="1119187" y="0"/>
                </a:lnTo>
                <a:lnTo>
                  <a:pt x="1154906" y="0"/>
                </a:lnTo>
                <a:lnTo>
                  <a:pt x="1190625" y="4740"/>
                </a:lnTo>
                <a:lnTo>
                  <a:pt x="1226343" y="7688"/>
                </a:lnTo>
                <a:lnTo>
                  <a:pt x="1262062" y="8562"/>
                </a:lnTo>
                <a:lnTo>
                  <a:pt x="1297781" y="8820"/>
                </a:lnTo>
                <a:lnTo>
                  <a:pt x="1339269" y="8908"/>
                </a:lnTo>
                <a:lnTo>
                  <a:pt x="1373022" y="8923"/>
                </a:lnTo>
                <a:lnTo>
                  <a:pt x="1417337" y="8928"/>
                </a:lnTo>
                <a:lnTo>
                  <a:pt x="1459789" y="8929"/>
                </a:lnTo>
                <a:lnTo>
                  <a:pt x="1499263" y="8929"/>
                </a:lnTo>
                <a:lnTo>
                  <a:pt x="1535723" y="8929"/>
                </a:lnTo>
                <a:lnTo>
                  <a:pt x="1571589" y="8929"/>
                </a:lnTo>
                <a:lnTo>
                  <a:pt x="1613473" y="8929"/>
                </a:lnTo>
                <a:lnTo>
                  <a:pt x="1651439" y="8929"/>
                </a:lnTo>
                <a:lnTo>
                  <a:pt x="1687601" y="8929"/>
                </a:lnTo>
                <a:lnTo>
                  <a:pt x="1729545" y="8929"/>
                </a:lnTo>
                <a:lnTo>
                  <a:pt x="1767522" y="8929"/>
                </a:lnTo>
                <a:lnTo>
                  <a:pt x="1803687" y="8929"/>
                </a:lnTo>
                <a:lnTo>
                  <a:pt x="1839493" y="8929"/>
                </a:lnTo>
                <a:lnTo>
                  <a:pt x="1877875" y="11575"/>
                </a:lnTo>
                <a:lnTo>
                  <a:pt x="1913900" y="16618"/>
                </a:lnTo>
                <a:lnTo>
                  <a:pt x="1952398" y="17614"/>
                </a:lnTo>
                <a:lnTo>
                  <a:pt x="1992270" y="17827"/>
                </a:lnTo>
                <a:lnTo>
                  <a:pt x="2036093" y="20501"/>
                </a:lnTo>
                <a:lnTo>
                  <a:pt x="2074496" y="25960"/>
                </a:lnTo>
                <a:lnTo>
                  <a:pt x="2111965" y="26680"/>
                </a:lnTo>
                <a:lnTo>
                  <a:pt x="2150009" y="33842"/>
                </a:lnTo>
                <a:lnTo>
                  <a:pt x="2169307" y="37808"/>
                </a:lnTo>
                <a:lnTo>
                  <a:pt x="2187593" y="42621"/>
                </a:lnTo>
                <a:lnTo>
                  <a:pt x="2216523" y="45373"/>
                </a:lnTo>
                <a:lnTo>
                  <a:pt x="2234278" y="51663"/>
                </a:lnTo>
                <a:lnTo>
                  <a:pt x="2244161" y="53719"/>
                </a:lnTo>
                <a:lnTo>
                  <a:pt x="2255303" y="60455"/>
                </a:lnTo>
                <a:lnTo>
                  <a:pt x="2264888" y="67742"/>
                </a:lnTo>
                <a:lnTo>
                  <a:pt x="2277015" y="73353"/>
                </a:lnTo>
                <a:lnTo>
                  <a:pt x="2297903" y="92385"/>
                </a:lnTo>
                <a:lnTo>
                  <a:pt x="2301212" y="98276"/>
                </a:lnTo>
                <a:lnTo>
                  <a:pt x="2303674" y="104201"/>
                </a:lnTo>
                <a:lnTo>
                  <a:pt x="2317995" y="128177"/>
                </a:lnTo>
                <a:lnTo>
                  <a:pt x="2321607" y="139071"/>
                </a:lnTo>
                <a:lnTo>
                  <a:pt x="2327528" y="149575"/>
                </a:lnTo>
                <a:lnTo>
                  <a:pt x="2342955" y="193622"/>
                </a:lnTo>
                <a:lnTo>
                  <a:pt x="2355359" y="235374"/>
                </a:lnTo>
                <a:lnTo>
                  <a:pt x="2359467" y="257264"/>
                </a:lnTo>
                <a:lnTo>
                  <a:pt x="2364322" y="276317"/>
                </a:lnTo>
                <a:lnTo>
                  <a:pt x="2368833" y="315140"/>
                </a:lnTo>
                <a:lnTo>
                  <a:pt x="2377375" y="359277"/>
                </a:lnTo>
                <a:lnTo>
                  <a:pt x="2383625" y="401235"/>
                </a:lnTo>
                <a:lnTo>
                  <a:pt x="2386694" y="422163"/>
                </a:lnTo>
                <a:lnTo>
                  <a:pt x="2393297" y="463676"/>
                </a:lnTo>
                <a:lnTo>
                  <a:pt x="2400732" y="501346"/>
                </a:lnTo>
                <a:lnTo>
                  <a:pt x="2404554" y="544880"/>
                </a:lnTo>
                <a:lnTo>
                  <a:pt x="2416301" y="588389"/>
                </a:lnTo>
                <a:lnTo>
                  <a:pt x="2419465" y="626322"/>
                </a:lnTo>
                <a:lnTo>
                  <a:pt x="2426949" y="669890"/>
                </a:lnTo>
                <a:lnTo>
                  <a:pt x="2434758" y="714396"/>
                </a:lnTo>
                <a:lnTo>
                  <a:pt x="2437403" y="759026"/>
                </a:lnTo>
                <a:lnTo>
                  <a:pt x="2447465" y="801026"/>
                </a:lnTo>
                <a:lnTo>
                  <a:pt x="2452020" y="815394"/>
                </a:lnTo>
                <a:lnTo>
                  <a:pt x="2455184" y="857618"/>
                </a:lnTo>
                <a:lnTo>
                  <a:pt x="2462668" y="901947"/>
                </a:lnTo>
                <a:lnTo>
                  <a:pt x="2470477" y="946553"/>
                </a:lnTo>
                <a:lnTo>
                  <a:pt x="2477862" y="986455"/>
                </a:lnTo>
                <a:lnTo>
                  <a:pt x="2481848" y="1027466"/>
                </a:lnTo>
                <a:lnTo>
                  <a:pt x="2488510" y="1071635"/>
                </a:lnTo>
                <a:lnTo>
                  <a:pt x="2491004" y="1111480"/>
                </a:lnTo>
                <a:lnTo>
                  <a:pt x="2493979" y="1152482"/>
                </a:lnTo>
                <a:lnTo>
                  <a:pt x="2499478" y="1195658"/>
                </a:lnTo>
                <a:lnTo>
                  <a:pt x="2504943" y="1233547"/>
                </a:lnTo>
                <a:lnTo>
                  <a:pt x="2511321" y="1274464"/>
                </a:lnTo>
                <a:lnTo>
                  <a:pt x="2523406" y="1312521"/>
                </a:lnTo>
                <a:lnTo>
                  <a:pt x="2526615" y="1349735"/>
                </a:lnTo>
                <a:lnTo>
                  <a:pt x="2534105" y="1386141"/>
                </a:lnTo>
                <a:lnTo>
                  <a:pt x="2538106" y="1408849"/>
                </a:lnTo>
                <a:lnTo>
                  <a:pt x="2549300" y="1452443"/>
                </a:lnTo>
                <a:lnTo>
                  <a:pt x="2558228" y="1495959"/>
                </a:lnTo>
                <a:lnTo>
                  <a:pt x="2563543" y="1538809"/>
                </a:lnTo>
                <a:lnTo>
                  <a:pt x="2570898" y="1574595"/>
                </a:lnTo>
                <a:lnTo>
                  <a:pt x="2572490" y="1592459"/>
                </a:lnTo>
                <a:lnTo>
                  <a:pt x="2579830" y="1628179"/>
                </a:lnTo>
                <a:lnTo>
                  <a:pt x="2581597" y="1662906"/>
                </a:lnTo>
                <a:lnTo>
                  <a:pt x="2586794" y="1676613"/>
                </a:lnTo>
                <a:lnTo>
                  <a:pt x="2592090" y="1715973"/>
                </a:lnTo>
                <a:lnTo>
                  <a:pt x="2597265" y="1733863"/>
                </a:lnTo>
                <a:lnTo>
                  <a:pt x="2598489" y="1777183"/>
                </a:lnTo>
                <a:lnTo>
                  <a:pt x="2599509" y="1788991"/>
                </a:lnTo>
                <a:lnTo>
                  <a:pt x="2606916" y="1823522"/>
                </a:lnTo>
                <a:lnTo>
                  <a:pt x="2607447" y="1863217"/>
                </a:lnTo>
                <a:lnTo>
                  <a:pt x="2607468" y="1905902"/>
                </a:lnTo>
                <a:lnTo>
                  <a:pt x="2608461" y="1939805"/>
                </a:lnTo>
                <a:lnTo>
                  <a:pt x="2614536" y="1957479"/>
                </a:lnTo>
                <a:lnTo>
                  <a:pt x="2616366" y="2001863"/>
                </a:lnTo>
                <a:lnTo>
                  <a:pt x="2616397" y="2046230"/>
                </a:lnTo>
                <a:lnTo>
                  <a:pt x="2616398" y="2056317"/>
                </a:lnTo>
                <a:lnTo>
                  <a:pt x="2619044" y="2062541"/>
                </a:lnTo>
                <a:lnTo>
                  <a:pt x="2621138" y="2065589"/>
                </a:lnTo>
                <a:lnTo>
                  <a:pt x="2624087" y="2079361"/>
                </a:lnTo>
                <a:lnTo>
                  <a:pt x="2625321" y="2122267"/>
                </a:lnTo>
                <a:lnTo>
                  <a:pt x="2625328" y="2165310"/>
                </a:lnTo>
                <a:lnTo>
                  <a:pt x="2624336" y="2166845"/>
                </a:lnTo>
                <a:lnTo>
                  <a:pt x="2622682" y="2167868"/>
                </a:lnTo>
                <a:lnTo>
                  <a:pt x="2616766" y="2169794"/>
                </a:lnTo>
                <a:lnTo>
                  <a:pt x="2616408" y="2178472"/>
                </a:lnTo>
                <a:lnTo>
                  <a:pt x="2586222" y="2178843"/>
                </a:lnTo>
                <a:lnTo>
                  <a:pt x="2580497" y="2176198"/>
                </a:lnTo>
                <a:lnTo>
                  <a:pt x="2577581" y="2174103"/>
                </a:lnTo>
                <a:lnTo>
                  <a:pt x="2574645" y="2173699"/>
                </a:lnTo>
                <a:lnTo>
                  <a:pt x="2568737" y="2175895"/>
                </a:lnTo>
                <a:lnTo>
                  <a:pt x="2565772" y="2175886"/>
                </a:lnTo>
                <a:lnTo>
                  <a:pt x="2547935" y="2170569"/>
                </a:lnTo>
                <a:lnTo>
                  <a:pt x="2520156" y="2168939"/>
                </a:lnTo>
                <a:lnTo>
                  <a:pt x="2498577" y="2162227"/>
                </a:lnTo>
                <a:lnTo>
                  <a:pt x="2457276" y="2161016"/>
                </a:lnTo>
                <a:lnTo>
                  <a:pt x="2413588" y="2160985"/>
                </a:lnTo>
                <a:lnTo>
                  <a:pt x="2372296" y="2160984"/>
                </a:lnTo>
                <a:lnTo>
                  <a:pt x="2330646" y="2160984"/>
                </a:lnTo>
                <a:lnTo>
                  <a:pt x="2288976" y="2160984"/>
                </a:lnTo>
                <a:lnTo>
                  <a:pt x="2265164" y="2161976"/>
                </a:lnTo>
                <a:lnTo>
                  <a:pt x="2223308" y="2169086"/>
                </a:lnTo>
                <a:lnTo>
                  <a:pt x="2184049" y="2169841"/>
                </a:lnTo>
                <a:lnTo>
                  <a:pt x="2140005" y="2169907"/>
                </a:lnTo>
                <a:lnTo>
                  <a:pt x="2095410" y="2169913"/>
                </a:lnTo>
                <a:lnTo>
                  <a:pt x="2050766" y="2169914"/>
                </a:lnTo>
                <a:lnTo>
                  <a:pt x="2006117" y="2169914"/>
                </a:lnTo>
                <a:lnTo>
                  <a:pt x="1964128" y="2169914"/>
                </a:lnTo>
                <a:lnTo>
                  <a:pt x="1922475" y="2169914"/>
                </a:lnTo>
                <a:lnTo>
                  <a:pt x="1883329" y="2169914"/>
                </a:lnTo>
                <a:lnTo>
                  <a:pt x="1858119" y="2170906"/>
                </a:lnTo>
                <a:lnTo>
                  <a:pt x="1836649" y="2175058"/>
                </a:lnTo>
                <a:lnTo>
                  <a:pt x="1794489" y="2170787"/>
                </a:lnTo>
                <a:lnTo>
                  <a:pt x="1750168" y="2170028"/>
                </a:lnTo>
                <a:lnTo>
                  <a:pt x="1705563" y="2169929"/>
                </a:lnTo>
                <a:lnTo>
                  <a:pt x="1665661" y="2169916"/>
                </a:lnTo>
                <a:lnTo>
                  <a:pt x="1628160" y="2169914"/>
                </a:lnTo>
                <a:lnTo>
                  <a:pt x="1588501" y="2169914"/>
                </a:lnTo>
                <a:lnTo>
                  <a:pt x="1544706" y="2169914"/>
                </a:lnTo>
                <a:lnTo>
                  <a:pt x="1518008" y="2167268"/>
                </a:lnTo>
                <a:lnTo>
                  <a:pt x="1473393" y="2161811"/>
                </a:lnTo>
                <a:lnTo>
                  <a:pt x="1428749" y="2161093"/>
                </a:lnTo>
                <a:lnTo>
                  <a:pt x="1384101" y="2158352"/>
                </a:lnTo>
                <a:lnTo>
                  <a:pt x="1339453" y="2152884"/>
                </a:lnTo>
                <a:lnTo>
                  <a:pt x="1294804" y="2152164"/>
                </a:lnTo>
                <a:lnTo>
                  <a:pt x="1250156" y="2145001"/>
                </a:lnTo>
                <a:lnTo>
                  <a:pt x="1214437" y="2143496"/>
                </a:lnTo>
                <a:lnTo>
                  <a:pt x="1173574" y="2142206"/>
                </a:lnTo>
                <a:lnTo>
                  <a:pt x="1133196" y="2135446"/>
                </a:lnTo>
                <a:lnTo>
                  <a:pt x="1093034" y="2133450"/>
                </a:lnTo>
                <a:lnTo>
                  <a:pt x="1052806" y="2126539"/>
                </a:lnTo>
                <a:lnTo>
                  <a:pt x="1008936" y="2122787"/>
                </a:lnTo>
                <a:lnTo>
                  <a:pt x="964390" y="2117185"/>
                </a:lnTo>
                <a:lnTo>
                  <a:pt x="919755" y="2111707"/>
                </a:lnTo>
                <a:lnTo>
                  <a:pt x="875109" y="2107972"/>
                </a:lnTo>
                <a:lnTo>
                  <a:pt x="830461" y="2101343"/>
                </a:lnTo>
                <a:lnTo>
                  <a:pt x="790553" y="2098854"/>
                </a:lnTo>
                <a:lnTo>
                  <a:pt x="753051" y="2092414"/>
                </a:lnTo>
                <a:lnTo>
                  <a:pt x="713392" y="2089924"/>
                </a:lnTo>
                <a:lnTo>
                  <a:pt x="672325" y="2083484"/>
                </a:lnTo>
                <a:lnTo>
                  <a:pt x="634521" y="2081183"/>
                </a:lnTo>
                <a:lnTo>
                  <a:pt x="598390" y="2075988"/>
                </a:lnTo>
                <a:lnTo>
                  <a:pt x="562590" y="2071544"/>
                </a:lnTo>
                <a:lnTo>
                  <a:pt x="526855" y="2064787"/>
                </a:lnTo>
                <a:lnTo>
                  <a:pt x="491133" y="2063158"/>
                </a:lnTo>
                <a:lnTo>
                  <a:pt x="449277" y="2056700"/>
                </a:lnTo>
                <a:lnTo>
                  <a:pt x="406944" y="2049466"/>
                </a:lnTo>
                <a:lnTo>
                  <a:pt x="369147" y="2045800"/>
                </a:lnTo>
                <a:lnTo>
                  <a:pt x="329425" y="2040276"/>
                </a:lnTo>
                <a:lnTo>
                  <a:pt x="288267" y="2033890"/>
                </a:lnTo>
                <a:lnTo>
                  <a:pt x="265990" y="2029068"/>
                </a:lnTo>
                <a:lnTo>
                  <a:pt x="229128" y="2026314"/>
                </a:lnTo>
                <a:lnTo>
                  <a:pt x="185455" y="2018960"/>
                </a:lnTo>
                <a:lnTo>
                  <a:pt x="142928" y="2018159"/>
                </a:lnTo>
                <a:lnTo>
                  <a:pt x="98296" y="2018110"/>
                </a:lnTo>
                <a:lnTo>
                  <a:pt x="95296" y="2018109"/>
                </a:lnTo>
                <a:lnTo>
                  <a:pt x="93296" y="2019101"/>
                </a:lnTo>
                <a:lnTo>
                  <a:pt x="91963" y="2020755"/>
                </a:lnTo>
                <a:lnTo>
                  <a:pt x="91074" y="2022850"/>
                </a:lnTo>
                <a:lnTo>
                  <a:pt x="89489" y="2024246"/>
                </a:lnTo>
                <a:lnTo>
                  <a:pt x="80781" y="2026930"/>
                </a:lnTo>
                <a:lnTo>
                  <a:pt x="80370" y="2035858"/>
                </a:lnTo>
                <a:lnTo>
                  <a:pt x="89296" y="20359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04"/>
          <p:cNvSpPr/>
          <p:nvPr/>
        </p:nvSpPr>
        <p:spPr>
          <a:xfrm>
            <a:off x="1769465" y="3125406"/>
            <a:ext cx="426715" cy="303566"/>
          </a:xfrm>
          <a:custGeom>
            <a:avLst/>
            <a:gdLst/>
            <a:ahLst/>
            <a:cxnLst/>
            <a:rect l="0" t="0" r="0" b="0"/>
            <a:pathLst>
              <a:path w="426715" h="303566">
                <a:moveTo>
                  <a:pt x="257574" y="71422"/>
                </a:moveTo>
                <a:lnTo>
                  <a:pt x="257574" y="66682"/>
                </a:lnTo>
                <a:lnTo>
                  <a:pt x="258566" y="65285"/>
                </a:lnTo>
                <a:lnTo>
                  <a:pt x="260220" y="64354"/>
                </a:lnTo>
                <a:lnTo>
                  <a:pt x="262315" y="63734"/>
                </a:lnTo>
                <a:lnTo>
                  <a:pt x="263711" y="62328"/>
                </a:lnTo>
                <a:lnTo>
                  <a:pt x="266136" y="54913"/>
                </a:lnTo>
                <a:lnTo>
                  <a:pt x="266494" y="40296"/>
                </a:lnTo>
                <a:lnTo>
                  <a:pt x="263854" y="35098"/>
                </a:lnTo>
                <a:lnTo>
                  <a:pt x="244304" y="13514"/>
                </a:lnTo>
                <a:lnTo>
                  <a:pt x="239109" y="10959"/>
                </a:lnTo>
                <a:lnTo>
                  <a:pt x="196297" y="254"/>
                </a:lnTo>
                <a:lnTo>
                  <a:pt x="153397" y="0"/>
                </a:lnTo>
                <a:lnTo>
                  <a:pt x="129790" y="979"/>
                </a:lnTo>
                <a:lnTo>
                  <a:pt x="89827" y="18465"/>
                </a:lnTo>
                <a:lnTo>
                  <a:pt x="82809" y="23081"/>
                </a:lnTo>
                <a:lnTo>
                  <a:pt x="58035" y="33579"/>
                </a:lnTo>
                <a:lnTo>
                  <a:pt x="31467" y="56572"/>
                </a:lnTo>
                <a:lnTo>
                  <a:pt x="28098" y="62507"/>
                </a:lnTo>
                <a:lnTo>
                  <a:pt x="21194" y="79142"/>
                </a:lnTo>
                <a:lnTo>
                  <a:pt x="10026" y="97660"/>
                </a:lnTo>
                <a:lnTo>
                  <a:pt x="0" y="126703"/>
                </a:lnTo>
                <a:lnTo>
                  <a:pt x="1875" y="136010"/>
                </a:lnTo>
                <a:lnTo>
                  <a:pt x="6424" y="153413"/>
                </a:lnTo>
                <a:lnTo>
                  <a:pt x="8470" y="184617"/>
                </a:lnTo>
                <a:lnTo>
                  <a:pt x="14652" y="199329"/>
                </a:lnTo>
                <a:lnTo>
                  <a:pt x="46251" y="243660"/>
                </a:lnTo>
                <a:lnTo>
                  <a:pt x="70836" y="265960"/>
                </a:lnTo>
                <a:lnTo>
                  <a:pt x="99920" y="281514"/>
                </a:lnTo>
                <a:lnTo>
                  <a:pt x="144140" y="295201"/>
                </a:lnTo>
                <a:lnTo>
                  <a:pt x="172990" y="301936"/>
                </a:lnTo>
                <a:lnTo>
                  <a:pt x="213546" y="303376"/>
                </a:lnTo>
                <a:lnTo>
                  <a:pt x="251519" y="303565"/>
                </a:lnTo>
                <a:lnTo>
                  <a:pt x="275293" y="302593"/>
                </a:lnTo>
                <a:lnTo>
                  <a:pt x="312506" y="295905"/>
                </a:lnTo>
                <a:lnTo>
                  <a:pt x="346265" y="285114"/>
                </a:lnTo>
                <a:lnTo>
                  <a:pt x="364551" y="279267"/>
                </a:lnTo>
                <a:lnTo>
                  <a:pt x="375565" y="276907"/>
                </a:lnTo>
                <a:lnTo>
                  <a:pt x="387343" y="270000"/>
                </a:lnTo>
                <a:lnTo>
                  <a:pt x="412308" y="247006"/>
                </a:lnTo>
                <a:lnTo>
                  <a:pt x="423260" y="228990"/>
                </a:lnTo>
                <a:lnTo>
                  <a:pt x="426452" y="214847"/>
                </a:lnTo>
                <a:lnTo>
                  <a:pt x="426714" y="211687"/>
                </a:lnTo>
                <a:lnTo>
                  <a:pt x="424359" y="205531"/>
                </a:lnTo>
                <a:lnTo>
                  <a:pt x="420998" y="199487"/>
                </a:lnTo>
                <a:lnTo>
                  <a:pt x="413922" y="179800"/>
                </a:lnTo>
                <a:lnTo>
                  <a:pt x="393421" y="148875"/>
                </a:lnTo>
                <a:lnTo>
                  <a:pt x="353317" y="113477"/>
                </a:lnTo>
                <a:lnTo>
                  <a:pt x="343783" y="104996"/>
                </a:lnTo>
                <a:lnTo>
                  <a:pt x="320250" y="88895"/>
                </a:lnTo>
                <a:lnTo>
                  <a:pt x="302223" y="714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95"/>
          <p:cNvGrpSpPr/>
          <p:nvPr/>
        </p:nvGrpSpPr>
        <p:grpSpPr>
          <a:xfrm>
            <a:off x="1608585" y="3295055"/>
            <a:ext cx="1695400" cy="1169790"/>
            <a:chOff x="1608585" y="3295055"/>
            <a:chExt cx="1695400" cy="1169790"/>
          </a:xfrm>
        </p:grpSpPr>
        <p:sp>
          <p:nvSpPr>
            <p:cNvPr id="7" name="SMARTInkShape-305"/>
            <p:cNvSpPr/>
            <p:nvPr/>
          </p:nvSpPr>
          <p:spPr>
            <a:xfrm>
              <a:off x="1608585" y="3536156"/>
              <a:ext cx="329158" cy="312540"/>
            </a:xfrm>
            <a:custGeom>
              <a:avLst/>
              <a:gdLst/>
              <a:ahLst/>
              <a:cxnLst/>
              <a:rect l="0" t="0" r="0" b="0"/>
              <a:pathLst>
                <a:path w="329158" h="312540">
                  <a:moveTo>
                    <a:pt x="7688" y="0"/>
                  </a:moveTo>
                  <a:lnTo>
                    <a:pt x="0" y="0"/>
                  </a:lnTo>
                  <a:lnTo>
                    <a:pt x="3867" y="0"/>
                  </a:lnTo>
                  <a:lnTo>
                    <a:pt x="5141" y="992"/>
                  </a:lnTo>
                  <a:lnTo>
                    <a:pt x="8457" y="9095"/>
                  </a:lnTo>
                  <a:lnTo>
                    <a:pt x="12329" y="13303"/>
                  </a:lnTo>
                  <a:lnTo>
                    <a:pt x="17358" y="15834"/>
                  </a:lnTo>
                  <a:lnTo>
                    <a:pt x="20088" y="16509"/>
                  </a:lnTo>
                  <a:lnTo>
                    <a:pt x="21908" y="17952"/>
                  </a:lnTo>
                  <a:lnTo>
                    <a:pt x="46497" y="47661"/>
                  </a:lnTo>
                  <a:lnTo>
                    <a:pt x="86844" y="88085"/>
                  </a:lnTo>
                  <a:lnTo>
                    <a:pt x="108009" y="106605"/>
                  </a:lnTo>
                  <a:lnTo>
                    <a:pt x="117760" y="113857"/>
                  </a:lnTo>
                  <a:lnTo>
                    <a:pt x="134750" y="132035"/>
                  </a:lnTo>
                  <a:lnTo>
                    <a:pt x="174496" y="162358"/>
                  </a:lnTo>
                  <a:lnTo>
                    <a:pt x="213628" y="198494"/>
                  </a:lnTo>
                  <a:lnTo>
                    <a:pt x="255640" y="234639"/>
                  </a:lnTo>
                  <a:lnTo>
                    <a:pt x="269215" y="251731"/>
                  </a:lnTo>
                  <a:lnTo>
                    <a:pt x="297548" y="273769"/>
                  </a:lnTo>
                  <a:lnTo>
                    <a:pt x="306474" y="288717"/>
                  </a:lnTo>
                  <a:lnTo>
                    <a:pt x="311800" y="292030"/>
                  </a:lnTo>
                  <a:lnTo>
                    <a:pt x="314609" y="292913"/>
                  </a:lnTo>
                  <a:lnTo>
                    <a:pt x="320376" y="299186"/>
                  </a:lnTo>
                  <a:lnTo>
                    <a:pt x="329157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06"/>
            <p:cNvSpPr/>
            <p:nvPr/>
          </p:nvSpPr>
          <p:spPr>
            <a:xfrm>
              <a:off x="1964531" y="3687961"/>
              <a:ext cx="232173" cy="151806"/>
            </a:xfrm>
            <a:custGeom>
              <a:avLst/>
              <a:gdLst/>
              <a:ahLst/>
              <a:cxnLst/>
              <a:rect l="0" t="0" r="0" b="0"/>
              <a:pathLst>
                <a:path w="232173" h="151806">
                  <a:moveTo>
                    <a:pt x="232172" y="0"/>
                  </a:moveTo>
                  <a:lnTo>
                    <a:pt x="219743" y="0"/>
                  </a:lnTo>
                  <a:lnTo>
                    <a:pt x="214081" y="2646"/>
                  </a:lnTo>
                  <a:lnTo>
                    <a:pt x="208257" y="6137"/>
                  </a:lnTo>
                  <a:lnTo>
                    <a:pt x="202361" y="7689"/>
                  </a:lnTo>
                  <a:lnTo>
                    <a:pt x="200392" y="9094"/>
                  </a:lnTo>
                  <a:lnTo>
                    <a:pt x="199079" y="11024"/>
                  </a:lnTo>
                  <a:lnTo>
                    <a:pt x="198204" y="13302"/>
                  </a:lnTo>
                  <a:lnTo>
                    <a:pt x="196628" y="14822"/>
                  </a:lnTo>
                  <a:lnTo>
                    <a:pt x="155005" y="35615"/>
                  </a:lnTo>
                  <a:lnTo>
                    <a:pt x="113480" y="65518"/>
                  </a:lnTo>
                  <a:lnTo>
                    <a:pt x="83201" y="85330"/>
                  </a:lnTo>
                  <a:lnTo>
                    <a:pt x="64538" y="91159"/>
                  </a:lnTo>
                  <a:lnTo>
                    <a:pt x="20261" y="122873"/>
                  </a:lnTo>
                  <a:lnTo>
                    <a:pt x="10618" y="132291"/>
                  </a:lnTo>
                  <a:lnTo>
                    <a:pt x="9680" y="135856"/>
                  </a:lnTo>
                  <a:lnTo>
                    <a:pt x="9430" y="138195"/>
                  </a:lnTo>
                  <a:lnTo>
                    <a:pt x="8271" y="139755"/>
                  </a:lnTo>
                  <a:lnTo>
                    <a:pt x="1285" y="142464"/>
                  </a:lnTo>
                  <a:lnTo>
                    <a:pt x="572" y="145338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07"/>
            <p:cNvSpPr/>
            <p:nvPr/>
          </p:nvSpPr>
          <p:spPr>
            <a:xfrm>
              <a:off x="2563237" y="3295055"/>
              <a:ext cx="669223" cy="339293"/>
            </a:xfrm>
            <a:custGeom>
              <a:avLst/>
              <a:gdLst/>
              <a:ahLst/>
              <a:cxnLst/>
              <a:rect l="0" t="0" r="0" b="0"/>
              <a:pathLst>
                <a:path w="669223" h="339293">
                  <a:moveTo>
                    <a:pt x="374630" y="26789"/>
                  </a:moveTo>
                  <a:lnTo>
                    <a:pt x="374630" y="22048"/>
                  </a:lnTo>
                  <a:lnTo>
                    <a:pt x="369338" y="17075"/>
                  </a:lnTo>
                  <a:lnTo>
                    <a:pt x="347384" y="2073"/>
                  </a:lnTo>
                  <a:lnTo>
                    <a:pt x="327296" y="182"/>
                  </a:lnTo>
                  <a:lnTo>
                    <a:pt x="283402" y="5"/>
                  </a:lnTo>
                  <a:lnTo>
                    <a:pt x="255313" y="993"/>
                  </a:lnTo>
                  <a:lnTo>
                    <a:pt x="219826" y="8102"/>
                  </a:lnTo>
                  <a:lnTo>
                    <a:pt x="201983" y="9677"/>
                  </a:lnTo>
                  <a:lnTo>
                    <a:pt x="157672" y="19939"/>
                  </a:lnTo>
                  <a:lnTo>
                    <a:pt x="116221" y="33255"/>
                  </a:lnTo>
                  <a:lnTo>
                    <a:pt x="97973" y="37635"/>
                  </a:lnTo>
                  <a:lnTo>
                    <a:pt x="82645" y="45216"/>
                  </a:lnTo>
                  <a:lnTo>
                    <a:pt x="59285" y="60598"/>
                  </a:lnTo>
                  <a:lnTo>
                    <a:pt x="42208" y="78520"/>
                  </a:lnTo>
                  <a:lnTo>
                    <a:pt x="24760" y="91908"/>
                  </a:lnTo>
                  <a:lnTo>
                    <a:pt x="14870" y="105835"/>
                  </a:lnTo>
                  <a:lnTo>
                    <a:pt x="990" y="145371"/>
                  </a:lnTo>
                  <a:lnTo>
                    <a:pt x="0" y="159379"/>
                  </a:lnTo>
                  <a:lnTo>
                    <a:pt x="10623" y="198378"/>
                  </a:lnTo>
                  <a:lnTo>
                    <a:pt x="18068" y="212237"/>
                  </a:lnTo>
                  <a:lnTo>
                    <a:pt x="38003" y="239057"/>
                  </a:lnTo>
                  <a:lnTo>
                    <a:pt x="81883" y="276215"/>
                  </a:lnTo>
                  <a:lnTo>
                    <a:pt x="122907" y="294627"/>
                  </a:lnTo>
                  <a:lnTo>
                    <a:pt x="161271" y="309555"/>
                  </a:lnTo>
                  <a:lnTo>
                    <a:pt x="196224" y="318821"/>
                  </a:lnTo>
                  <a:lnTo>
                    <a:pt x="240710" y="327257"/>
                  </a:lnTo>
                  <a:lnTo>
                    <a:pt x="285336" y="334725"/>
                  </a:lnTo>
                  <a:lnTo>
                    <a:pt x="327189" y="338419"/>
                  </a:lnTo>
                  <a:lnTo>
                    <a:pt x="365149" y="339148"/>
                  </a:lnTo>
                  <a:lnTo>
                    <a:pt x="401311" y="339292"/>
                  </a:lnTo>
                  <a:lnTo>
                    <a:pt x="443253" y="338329"/>
                  </a:lnTo>
                  <a:lnTo>
                    <a:pt x="481230" y="332259"/>
                  </a:lnTo>
                  <a:lnTo>
                    <a:pt x="517395" y="326025"/>
                  </a:lnTo>
                  <a:lnTo>
                    <a:pt x="555071" y="312355"/>
                  </a:lnTo>
                  <a:lnTo>
                    <a:pt x="597124" y="297632"/>
                  </a:lnTo>
                  <a:lnTo>
                    <a:pt x="621280" y="285745"/>
                  </a:lnTo>
                  <a:lnTo>
                    <a:pt x="650040" y="260173"/>
                  </a:lnTo>
                  <a:lnTo>
                    <a:pt x="655785" y="249246"/>
                  </a:lnTo>
                  <a:lnTo>
                    <a:pt x="659330" y="238768"/>
                  </a:lnTo>
                  <a:lnTo>
                    <a:pt x="665912" y="226299"/>
                  </a:lnTo>
                  <a:lnTo>
                    <a:pt x="669222" y="183644"/>
                  </a:lnTo>
                  <a:lnTo>
                    <a:pt x="668292" y="167412"/>
                  </a:lnTo>
                  <a:lnTo>
                    <a:pt x="645393" y="122779"/>
                  </a:lnTo>
                  <a:lnTo>
                    <a:pt x="609611" y="78131"/>
                  </a:lnTo>
                  <a:lnTo>
                    <a:pt x="573545" y="51149"/>
                  </a:lnTo>
                  <a:lnTo>
                    <a:pt x="569748" y="46006"/>
                  </a:lnTo>
                  <a:lnTo>
                    <a:pt x="530170" y="21089"/>
                  </a:lnTo>
                  <a:lnTo>
                    <a:pt x="513871" y="12973"/>
                  </a:lnTo>
                  <a:lnTo>
                    <a:pt x="493232" y="7082"/>
                  </a:lnTo>
                  <a:lnTo>
                    <a:pt x="484889" y="3148"/>
                  </a:lnTo>
                  <a:lnTo>
                    <a:pt x="441216" y="82"/>
                  </a:lnTo>
                  <a:lnTo>
                    <a:pt x="4282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08"/>
            <p:cNvSpPr/>
            <p:nvPr/>
          </p:nvSpPr>
          <p:spPr>
            <a:xfrm>
              <a:off x="2812852" y="3652242"/>
              <a:ext cx="151805" cy="660798"/>
            </a:xfrm>
            <a:custGeom>
              <a:avLst/>
              <a:gdLst/>
              <a:ahLst/>
              <a:cxnLst/>
              <a:rect l="0" t="0" r="0" b="0"/>
              <a:pathLst>
                <a:path w="151805" h="660798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8821" y="7689"/>
                  </a:lnTo>
                  <a:lnTo>
                    <a:pt x="11526" y="8378"/>
                  </a:lnTo>
                  <a:lnTo>
                    <a:pt x="13637" y="8562"/>
                  </a:lnTo>
                  <a:lnTo>
                    <a:pt x="15045" y="9677"/>
                  </a:lnTo>
                  <a:lnTo>
                    <a:pt x="17488" y="16586"/>
                  </a:lnTo>
                  <a:lnTo>
                    <a:pt x="20340" y="17293"/>
                  </a:lnTo>
                  <a:lnTo>
                    <a:pt x="22489" y="17482"/>
                  </a:lnTo>
                  <a:lnTo>
                    <a:pt x="23923" y="18600"/>
                  </a:lnTo>
                  <a:lnTo>
                    <a:pt x="26411" y="25515"/>
                  </a:lnTo>
                  <a:lnTo>
                    <a:pt x="26755" y="39106"/>
                  </a:lnTo>
                  <a:lnTo>
                    <a:pt x="27759" y="40954"/>
                  </a:lnTo>
                  <a:lnTo>
                    <a:pt x="29420" y="42185"/>
                  </a:lnTo>
                  <a:lnTo>
                    <a:pt x="31519" y="43006"/>
                  </a:lnTo>
                  <a:lnTo>
                    <a:pt x="32919" y="44546"/>
                  </a:lnTo>
                  <a:lnTo>
                    <a:pt x="34474" y="48903"/>
                  </a:lnTo>
                  <a:lnTo>
                    <a:pt x="35718" y="92651"/>
                  </a:lnTo>
                  <a:lnTo>
                    <a:pt x="35718" y="137300"/>
                  </a:lnTo>
                  <a:lnTo>
                    <a:pt x="36711" y="139158"/>
                  </a:lnTo>
                  <a:lnTo>
                    <a:pt x="38364" y="140397"/>
                  </a:lnTo>
                  <a:lnTo>
                    <a:pt x="40459" y="141223"/>
                  </a:lnTo>
                  <a:lnTo>
                    <a:pt x="41855" y="142766"/>
                  </a:lnTo>
                  <a:lnTo>
                    <a:pt x="43407" y="147126"/>
                  </a:lnTo>
                  <a:lnTo>
                    <a:pt x="44648" y="189565"/>
                  </a:lnTo>
                  <a:lnTo>
                    <a:pt x="44648" y="200791"/>
                  </a:lnTo>
                  <a:lnTo>
                    <a:pt x="45640" y="202321"/>
                  </a:lnTo>
                  <a:lnTo>
                    <a:pt x="47294" y="203342"/>
                  </a:lnTo>
                  <a:lnTo>
                    <a:pt x="49388" y="204022"/>
                  </a:lnTo>
                  <a:lnTo>
                    <a:pt x="50785" y="205468"/>
                  </a:lnTo>
                  <a:lnTo>
                    <a:pt x="53210" y="212952"/>
                  </a:lnTo>
                  <a:lnTo>
                    <a:pt x="53578" y="245439"/>
                  </a:lnTo>
                  <a:lnTo>
                    <a:pt x="54570" y="246970"/>
                  </a:lnTo>
                  <a:lnTo>
                    <a:pt x="56223" y="247990"/>
                  </a:lnTo>
                  <a:lnTo>
                    <a:pt x="61266" y="249628"/>
                  </a:lnTo>
                  <a:lnTo>
                    <a:pt x="61956" y="252498"/>
                  </a:lnTo>
                  <a:lnTo>
                    <a:pt x="62507" y="290110"/>
                  </a:lnTo>
                  <a:lnTo>
                    <a:pt x="63500" y="291634"/>
                  </a:lnTo>
                  <a:lnTo>
                    <a:pt x="65153" y="292649"/>
                  </a:lnTo>
                  <a:lnTo>
                    <a:pt x="70196" y="294279"/>
                  </a:lnTo>
                  <a:lnTo>
                    <a:pt x="70885" y="297148"/>
                  </a:lnTo>
                  <a:lnTo>
                    <a:pt x="71436" y="320109"/>
                  </a:lnTo>
                  <a:lnTo>
                    <a:pt x="79999" y="329996"/>
                  </a:lnTo>
                  <a:lnTo>
                    <a:pt x="80367" y="365747"/>
                  </a:lnTo>
                  <a:lnTo>
                    <a:pt x="89188" y="366114"/>
                  </a:lnTo>
                  <a:lnTo>
                    <a:pt x="89296" y="392906"/>
                  </a:lnTo>
                  <a:lnTo>
                    <a:pt x="98226" y="392906"/>
                  </a:lnTo>
                  <a:lnTo>
                    <a:pt x="89296" y="392906"/>
                  </a:lnTo>
                  <a:lnTo>
                    <a:pt x="98117" y="401727"/>
                  </a:lnTo>
                  <a:lnTo>
                    <a:pt x="98226" y="436202"/>
                  </a:lnTo>
                  <a:lnTo>
                    <a:pt x="106788" y="446081"/>
                  </a:lnTo>
                  <a:lnTo>
                    <a:pt x="107153" y="462991"/>
                  </a:lnTo>
                  <a:lnTo>
                    <a:pt x="114844" y="471914"/>
                  </a:lnTo>
                  <a:lnTo>
                    <a:pt x="115717" y="477611"/>
                  </a:lnTo>
                  <a:lnTo>
                    <a:pt x="116086" y="519967"/>
                  </a:lnTo>
                  <a:lnTo>
                    <a:pt x="116086" y="562200"/>
                  </a:lnTo>
                  <a:lnTo>
                    <a:pt x="124647" y="571123"/>
                  </a:lnTo>
                  <a:lnTo>
                    <a:pt x="125015" y="602629"/>
                  </a:lnTo>
                  <a:lnTo>
                    <a:pt x="126007" y="604159"/>
                  </a:lnTo>
                  <a:lnTo>
                    <a:pt x="127661" y="605179"/>
                  </a:lnTo>
                  <a:lnTo>
                    <a:pt x="129756" y="605859"/>
                  </a:lnTo>
                  <a:lnTo>
                    <a:pt x="131152" y="607304"/>
                  </a:lnTo>
                  <a:lnTo>
                    <a:pt x="133577" y="614788"/>
                  </a:lnTo>
                  <a:lnTo>
                    <a:pt x="133913" y="623718"/>
                  </a:lnTo>
                  <a:lnTo>
                    <a:pt x="142506" y="633605"/>
                  </a:lnTo>
                  <a:lnTo>
                    <a:pt x="142865" y="647300"/>
                  </a:lnTo>
                  <a:lnTo>
                    <a:pt x="145516" y="652483"/>
                  </a:lnTo>
                  <a:lnTo>
                    <a:pt x="151804" y="660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09"/>
            <p:cNvSpPr/>
            <p:nvPr/>
          </p:nvSpPr>
          <p:spPr>
            <a:xfrm>
              <a:off x="2571750" y="3812977"/>
              <a:ext cx="276821" cy="205383"/>
            </a:xfrm>
            <a:custGeom>
              <a:avLst/>
              <a:gdLst/>
              <a:ahLst/>
              <a:cxnLst/>
              <a:rect l="0" t="0" r="0" b="0"/>
              <a:pathLst>
                <a:path w="276821" h="205383">
                  <a:moveTo>
                    <a:pt x="0" y="0"/>
                  </a:moveTo>
                  <a:lnTo>
                    <a:pt x="4740" y="0"/>
                  </a:lnTo>
                  <a:lnTo>
                    <a:pt x="9714" y="5291"/>
                  </a:lnTo>
                  <a:lnTo>
                    <a:pt x="12429" y="9480"/>
                  </a:lnTo>
                  <a:lnTo>
                    <a:pt x="16223" y="12273"/>
                  </a:lnTo>
                  <a:lnTo>
                    <a:pt x="37500" y="21864"/>
                  </a:lnTo>
                  <a:lnTo>
                    <a:pt x="69529" y="47334"/>
                  </a:lnTo>
                  <a:lnTo>
                    <a:pt x="82967" y="64251"/>
                  </a:lnTo>
                  <a:lnTo>
                    <a:pt x="126373" y="92241"/>
                  </a:lnTo>
                  <a:lnTo>
                    <a:pt x="168041" y="127623"/>
                  </a:lnTo>
                  <a:lnTo>
                    <a:pt x="207446" y="154943"/>
                  </a:lnTo>
                  <a:lnTo>
                    <a:pt x="249412" y="187474"/>
                  </a:lnTo>
                  <a:lnTo>
                    <a:pt x="276820" y="205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10"/>
            <p:cNvSpPr/>
            <p:nvPr/>
          </p:nvSpPr>
          <p:spPr>
            <a:xfrm>
              <a:off x="2893219" y="3830836"/>
              <a:ext cx="276821" cy="223243"/>
            </a:xfrm>
            <a:custGeom>
              <a:avLst/>
              <a:gdLst/>
              <a:ahLst/>
              <a:cxnLst/>
              <a:rect l="0" t="0" r="0" b="0"/>
              <a:pathLst>
                <a:path w="276821" h="223243">
                  <a:moveTo>
                    <a:pt x="276820" y="0"/>
                  </a:moveTo>
                  <a:lnTo>
                    <a:pt x="269132" y="7689"/>
                  </a:lnTo>
                  <a:lnTo>
                    <a:pt x="263518" y="8562"/>
                  </a:lnTo>
                  <a:lnTo>
                    <a:pt x="261998" y="9677"/>
                  </a:lnTo>
                  <a:lnTo>
                    <a:pt x="260311" y="13561"/>
                  </a:lnTo>
                  <a:lnTo>
                    <a:pt x="258868" y="14994"/>
                  </a:lnTo>
                  <a:lnTo>
                    <a:pt x="249425" y="19939"/>
                  </a:lnTo>
                  <a:lnTo>
                    <a:pt x="211333" y="56565"/>
                  </a:lnTo>
                  <a:lnTo>
                    <a:pt x="202735" y="59867"/>
                  </a:lnTo>
                  <a:lnTo>
                    <a:pt x="193292" y="62326"/>
                  </a:lnTo>
                  <a:lnTo>
                    <a:pt x="179145" y="71989"/>
                  </a:lnTo>
                  <a:lnTo>
                    <a:pt x="135535" y="101213"/>
                  </a:lnTo>
                  <a:lnTo>
                    <a:pt x="90996" y="127993"/>
                  </a:lnTo>
                  <a:lnTo>
                    <a:pt x="55643" y="156766"/>
                  </a:lnTo>
                  <a:lnTo>
                    <a:pt x="37596" y="162596"/>
                  </a:lnTo>
                  <a:lnTo>
                    <a:pt x="4605" y="191853"/>
                  </a:lnTo>
                  <a:lnTo>
                    <a:pt x="2047" y="197055"/>
                  </a:lnTo>
                  <a:lnTo>
                    <a:pt x="35" y="212927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11"/>
            <p:cNvSpPr/>
            <p:nvPr/>
          </p:nvSpPr>
          <p:spPr>
            <a:xfrm>
              <a:off x="2911078" y="3589734"/>
              <a:ext cx="392907" cy="169665"/>
            </a:xfrm>
            <a:custGeom>
              <a:avLst/>
              <a:gdLst/>
              <a:ahLst/>
              <a:cxnLst/>
              <a:rect l="0" t="0" r="0" b="0"/>
              <a:pathLst>
                <a:path w="392907" h="169665">
                  <a:moveTo>
                    <a:pt x="0" y="133946"/>
                  </a:moveTo>
                  <a:lnTo>
                    <a:pt x="0" y="129205"/>
                  </a:lnTo>
                  <a:lnTo>
                    <a:pt x="992" y="127809"/>
                  </a:lnTo>
                  <a:lnTo>
                    <a:pt x="2646" y="126878"/>
                  </a:lnTo>
                  <a:lnTo>
                    <a:pt x="9095" y="125261"/>
                  </a:lnTo>
                  <a:lnTo>
                    <a:pt x="22200" y="125026"/>
                  </a:lnTo>
                  <a:lnTo>
                    <a:pt x="27395" y="122374"/>
                  </a:lnTo>
                  <a:lnTo>
                    <a:pt x="34074" y="117328"/>
                  </a:lnTo>
                  <a:lnTo>
                    <a:pt x="42523" y="116332"/>
                  </a:lnTo>
                  <a:lnTo>
                    <a:pt x="86322" y="116087"/>
                  </a:lnTo>
                  <a:lnTo>
                    <a:pt x="127662" y="116086"/>
                  </a:lnTo>
                  <a:lnTo>
                    <a:pt x="144610" y="116086"/>
                  </a:lnTo>
                  <a:lnTo>
                    <a:pt x="151253" y="118732"/>
                  </a:lnTo>
                  <a:lnTo>
                    <a:pt x="154413" y="120827"/>
                  </a:lnTo>
                  <a:lnTo>
                    <a:pt x="168343" y="123775"/>
                  </a:lnTo>
                  <a:lnTo>
                    <a:pt x="211314" y="125010"/>
                  </a:lnTo>
                  <a:lnTo>
                    <a:pt x="226216" y="125015"/>
                  </a:lnTo>
                  <a:lnTo>
                    <a:pt x="232170" y="127662"/>
                  </a:lnTo>
                  <a:lnTo>
                    <a:pt x="235148" y="129756"/>
                  </a:lnTo>
                  <a:lnTo>
                    <a:pt x="248818" y="132704"/>
                  </a:lnTo>
                  <a:lnTo>
                    <a:pt x="279688" y="133914"/>
                  </a:lnTo>
                  <a:lnTo>
                    <a:pt x="285702" y="136577"/>
                  </a:lnTo>
                  <a:lnTo>
                    <a:pt x="291682" y="140076"/>
                  </a:lnTo>
                  <a:lnTo>
                    <a:pt x="303605" y="142323"/>
                  </a:lnTo>
                  <a:lnTo>
                    <a:pt x="324629" y="143795"/>
                  </a:lnTo>
                  <a:lnTo>
                    <a:pt x="341937" y="150554"/>
                  </a:lnTo>
                  <a:lnTo>
                    <a:pt x="354138" y="152550"/>
                  </a:lnTo>
                  <a:lnTo>
                    <a:pt x="364344" y="159461"/>
                  </a:lnTo>
                  <a:lnTo>
                    <a:pt x="372896" y="160483"/>
                  </a:lnTo>
                  <a:lnTo>
                    <a:pt x="378390" y="160623"/>
                  </a:lnTo>
                  <a:lnTo>
                    <a:pt x="380252" y="161653"/>
                  </a:lnTo>
                  <a:lnTo>
                    <a:pt x="381494" y="163331"/>
                  </a:lnTo>
                  <a:lnTo>
                    <a:pt x="382322" y="165442"/>
                  </a:lnTo>
                  <a:lnTo>
                    <a:pt x="383865" y="166849"/>
                  </a:lnTo>
                  <a:lnTo>
                    <a:pt x="392906" y="169664"/>
                  </a:lnTo>
                  <a:lnTo>
                    <a:pt x="392906" y="164924"/>
                  </a:lnTo>
                  <a:lnTo>
                    <a:pt x="391914" y="163528"/>
                  </a:lnTo>
                  <a:lnTo>
                    <a:pt x="390261" y="162597"/>
                  </a:lnTo>
                  <a:lnTo>
                    <a:pt x="384345" y="160844"/>
                  </a:lnTo>
                  <a:lnTo>
                    <a:pt x="367392" y="144149"/>
                  </a:lnTo>
                  <a:lnTo>
                    <a:pt x="366495" y="138512"/>
                  </a:lnTo>
                  <a:lnTo>
                    <a:pt x="365377" y="136990"/>
                  </a:lnTo>
                  <a:lnTo>
                    <a:pt x="358462" y="134346"/>
                  </a:lnTo>
                  <a:lnTo>
                    <a:pt x="357754" y="131478"/>
                  </a:lnTo>
                  <a:lnTo>
                    <a:pt x="357221" y="120654"/>
                  </a:lnTo>
                  <a:lnTo>
                    <a:pt x="356218" y="119131"/>
                  </a:lnTo>
                  <a:lnTo>
                    <a:pt x="354556" y="118116"/>
                  </a:lnTo>
                  <a:lnTo>
                    <a:pt x="352457" y="117440"/>
                  </a:lnTo>
                  <a:lnTo>
                    <a:pt x="351057" y="115996"/>
                  </a:lnTo>
                  <a:lnTo>
                    <a:pt x="349502" y="111747"/>
                  </a:lnTo>
                  <a:lnTo>
                    <a:pt x="348259" y="68351"/>
                  </a:lnTo>
                  <a:lnTo>
                    <a:pt x="348258" y="24372"/>
                  </a:lnTo>
                  <a:lnTo>
                    <a:pt x="348258" y="19146"/>
                  </a:lnTo>
                  <a:lnTo>
                    <a:pt x="357079" y="9049"/>
                  </a:lnTo>
                  <a:lnTo>
                    <a:pt x="3571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12"/>
            <p:cNvSpPr/>
            <p:nvPr/>
          </p:nvSpPr>
          <p:spPr>
            <a:xfrm>
              <a:off x="3062893" y="3589734"/>
              <a:ext cx="17850" cy="89298"/>
            </a:xfrm>
            <a:custGeom>
              <a:avLst/>
              <a:gdLst/>
              <a:ahLst/>
              <a:cxnLst/>
              <a:rect l="0" t="0" r="0" b="0"/>
              <a:pathLst>
                <a:path w="17850" h="89298">
                  <a:moveTo>
                    <a:pt x="8920" y="89297"/>
                  </a:moveTo>
                  <a:lnTo>
                    <a:pt x="8920" y="81609"/>
                  </a:lnTo>
                  <a:lnTo>
                    <a:pt x="7927" y="81195"/>
                  </a:lnTo>
                  <a:lnTo>
                    <a:pt x="99" y="80377"/>
                  </a:lnTo>
                  <a:lnTo>
                    <a:pt x="0" y="72680"/>
                  </a:lnTo>
                  <a:lnTo>
                    <a:pt x="989" y="72266"/>
                  </a:lnTo>
                  <a:lnTo>
                    <a:pt x="4733" y="71806"/>
                  </a:lnTo>
                  <a:lnTo>
                    <a:pt x="6129" y="70691"/>
                  </a:lnTo>
                  <a:lnTo>
                    <a:pt x="8552" y="63782"/>
                  </a:lnTo>
                  <a:lnTo>
                    <a:pt x="8887" y="54932"/>
                  </a:lnTo>
                  <a:lnTo>
                    <a:pt x="15050" y="46717"/>
                  </a:lnTo>
                  <a:lnTo>
                    <a:pt x="17481" y="37364"/>
                  </a:lnTo>
                  <a:lnTo>
                    <a:pt x="178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13"/>
            <p:cNvSpPr/>
            <p:nvPr/>
          </p:nvSpPr>
          <p:spPr>
            <a:xfrm>
              <a:off x="2902148" y="3616523"/>
              <a:ext cx="26791" cy="62509"/>
            </a:xfrm>
            <a:custGeom>
              <a:avLst/>
              <a:gdLst/>
              <a:ahLst/>
              <a:cxnLst/>
              <a:rect l="0" t="0" r="0" b="0"/>
              <a:pathLst>
                <a:path w="26791" h="62509">
                  <a:moveTo>
                    <a:pt x="26790" y="62508"/>
                  </a:moveTo>
                  <a:lnTo>
                    <a:pt x="22049" y="62508"/>
                  </a:lnTo>
                  <a:lnTo>
                    <a:pt x="20653" y="61516"/>
                  </a:lnTo>
                  <a:lnTo>
                    <a:pt x="19722" y="59863"/>
                  </a:lnTo>
                  <a:lnTo>
                    <a:pt x="17969" y="53946"/>
                  </a:lnTo>
                  <a:lnTo>
                    <a:pt x="22632" y="53687"/>
                  </a:lnTo>
                  <a:lnTo>
                    <a:pt x="24018" y="52659"/>
                  </a:lnTo>
                  <a:lnTo>
                    <a:pt x="26424" y="45900"/>
                  </a:lnTo>
                  <a:lnTo>
                    <a:pt x="26758" y="37070"/>
                  </a:lnTo>
                  <a:lnTo>
                    <a:pt x="19098" y="28149"/>
                  </a:lnTo>
                  <a:lnTo>
                    <a:pt x="18227" y="22452"/>
                  </a:lnTo>
                  <a:lnTo>
                    <a:pt x="17969" y="14480"/>
                  </a:lnTo>
                  <a:lnTo>
                    <a:pt x="16940" y="12630"/>
                  </a:lnTo>
                  <a:lnTo>
                    <a:pt x="15263" y="11397"/>
                  </a:lnTo>
                  <a:lnTo>
                    <a:pt x="10181" y="94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14"/>
            <p:cNvSpPr/>
            <p:nvPr/>
          </p:nvSpPr>
          <p:spPr>
            <a:xfrm>
              <a:off x="3107531" y="3732609"/>
              <a:ext cx="125017" cy="732236"/>
            </a:xfrm>
            <a:custGeom>
              <a:avLst/>
              <a:gdLst/>
              <a:ahLst/>
              <a:cxnLst/>
              <a:rect l="0" t="0" r="0" b="0"/>
              <a:pathLst>
                <a:path w="125017" h="732236">
                  <a:moveTo>
                    <a:pt x="0" y="0"/>
                  </a:moveTo>
                  <a:lnTo>
                    <a:pt x="0" y="7689"/>
                  </a:lnTo>
                  <a:lnTo>
                    <a:pt x="7689" y="16509"/>
                  </a:lnTo>
                  <a:lnTo>
                    <a:pt x="8821" y="25430"/>
                  </a:lnTo>
                  <a:lnTo>
                    <a:pt x="8898" y="31127"/>
                  </a:lnTo>
                  <a:lnTo>
                    <a:pt x="11562" y="36324"/>
                  </a:lnTo>
                  <a:lnTo>
                    <a:pt x="15060" y="41941"/>
                  </a:lnTo>
                  <a:lnTo>
                    <a:pt x="17491" y="51850"/>
                  </a:lnTo>
                  <a:lnTo>
                    <a:pt x="17750" y="57807"/>
                  </a:lnTo>
                  <a:lnTo>
                    <a:pt x="20457" y="63065"/>
                  </a:lnTo>
                  <a:lnTo>
                    <a:pt x="23975" y="68709"/>
                  </a:lnTo>
                  <a:lnTo>
                    <a:pt x="26233" y="80416"/>
                  </a:lnTo>
                  <a:lnTo>
                    <a:pt x="26787" y="123032"/>
                  </a:lnTo>
                  <a:lnTo>
                    <a:pt x="26789" y="163602"/>
                  </a:lnTo>
                  <a:lnTo>
                    <a:pt x="29435" y="169616"/>
                  </a:lnTo>
                  <a:lnTo>
                    <a:pt x="31530" y="172609"/>
                  </a:lnTo>
                  <a:lnTo>
                    <a:pt x="34478" y="186301"/>
                  </a:lnTo>
                  <a:lnTo>
                    <a:pt x="35709" y="230927"/>
                  </a:lnTo>
                  <a:lnTo>
                    <a:pt x="35718" y="252638"/>
                  </a:lnTo>
                  <a:lnTo>
                    <a:pt x="44281" y="293090"/>
                  </a:lnTo>
                  <a:lnTo>
                    <a:pt x="44617" y="315115"/>
                  </a:lnTo>
                  <a:lnTo>
                    <a:pt x="47280" y="321291"/>
                  </a:lnTo>
                  <a:lnTo>
                    <a:pt x="50779" y="327343"/>
                  </a:lnTo>
                  <a:lnTo>
                    <a:pt x="52749" y="337321"/>
                  </a:lnTo>
                  <a:lnTo>
                    <a:pt x="53564" y="377529"/>
                  </a:lnTo>
                  <a:lnTo>
                    <a:pt x="54564" y="387064"/>
                  </a:lnTo>
                  <a:lnTo>
                    <a:pt x="61266" y="404435"/>
                  </a:lnTo>
                  <a:lnTo>
                    <a:pt x="65105" y="431257"/>
                  </a:lnTo>
                  <a:lnTo>
                    <a:pt x="70187" y="448217"/>
                  </a:lnTo>
                  <a:lnTo>
                    <a:pt x="72408" y="479205"/>
                  </a:lnTo>
                  <a:lnTo>
                    <a:pt x="78501" y="491129"/>
                  </a:lnTo>
                  <a:lnTo>
                    <a:pt x="81338" y="532560"/>
                  </a:lnTo>
                  <a:lnTo>
                    <a:pt x="87431" y="544663"/>
                  </a:lnTo>
                  <a:lnTo>
                    <a:pt x="90268" y="585555"/>
                  </a:lnTo>
                  <a:lnTo>
                    <a:pt x="96361" y="598126"/>
                  </a:lnTo>
                  <a:lnTo>
                    <a:pt x="99197" y="631030"/>
                  </a:lnTo>
                  <a:lnTo>
                    <a:pt x="105290" y="642937"/>
                  </a:lnTo>
                  <a:lnTo>
                    <a:pt x="108142" y="675753"/>
                  </a:lnTo>
                  <a:lnTo>
                    <a:pt x="114844" y="685832"/>
                  </a:lnTo>
                  <a:lnTo>
                    <a:pt x="115977" y="695121"/>
                  </a:lnTo>
                  <a:lnTo>
                    <a:pt x="116086" y="723193"/>
                  </a:lnTo>
                  <a:lnTo>
                    <a:pt x="125016" y="732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15"/>
            <p:cNvSpPr/>
            <p:nvPr/>
          </p:nvSpPr>
          <p:spPr>
            <a:xfrm>
              <a:off x="1902023" y="3455789"/>
              <a:ext cx="151806" cy="750095"/>
            </a:xfrm>
            <a:custGeom>
              <a:avLst/>
              <a:gdLst/>
              <a:ahLst/>
              <a:cxnLst/>
              <a:rect l="0" t="0" r="0" b="0"/>
              <a:pathLst>
                <a:path w="151806" h="750095">
                  <a:moveTo>
                    <a:pt x="0" y="0"/>
                  </a:moveTo>
                  <a:lnTo>
                    <a:pt x="0" y="7689"/>
                  </a:lnTo>
                  <a:lnTo>
                    <a:pt x="993" y="8102"/>
                  </a:lnTo>
                  <a:lnTo>
                    <a:pt x="4741" y="8562"/>
                  </a:lnTo>
                  <a:lnTo>
                    <a:pt x="6137" y="9677"/>
                  </a:lnTo>
                  <a:lnTo>
                    <a:pt x="8562" y="16586"/>
                  </a:lnTo>
                  <a:lnTo>
                    <a:pt x="8929" y="40057"/>
                  </a:lnTo>
                  <a:lnTo>
                    <a:pt x="9922" y="41587"/>
                  </a:lnTo>
                  <a:lnTo>
                    <a:pt x="11576" y="42608"/>
                  </a:lnTo>
                  <a:lnTo>
                    <a:pt x="13670" y="43288"/>
                  </a:lnTo>
                  <a:lnTo>
                    <a:pt x="15067" y="44734"/>
                  </a:lnTo>
                  <a:lnTo>
                    <a:pt x="16618" y="48986"/>
                  </a:lnTo>
                  <a:lnTo>
                    <a:pt x="17751" y="60863"/>
                  </a:lnTo>
                  <a:lnTo>
                    <a:pt x="23975" y="69312"/>
                  </a:lnTo>
                  <a:lnTo>
                    <a:pt x="25956" y="77643"/>
                  </a:lnTo>
                  <a:lnTo>
                    <a:pt x="26780" y="101574"/>
                  </a:lnTo>
                  <a:lnTo>
                    <a:pt x="29431" y="107321"/>
                  </a:lnTo>
                  <a:lnTo>
                    <a:pt x="32924" y="113183"/>
                  </a:lnTo>
                  <a:lnTo>
                    <a:pt x="35167" y="125030"/>
                  </a:lnTo>
                  <a:lnTo>
                    <a:pt x="35687" y="138164"/>
                  </a:lnTo>
                  <a:lnTo>
                    <a:pt x="38351" y="143427"/>
                  </a:lnTo>
                  <a:lnTo>
                    <a:pt x="41850" y="149074"/>
                  </a:lnTo>
                  <a:lnTo>
                    <a:pt x="44280" y="159003"/>
                  </a:lnTo>
                  <a:lnTo>
                    <a:pt x="44639" y="181680"/>
                  </a:lnTo>
                  <a:lnTo>
                    <a:pt x="47290" y="187572"/>
                  </a:lnTo>
                  <a:lnTo>
                    <a:pt x="50784" y="193498"/>
                  </a:lnTo>
                  <a:lnTo>
                    <a:pt x="53211" y="203622"/>
                  </a:lnTo>
                  <a:lnTo>
                    <a:pt x="53579" y="247904"/>
                  </a:lnTo>
                  <a:lnTo>
                    <a:pt x="53579" y="292212"/>
                  </a:lnTo>
                  <a:lnTo>
                    <a:pt x="53579" y="298933"/>
                  </a:lnTo>
                  <a:lnTo>
                    <a:pt x="56225" y="304177"/>
                  </a:lnTo>
                  <a:lnTo>
                    <a:pt x="61267" y="310887"/>
                  </a:lnTo>
                  <a:lnTo>
                    <a:pt x="62263" y="319342"/>
                  </a:lnTo>
                  <a:lnTo>
                    <a:pt x="62508" y="363055"/>
                  </a:lnTo>
                  <a:lnTo>
                    <a:pt x="62508" y="373686"/>
                  </a:lnTo>
                  <a:lnTo>
                    <a:pt x="63500" y="374140"/>
                  </a:lnTo>
                  <a:lnTo>
                    <a:pt x="70197" y="374928"/>
                  </a:lnTo>
                  <a:lnTo>
                    <a:pt x="70886" y="377639"/>
                  </a:lnTo>
                  <a:lnTo>
                    <a:pt x="71438" y="410765"/>
                  </a:lnTo>
                  <a:lnTo>
                    <a:pt x="80259" y="410766"/>
                  </a:lnTo>
                  <a:lnTo>
                    <a:pt x="80368" y="446107"/>
                  </a:lnTo>
                  <a:lnTo>
                    <a:pt x="88930" y="455037"/>
                  </a:lnTo>
                  <a:lnTo>
                    <a:pt x="89297" y="480927"/>
                  </a:lnTo>
                  <a:lnTo>
                    <a:pt x="97859" y="490732"/>
                  </a:lnTo>
                  <a:lnTo>
                    <a:pt x="98227" y="535378"/>
                  </a:lnTo>
                  <a:lnTo>
                    <a:pt x="98227" y="579877"/>
                  </a:lnTo>
                  <a:lnTo>
                    <a:pt x="98227" y="589327"/>
                  </a:lnTo>
                  <a:lnTo>
                    <a:pt x="102968" y="589350"/>
                  </a:lnTo>
                  <a:lnTo>
                    <a:pt x="104364" y="590345"/>
                  </a:lnTo>
                  <a:lnTo>
                    <a:pt x="105295" y="592001"/>
                  </a:lnTo>
                  <a:lnTo>
                    <a:pt x="107147" y="598257"/>
                  </a:lnTo>
                  <a:lnTo>
                    <a:pt x="107157" y="611850"/>
                  </a:lnTo>
                  <a:lnTo>
                    <a:pt x="108149" y="613283"/>
                  </a:lnTo>
                  <a:lnTo>
                    <a:pt x="109803" y="614238"/>
                  </a:lnTo>
                  <a:lnTo>
                    <a:pt x="114845" y="615771"/>
                  </a:lnTo>
                  <a:lnTo>
                    <a:pt x="115535" y="618627"/>
                  </a:lnTo>
                  <a:lnTo>
                    <a:pt x="116086" y="633630"/>
                  </a:lnTo>
                  <a:lnTo>
                    <a:pt x="124907" y="642826"/>
                  </a:lnTo>
                  <a:lnTo>
                    <a:pt x="125016" y="669726"/>
                  </a:lnTo>
                  <a:lnTo>
                    <a:pt x="133943" y="669727"/>
                  </a:lnTo>
                  <a:lnTo>
                    <a:pt x="133946" y="704171"/>
                  </a:lnTo>
                  <a:lnTo>
                    <a:pt x="142508" y="713974"/>
                  </a:lnTo>
                  <a:lnTo>
                    <a:pt x="142767" y="718997"/>
                  </a:lnTo>
                  <a:lnTo>
                    <a:pt x="143795" y="720433"/>
                  </a:lnTo>
                  <a:lnTo>
                    <a:pt x="145473" y="721390"/>
                  </a:lnTo>
                  <a:lnTo>
                    <a:pt x="151435" y="723192"/>
                  </a:lnTo>
                  <a:lnTo>
                    <a:pt x="151805" y="750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96"/>
          <p:cNvGrpSpPr/>
          <p:nvPr/>
        </p:nvGrpSpPr>
        <p:grpSpPr>
          <a:xfrm>
            <a:off x="3670226" y="2232424"/>
            <a:ext cx="3241353" cy="2196702"/>
            <a:chOff x="3670226" y="2232424"/>
            <a:chExt cx="3241353" cy="2196702"/>
          </a:xfrm>
        </p:grpSpPr>
        <p:sp>
          <p:nvSpPr>
            <p:cNvPr id="19" name="SMARTInkShape-316"/>
            <p:cNvSpPr/>
            <p:nvPr/>
          </p:nvSpPr>
          <p:spPr>
            <a:xfrm>
              <a:off x="6661547" y="3375422"/>
              <a:ext cx="250032" cy="241102"/>
            </a:xfrm>
            <a:custGeom>
              <a:avLst/>
              <a:gdLst/>
              <a:ahLst/>
              <a:cxnLst/>
              <a:rect l="0" t="0" r="0" b="0"/>
              <a:pathLst>
                <a:path w="250032" h="241102">
                  <a:moveTo>
                    <a:pt x="250031" y="0"/>
                  </a:moveTo>
                  <a:lnTo>
                    <a:pt x="242342" y="0"/>
                  </a:lnTo>
                  <a:lnTo>
                    <a:pt x="236729" y="4740"/>
                  </a:lnTo>
                  <a:lnTo>
                    <a:pt x="234196" y="9714"/>
                  </a:lnTo>
                  <a:lnTo>
                    <a:pt x="233522" y="12429"/>
                  </a:lnTo>
                  <a:lnTo>
                    <a:pt x="232080" y="14239"/>
                  </a:lnTo>
                  <a:lnTo>
                    <a:pt x="189369" y="44698"/>
                  </a:lnTo>
                  <a:lnTo>
                    <a:pt x="149758" y="71439"/>
                  </a:lnTo>
                  <a:lnTo>
                    <a:pt x="127907" y="87312"/>
                  </a:lnTo>
                  <a:lnTo>
                    <a:pt x="86405" y="127931"/>
                  </a:lnTo>
                  <a:lnTo>
                    <a:pt x="45896" y="168416"/>
                  </a:lnTo>
                  <a:lnTo>
                    <a:pt x="31592" y="183712"/>
                  </a:lnTo>
                  <a:lnTo>
                    <a:pt x="8780" y="225322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17"/>
            <p:cNvSpPr/>
            <p:nvPr/>
          </p:nvSpPr>
          <p:spPr>
            <a:xfrm>
              <a:off x="6411516" y="3250406"/>
              <a:ext cx="241102" cy="1178720"/>
            </a:xfrm>
            <a:custGeom>
              <a:avLst/>
              <a:gdLst/>
              <a:ahLst/>
              <a:cxnLst/>
              <a:rect l="0" t="0" r="0" b="0"/>
              <a:pathLst>
                <a:path w="241102" h="1178720">
                  <a:moveTo>
                    <a:pt x="0" y="0"/>
                  </a:moveTo>
                  <a:lnTo>
                    <a:pt x="0" y="33992"/>
                  </a:lnTo>
                  <a:lnTo>
                    <a:pt x="6136" y="42507"/>
                  </a:lnTo>
                  <a:lnTo>
                    <a:pt x="8102" y="50849"/>
                  </a:lnTo>
                  <a:lnTo>
                    <a:pt x="8821" y="65517"/>
                  </a:lnTo>
                  <a:lnTo>
                    <a:pt x="11527" y="71452"/>
                  </a:lnTo>
                  <a:lnTo>
                    <a:pt x="15044" y="77397"/>
                  </a:lnTo>
                  <a:lnTo>
                    <a:pt x="17302" y="89298"/>
                  </a:lnTo>
                  <a:lnTo>
                    <a:pt x="17749" y="101204"/>
                  </a:lnTo>
                  <a:lnTo>
                    <a:pt x="20457" y="107157"/>
                  </a:lnTo>
                  <a:lnTo>
                    <a:pt x="23974" y="113110"/>
                  </a:lnTo>
                  <a:lnTo>
                    <a:pt x="26232" y="125016"/>
                  </a:lnTo>
                  <a:lnTo>
                    <a:pt x="26418" y="127992"/>
                  </a:lnTo>
                  <a:lnTo>
                    <a:pt x="29270" y="133946"/>
                  </a:lnTo>
                  <a:lnTo>
                    <a:pt x="32852" y="139899"/>
                  </a:lnTo>
                  <a:lnTo>
                    <a:pt x="34445" y="145852"/>
                  </a:lnTo>
                  <a:lnTo>
                    <a:pt x="35861" y="147836"/>
                  </a:lnTo>
                  <a:lnTo>
                    <a:pt x="37798" y="149159"/>
                  </a:lnTo>
                  <a:lnTo>
                    <a:pt x="40082" y="150041"/>
                  </a:lnTo>
                  <a:lnTo>
                    <a:pt x="41603" y="151621"/>
                  </a:lnTo>
                  <a:lnTo>
                    <a:pt x="43295" y="156023"/>
                  </a:lnTo>
                  <a:lnTo>
                    <a:pt x="45373" y="173070"/>
                  </a:lnTo>
                  <a:lnTo>
                    <a:pt x="51663" y="187020"/>
                  </a:lnTo>
                  <a:lnTo>
                    <a:pt x="53199" y="199331"/>
                  </a:lnTo>
                  <a:lnTo>
                    <a:pt x="54318" y="201348"/>
                  </a:lnTo>
                  <a:lnTo>
                    <a:pt x="56056" y="202693"/>
                  </a:lnTo>
                  <a:lnTo>
                    <a:pt x="58206" y="203590"/>
                  </a:lnTo>
                  <a:lnTo>
                    <a:pt x="59639" y="205180"/>
                  </a:lnTo>
                  <a:lnTo>
                    <a:pt x="61233" y="209592"/>
                  </a:lnTo>
                  <a:lnTo>
                    <a:pt x="63248" y="220509"/>
                  </a:lnTo>
                  <a:lnTo>
                    <a:pt x="68570" y="229268"/>
                  </a:lnTo>
                  <a:lnTo>
                    <a:pt x="70871" y="241116"/>
                  </a:lnTo>
                  <a:lnTo>
                    <a:pt x="71326" y="253011"/>
                  </a:lnTo>
                  <a:lnTo>
                    <a:pt x="74033" y="258962"/>
                  </a:lnTo>
                  <a:lnTo>
                    <a:pt x="77552" y="264915"/>
                  </a:lnTo>
                  <a:lnTo>
                    <a:pt x="80525" y="273844"/>
                  </a:lnTo>
                  <a:lnTo>
                    <a:pt x="86256" y="282774"/>
                  </a:lnTo>
                  <a:lnTo>
                    <a:pt x="88396" y="291703"/>
                  </a:lnTo>
                  <a:lnTo>
                    <a:pt x="89178" y="301846"/>
                  </a:lnTo>
                  <a:lnTo>
                    <a:pt x="95410" y="310390"/>
                  </a:lnTo>
                  <a:lnTo>
                    <a:pt x="97392" y="318737"/>
                  </a:lnTo>
                  <a:lnTo>
                    <a:pt x="98194" y="342315"/>
                  </a:lnTo>
                  <a:lnTo>
                    <a:pt x="100857" y="348262"/>
                  </a:lnTo>
                  <a:lnTo>
                    <a:pt x="104357" y="354213"/>
                  </a:lnTo>
                  <a:lnTo>
                    <a:pt x="106787" y="364354"/>
                  </a:lnTo>
                  <a:lnTo>
                    <a:pt x="113220" y="372898"/>
                  </a:lnTo>
                  <a:lnTo>
                    <a:pt x="115237" y="381246"/>
                  </a:lnTo>
                  <a:lnTo>
                    <a:pt x="116052" y="404822"/>
                  </a:lnTo>
                  <a:lnTo>
                    <a:pt x="118716" y="410770"/>
                  </a:lnTo>
                  <a:lnTo>
                    <a:pt x="123771" y="417932"/>
                  </a:lnTo>
                  <a:lnTo>
                    <a:pt x="125762" y="432613"/>
                  </a:lnTo>
                  <a:lnTo>
                    <a:pt x="133096" y="446128"/>
                  </a:lnTo>
                  <a:lnTo>
                    <a:pt x="134863" y="461597"/>
                  </a:lnTo>
                  <a:lnTo>
                    <a:pt x="140998" y="473319"/>
                  </a:lnTo>
                  <a:lnTo>
                    <a:pt x="143794" y="497088"/>
                  </a:lnTo>
                  <a:lnTo>
                    <a:pt x="149928" y="508993"/>
                  </a:lnTo>
                  <a:lnTo>
                    <a:pt x="150553" y="511969"/>
                  </a:lnTo>
                  <a:lnTo>
                    <a:pt x="159383" y="529828"/>
                  </a:lnTo>
                  <a:lnTo>
                    <a:pt x="161460" y="541735"/>
                  </a:lnTo>
                  <a:lnTo>
                    <a:pt x="167749" y="553641"/>
                  </a:lnTo>
                  <a:lnTo>
                    <a:pt x="169285" y="560807"/>
                  </a:lnTo>
                  <a:lnTo>
                    <a:pt x="175725" y="569351"/>
                  </a:lnTo>
                  <a:lnTo>
                    <a:pt x="177744" y="577698"/>
                  </a:lnTo>
                  <a:lnTo>
                    <a:pt x="178216" y="583515"/>
                  </a:lnTo>
                  <a:lnTo>
                    <a:pt x="181071" y="589408"/>
                  </a:lnTo>
                  <a:lnTo>
                    <a:pt x="184656" y="595334"/>
                  </a:lnTo>
                  <a:lnTo>
                    <a:pt x="187666" y="604249"/>
                  </a:lnTo>
                  <a:lnTo>
                    <a:pt x="193408" y="613174"/>
                  </a:lnTo>
                  <a:lnTo>
                    <a:pt x="195550" y="622103"/>
                  </a:lnTo>
                  <a:lnTo>
                    <a:pt x="196051" y="628055"/>
                  </a:lnTo>
                  <a:lnTo>
                    <a:pt x="197178" y="630039"/>
                  </a:lnTo>
                  <a:lnTo>
                    <a:pt x="198921" y="631362"/>
                  </a:lnTo>
                  <a:lnTo>
                    <a:pt x="201074" y="632244"/>
                  </a:lnTo>
                  <a:lnTo>
                    <a:pt x="202511" y="633824"/>
                  </a:lnTo>
                  <a:lnTo>
                    <a:pt x="204106" y="638226"/>
                  </a:lnTo>
                  <a:lnTo>
                    <a:pt x="206123" y="649136"/>
                  </a:lnTo>
                  <a:lnTo>
                    <a:pt x="213038" y="659065"/>
                  </a:lnTo>
                  <a:lnTo>
                    <a:pt x="214060" y="667584"/>
                  </a:lnTo>
                  <a:lnTo>
                    <a:pt x="214201" y="673074"/>
                  </a:lnTo>
                  <a:lnTo>
                    <a:pt x="216908" y="678821"/>
                  </a:lnTo>
                  <a:lnTo>
                    <a:pt x="230820" y="695123"/>
                  </a:lnTo>
                  <a:lnTo>
                    <a:pt x="231771" y="700844"/>
                  </a:lnTo>
                  <a:lnTo>
                    <a:pt x="232136" y="712730"/>
                  </a:lnTo>
                  <a:lnTo>
                    <a:pt x="239856" y="721919"/>
                  </a:lnTo>
                  <a:lnTo>
                    <a:pt x="240992" y="730872"/>
                  </a:lnTo>
                  <a:lnTo>
                    <a:pt x="241101" y="775003"/>
                  </a:lnTo>
                  <a:lnTo>
                    <a:pt x="241101" y="810957"/>
                  </a:lnTo>
                  <a:lnTo>
                    <a:pt x="234964" y="819406"/>
                  </a:lnTo>
                  <a:lnTo>
                    <a:pt x="232539" y="828809"/>
                  </a:lnTo>
                  <a:lnTo>
                    <a:pt x="232204" y="842745"/>
                  </a:lnTo>
                  <a:lnTo>
                    <a:pt x="229540" y="848488"/>
                  </a:lnTo>
                  <a:lnTo>
                    <a:pt x="226041" y="854348"/>
                  </a:lnTo>
                  <a:lnTo>
                    <a:pt x="223079" y="863225"/>
                  </a:lnTo>
                  <a:lnTo>
                    <a:pt x="217351" y="872140"/>
                  </a:lnTo>
                  <a:lnTo>
                    <a:pt x="214221" y="881065"/>
                  </a:lnTo>
                  <a:lnTo>
                    <a:pt x="208442" y="889993"/>
                  </a:lnTo>
                  <a:lnTo>
                    <a:pt x="205297" y="898923"/>
                  </a:lnTo>
                  <a:lnTo>
                    <a:pt x="189990" y="919758"/>
                  </a:lnTo>
                  <a:lnTo>
                    <a:pt x="183270" y="936405"/>
                  </a:lnTo>
                  <a:lnTo>
                    <a:pt x="166575" y="958085"/>
                  </a:lnTo>
                  <a:lnTo>
                    <a:pt x="151789" y="975933"/>
                  </a:lnTo>
                  <a:lnTo>
                    <a:pt x="133943" y="999569"/>
                  </a:lnTo>
                  <a:lnTo>
                    <a:pt x="125014" y="1011536"/>
                  </a:lnTo>
                  <a:lnTo>
                    <a:pt x="118731" y="1025004"/>
                  </a:lnTo>
                  <a:lnTo>
                    <a:pt x="111868" y="1043184"/>
                  </a:lnTo>
                  <a:lnTo>
                    <a:pt x="98063" y="1062032"/>
                  </a:lnTo>
                  <a:lnTo>
                    <a:pt x="95141" y="1065209"/>
                  </a:lnTo>
                  <a:lnTo>
                    <a:pt x="91894" y="1074031"/>
                  </a:lnTo>
                  <a:lnTo>
                    <a:pt x="86879" y="1100430"/>
                  </a:lnTo>
                  <a:lnTo>
                    <a:pt x="81654" y="1117834"/>
                  </a:lnTo>
                  <a:lnTo>
                    <a:pt x="80748" y="1127717"/>
                  </a:lnTo>
                  <a:lnTo>
                    <a:pt x="83182" y="1133892"/>
                  </a:lnTo>
                  <a:lnTo>
                    <a:pt x="86579" y="1139944"/>
                  </a:lnTo>
                  <a:lnTo>
                    <a:pt x="88760" y="1151914"/>
                  </a:lnTo>
                  <a:lnTo>
                    <a:pt x="89265" y="1165076"/>
                  </a:lnTo>
                  <a:lnTo>
                    <a:pt x="90268" y="1166647"/>
                  </a:lnTo>
                  <a:lnTo>
                    <a:pt x="91929" y="1167694"/>
                  </a:lnTo>
                  <a:lnTo>
                    <a:pt x="94028" y="1168393"/>
                  </a:lnTo>
                  <a:lnTo>
                    <a:pt x="95428" y="1169851"/>
                  </a:lnTo>
                  <a:lnTo>
                    <a:pt x="98226" y="1178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18"/>
            <p:cNvSpPr/>
            <p:nvPr/>
          </p:nvSpPr>
          <p:spPr>
            <a:xfrm>
              <a:off x="6045631" y="2777139"/>
              <a:ext cx="812205" cy="491123"/>
            </a:xfrm>
            <a:custGeom>
              <a:avLst/>
              <a:gdLst/>
              <a:ahLst/>
              <a:cxnLst/>
              <a:rect l="0" t="0" r="0" b="0"/>
              <a:pathLst>
                <a:path w="812205" h="491123">
                  <a:moveTo>
                    <a:pt x="455182" y="44642"/>
                  </a:moveTo>
                  <a:lnTo>
                    <a:pt x="450441" y="39902"/>
                  </a:lnTo>
                  <a:lnTo>
                    <a:pt x="445468" y="37574"/>
                  </a:lnTo>
                  <a:lnTo>
                    <a:pt x="429450" y="31340"/>
                  </a:lnTo>
                  <a:lnTo>
                    <a:pt x="413314" y="21546"/>
                  </a:lnTo>
                  <a:lnTo>
                    <a:pt x="394693" y="15937"/>
                  </a:lnTo>
                  <a:lnTo>
                    <a:pt x="391044" y="13599"/>
                  </a:lnTo>
                  <a:lnTo>
                    <a:pt x="376426" y="10309"/>
                  </a:lnTo>
                  <a:lnTo>
                    <a:pt x="359845" y="8205"/>
                  </a:lnTo>
                  <a:lnTo>
                    <a:pt x="338490" y="1910"/>
                  </a:lnTo>
                  <a:lnTo>
                    <a:pt x="297388" y="106"/>
                  </a:lnTo>
                  <a:lnTo>
                    <a:pt x="255749" y="0"/>
                  </a:lnTo>
                  <a:lnTo>
                    <a:pt x="211434" y="2640"/>
                  </a:lnTo>
                  <a:lnTo>
                    <a:pt x="169983" y="11018"/>
                  </a:lnTo>
                  <a:lnTo>
                    <a:pt x="127792" y="25142"/>
                  </a:lnTo>
                  <a:lnTo>
                    <a:pt x="104946" y="33588"/>
                  </a:lnTo>
                  <a:lnTo>
                    <a:pt x="65190" y="67649"/>
                  </a:lnTo>
                  <a:lnTo>
                    <a:pt x="50461" y="78138"/>
                  </a:lnTo>
                  <a:lnTo>
                    <a:pt x="20683" y="119981"/>
                  </a:lnTo>
                  <a:lnTo>
                    <a:pt x="3743" y="154856"/>
                  </a:lnTo>
                  <a:lnTo>
                    <a:pt x="0" y="196452"/>
                  </a:lnTo>
                  <a:lnTo>
                    <a:pt x="863" y="208355"/>
                  </a:lnTo>
                  <a:lnTo>
                    <a:pt x="17865" y="250025"/>
                  </a:lnTo>
                  <a:lnTo>
                    <a:pt x="29273" y="267884"/>
                  </a:lnTo>
                  <a:lnTo>
                    <a:pt x="38678" y="280783"/>
                  </a:lnTo>
                  <a:lnTo>
                    <a:pt x="60699" y="317245"/>
                  </a:lnTo>
                  <a:lnTo>
                    <a:pt x="99881" y="346408"/>
                  </a:lnTo>
                  <a:lnTo>
                    <a:pt x="140246" y="375190"/>
                  </a:lnTo>
                  <a:lnTo>
                    <a:pt x="179222" y="403834"/>
                  </a:lnTo>
                  <a:lnTo>
                    <a:pt x="216895" y="418909"/>
                  </a:lnTo>
                  <a:lnTo>
                    <a:pt x="257521" y="436182"/>
                  </a:lnTo>
                  <a:lnTo>
                    <a:pt x="300346" y="451574"/>
                  </a:lnTo>
                  <a:lnTo>
                    <a:pt x="341143" y="464168"/>
                  </a:lnTo>
                  <a:lnTo>
                    <a:pt x="375420" y="473217"/>
                  </a:lnTo>
                  <a:lnTo>
                    <a:pt x="410713" y="479536"/>
                  </a:lnTo>
                  <a:lnTo>
                    <a:pt x="446305" y="484054"/>
                  </a:lnTo>
                  <a:lnTo>
                    <a:pt x="481987" y="489031"/>
                  </a:lnTo>
                  <a:lnTo>
                    <a:pt x="517694" y="490506"/>
                  </a:lnTo>
                  <a:lnTo>
                    <a:pt x="560575" y="491004"/>
                  </a:lnTo>
                  <a:lnTo>
                    <a:pt x="598700" y="491103"/>
                  </a:lnTo>
                  <a:lnTo>
                    <a:pt x="640773" y="491122"/>
                  </a:lnTo>
                  <a:lnTo>
                    <a:pt x="680962" y="490134"/>
                  </a:lnTo>
                  <a:lnTo>
                    <a:pt x="725096" y="475895"/>
                  </a:lnTo>
                  <a:lnTo>
                    <a:pt x="755689" y="461315"/>
                  </a:lnTo>
                  <a:lnTo>
                    <a:pt x="765019" y="452742"/>
                  </a:lnTo>
                  <a:lnTo>
                    <a:pt x="773465" y="443309"/>
                  </a:lnTo>
                  <a:lnTo>
                    <a:pt x="792411" y="426523"/>
                  </a:lnTo>
                  <a:lnTo>
                    <a:pt x="806001" y="404392"/>
                  </a:lnTo>
                  <a:lnTo>
                    <a:pt x="810482" y="386824"/>
                  </a:lnTo>
                  <a:lnTo>
                    <a:pt x="812204" y="343529"/>
                  </a:lnTo>
                  <a:lnTo>
                    <a:pt x="802633" y="302982"/>
                  </a:lnTo>
                  <a:lnTo>
                    <a:pt x="782313" y="258873"/>
                  </a:lnTo>
                  <a:lnTo>
                    <a:pt x="762960" y="223220"/>
                  </a:lnTo>
                  <a:lnTo>
                    <a:pt x="728582" y="179578"/>
                  </a:lnTo>
                  <a:lnTo>
                    <a:pt x="686904" y="141627"/>
                  </a:lnTo>
                  <a:lnTo>
                    <a:pt x="649713" y="105125"/>
                  </a:lnTo>
                  <a:lnTo>
                    <a:pt x="615536" y="75772"/>
                  </a:lnTo>
                  <a:lnTo>
                    <a:pt x="573863" y="51889"/>
                  </a:lnTo>
                  <a:lnTo>
                    <a:pt x="540851" y="30714"/>
                  </a:lnTo>
                  <a:lnTo>
                    <a:pt x="498703" y="12976"/>
                  </a:lnTo>
                  <a:lnTo>
                    <a:pt x="484392" y="10124"/>
                  </a:lnTo>
                  <a:lnTo>
                    <a:pt x="455182" y="8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19"/>
            <p:cNvSpPr/>
            <p:nvPr/>
          </p:nvSpPr>
          <p:spPr>
            <a:xfrm>
              <a:off x="6620683" y="3955852"/>
              <a:ext cx="228388" cy="339329"/>
            </a:xfrm>
            <a:custGeom>
              <a:avLst/>
              <a:gdLst/>
              <a:ahLst/>
              <a:cxnLst/>
              <a:rect l="0" t="0" r="0" b="0"/>
              <a:pathLst>
                <a:path w="228388" h="339329">
                  <a:moveTo>
                    <a:pt x="5145" y="0"/>
                  </a:moveTo>
                  <a:lnTo>
                    <a:pt x="404" y="0"/>
                  </a:lnTo>
                  <a:lnTo>
                    <a:pt x="0" y="992"/>
                  </a:lnTo>
                  <a:lnTo>
                    <a:pt x="3835" y="9713"/>
                  </a:lnTo>
                  <a:lnTo>
                    <a:pt x="4886" y="16250"/>
                  </a:lnTo>
                  <a:lnTo>
                    <a:pt x="11231" y="24670"/>
                  </a:lnTo>
                  <a:lnTo>
                    <a:pt x="14224" y="32996"/>
                  </a:lnTo>
                  <a:lnTo>
                    <a:pt x="36977" y="68632"/>
                  </a:lnTo>
                  <a:lnTo>
                    <a:pt x="39136" y="78789"/>
                  </a:lnTo>
                  <a:lnTo>
                    <a:pt x="41696" y="83284"/>
                  </a:lnTo>
                  <a:lnTo>
                    <a:pt x="64097" y="111042"/>
                  </a:lnTo>
                  <a:lnTo>
                    <a:pt x="92443" y="154640"/>
                  </a:lnTo>
                  <a:lnTo>
                    <a:pt x="110436" y="171693"/>
                  </a:lnTo>
                  <a:lnTo>
                    <a:pt x="137769" y="211454"/>
                  </a:lnTo>
                  <a:lnTo>
                    <a:pt x="162651" y="244912"/>
                  </a:lnTo>
                  <a:lnTo>
                    <a:pt x="189686" y="288583"/>
                  </a:lnTo>
                  <a:lnTo>
                    <a:pt x="228387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20"/>
            <p:cNvSpPr/>
            <p:nvPr/>
          </p:nvSpPr>
          <p:spPr>
            <a:xfrm>
              <a:off x="6188273" y="3429000"/>
              <a:ext cx="258962" cy="214314"/>
            </a:xfrm>
            <a:custGeom>
              <a:avLst/>
              <a:gdLst/>
              <a:ahLst/>
              <a:cxnLst/>
              <a:rect l="0" t="0" r="0" b="0"/>
              <a:pathLst>
                <a:path w="258962" h="214314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18092" y="18479"/>
                  </a:lnTo>
                  <a:lnTo>
                    <a:pt x="38385" y="35773"/>
                  </a:lnTo>
                  <a:lnTo>
                    <a:pt x="47818" y="42688"/>
                  </a:lnTo>
                  <a:lnTo>
                    <a:pt x="64604" y="60651"/>
                  </a:lnTo>
                  <a:lnTo>
                    <a:pt x="104303" y="87975"/>
                  </a:lnTo>
                  <a:lnTo>
                    <a:pt x="145859" y="121952"/>
                  </a:lnTo>
                  <a:lnTo>
                    <a:pt x="187525" y="153836"/>
                  </a:lnTo>
                  <a:lnTo>
                    <a:pt x="230004" y="186262"/>
                  </a:lnTo>
                  <a:lnTo>
                    <a:pt x="258961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21"/>
            <p:cNvSpPr/>
            <p:nvPr/>
          </p:nvSpPr>
          <p:spPr>
            <a:xfrm>
              <a:off x="6206143" y="2884289"/>
              <a:ext cx="169612" cy="98218"/>
            </a:xfrm>
            <a:custGeom>
              <a:avLst/>
              <a:gdLst/>
              <a:ahLst/>
              <a:cxnLst/>
              <a:rect l="0" t="0" r="0" b="0"/>
              <a:pathLst>
                <a:path w="169612" h="98218">
                  <a:moveTo>
                    <a:pt x="71427" y="0"/>
                  </a:moveTo>
                  <a:lnTo>
                    <a:pt x="49205" y="0"/>
                  </a:lnTo>
                  <a:lnTo>
                    <a:pt x="47683" y="992"/>
                  </a:lnTo>
                  <a:lnTo>
                    <a:pt x="46668" y="2646"/>
                  </a:lnTo>
                  <a:lnTo>
                    <a:pt x="45991" y="4740"/>
                  </a:lnTo>
                  <a:lnTo>
                    <a:pt x="44548" y="6137"/>
                  </a:lnTo>
                  <a:lnTo>
                    <a:pt x="37068" y="8562"/>
                  </a:lnTo>
                  <a:lnTo>
                    <a:pt x="31371" y="8821"/>
                  </a:lnTo>
                  <a:lnTo>
                    <a:pt x="26173" y="11527"/>
                  </a:lnTo>
                  <a:lnTo>
                    <a:pt x="4590" y="31129"/>
                  </a:lnTo>
                  <a:lnTo>
                    <a:pt x="2035" y="36325"/>
                  </a:lnTo>
                  <a:lnTo>
                    <a:pt x="110" y="48902"/>
                  </a:lnTo>
                  <a:lnTo>
                    <a:pt x="0" y="60856"/>
                  </a:lnTo>
                  <a:lnTo>
                    <a:pt x="6129" y="69311"/>
                  </a:lnTo>
                  <a:lnTo>
                    <a:pt x="7679" y="74792"/>
                  </a:lnTo>
                  <a:lnTo>
                    <a:pt x="9085" y="76650"/>
                  </a:lnTo>
                  <a:lnTo>
                    <a:pt x="24078" y="86178"/>
                  </a:lnTo>
                  <a:lnTo>
                    <a:pt x="32814" y="88373"/>
                  </a:lnTo>
                  <a:lnTo>
                    <a:pt x="38722" y="88886"/>
                  </a:lnTo>
                  <a:lnTo>
                    <a:pt x="44655" y="91760"/>
                  </a:lnTo>
                  <a:lnTo>
                    <a:pt x="47625" y="93916"/>
                  </a:lnTo>
                  <a:lnTo>
                    <a:pt x="61288" y="96949"/>
                  </a:lnTo>
                  <a:lnTo>
                    <a:pt x="105901" y="98217"/>
                  </a:lnTo>
                  <a:lnTo>
                    <a:pt x="114199" y="95576"/>
                  </a:lnTo>
                  <a:lnTo>
                    <a:pt x="121195" y="92088"/>
                  </a:lnTo>
                  <a:lnTo>
                    <a:pt x="130711" y="89131"/>
                  </a:lnTo>
                  <a:lnTo>
                    <a:pt x="139815" y="83405"/>
                  </a:lnTo>
                  <a:lnTo>
                    <a:pt x="145809" y="81718"/>
                  </a:lnTo>
                  <a:lnTo>
                    <a:pt x="147804" y="80275"/>
                  </a:lnTo>
                  <a:lnTo>
                    <a:pt x="149134" y="78321"/>
                  </a:lnTo>
                  <a:lnTo>
                    <a:pt x="150021" y="76027"/>
                  </a:lnTo>
                  <a:lnTo>
                    <a:pt x="151605" y="74497"/>
                  </a:lnTo>
                  <a:lnTo>
                    <a:pt x="161275" y="69396"/>
                  </a:lnTo>
                  <a:lnTo>
                    <a:pt x="164067" y="67100"/>
                  </a:lnTo>
                  <a:lnTo>
                    <a:pt x="167171" y="61903"/>
                  </a:lnTo>
                  <a:lnTo>
                    <a:pt x="169327" y="53682"/>
                  </a:lnTo>
                  <a:lnTo>
                    <a:pt x="169611" y="41294"/>
                  </a:lnTo>
                  <a:lnTo>
                    <a:pt x="166989" y="35551"/>
                  </a:lnTo>
                  <a:lnTo>
                    <a:pt x="156351" y="22561"/>
                  </a:lnTo>
                  <a:lnTo>
                    <a:pt x="151174" y="19949"/>
                  </a:lnTo>
                  <a:lnTo>
                    <a:pt x="148404" y="19253"/>
                  </a:lnTo>
                  <a:lnTo>
                    <a:pt x="146558" y="17796"/>
                  </a:lnTo>
                  <a:lnTo>
                    <a:pt x="144506" y="13532"/>
                  </a:lnTo>
                  <a:lnTo>
                    <a:pt x="142966" y="11998"/>
                  </a:lnTo>
                  <a:lnTo>
                    <a:pt x="138610" y="10293"/>
                  </a:lnTo>
                  <a:lnTo>
                    <a:pt x="127730" y="8207"/>
                  </a:lnTo>
                  <a:lnTo>
                    <a:pt x="1160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22"/>
            <p:cNvSpPr/>
            <p:nvPr/>
          </p:nvSpPr>
          <p:spPr>
            <a:xfrm>
              <a:off x="3670226" y="2232424"/>
              <a:ext cx="2410892" cy="964383"/>
            </a:xfrm>
            <a:custGeom>
              <a:avLst/>
              <a:gdLst/>
              <a:ahLst/>
              <a:cxnLst/>
              <a:rect l="0" t="0" r="0" b="0"/>
              <a:pathLst>
                <a:path w="2410892" h="964383">
                  <a:moveTo>
                    <a:pt x="2294805" y="794740"/>
                  </a:moveTo>
                  <a:lnTo>
                    <a:pt x="2303626" y="794740"/>
                  </a:lnTo>
                  <a:lnTo>
                    <a:pt x="2262974" y="752987"/>
                  </a:lnTo>
                  <a:lnTo>
                    <a:pt x="2260814" y="747079"/>
                  </a:lnTo>
                  <a:lnTo>
                    <a:pt x="2258254" y="745107"/>
                  </a:lnTo>
                  <a:lnTo>
                    <a:pt x="2250118" y="742915"/>
                  </a:lnTo>
                  <a:lnTo>
                    <a:pt x="2242533" y="736650"/>
                  </a:lnTo>
                  <a:lnTo>
                    <a:pt x="2220468" y="711655"/>
                  </a:lnTo>
                  <a:lnTo>
                    <a:pt x="2180302" y="684614"/>
                  </a:lnTo>
                  <a:lnTo>
                    <a:pt x="2135770" y="644516"/>
                  </a:lnTo>
                  <a:lnTo>
                    <a:pt x="2095300" y="618397"/>
                  </a:lnTo>
                  <a:lnTo>
                    <a:pt x="2053699" y="582857"/>
                  </a:lnTo>
                  <a:lnTo>
                    <a:pt x="2012031" y="552045"/>
                  </a:lnTo>
                  <a:lnTo>
                    <a:pt x="1970360" y="520813"/>
                  </a:lnTo>
                  <a:lnTo>
                    <a:pt x="1928504" y="487886"/>
                  </a:lnTo>
                  <a:lnTo>
                    <a:pt x="1899805" y="466934"/>
                  </a:lnTo>
                  <a:lnTo>
                    <a:pt x="1877135" y="453535"/>
                  </a:lnTo>
                  <a:lnTo>
                    <a:pt x="1832501" y="419528"/>
                  </a:lnTo>
                  <a:lnTo>
                    <a:pt x="1793835" y="389906"/>
                  </a:lnTo>
                  <a:lnTo>
                    <a:pt x="1749975" y="364899"/>
                  </a:lnTo>
                  <a:lnTo>
                    <a:pt x="1708076" y="338774"/>
                  </a:lnTo>
                  <a:lnTo>
                    <a:pt x="1685720" y="323949"/>
                  </a:lnTo>
                  <a:lnTo>
                    <a:pt x="1642692" y="299782"/>
                  </a:lnTo>
                  <a:lnTo>
                    <a:pt x="1604525" y="276650"/>
                  </a:lnTo>
                  <a:lnTo>
                    <a:pt x="1563803" y="257713"/>
                  </a:lnTo>
                  <a:lnTo>
                    <a:pt x="1526103" y="237289"/>
                  </a:lnTo>
                  <a:lnTo>
                    <a:pt x="1484114" y="216792"/>
                  </a:lnTo>
                  <a:lnTo>
                    <a:pt x="1442122" y="198154"/>
                  </a:lnTo>
                  <a:lnTo>
                    <a:pt x="1401747" y="181500"/>
                  </a:lnTo>
                  <a:lnTo>
                    <a:pt x="1368186" y="166775"/>
                  </a:lnTo>
                  <a:lnTo>
                    <a:pt x="1333107" y="154696"/>
                  </a:lnTo>
                  <a:lnTo>
                    <a:pt x="1297577" y="139982"/>
                  </a:lnTo>
                  <a:lnTo>
                    <a:pt x="1261914" y="128897"/>
                  </a:lnTo>
                  <a:lnTo>
                    <a:pt x="1226212" y="119329"/>
                  </a:lnTo>
                  <a:lnTo>
                    <a:pt x="1190499" y="109218"/>
                  </a:lnTo>
                  <a:lnTo>
                    <a:pt x="1153789" y="95088"/>
                  </a:lnTo>
                  <a:lnTo>
                    <a:pt x="1112926" y="84176"/>
                  </a:lnTo>
                  <a:lnTo>
                    <a:pt x="1075242" y="74659"/>
                  </a:lnTo>
                  <a:lnTo>
                    <a:pt x="1037949" y="65556"/>
                  </a:lnTo>
                  <a:lnTo>
                    <a:pt x="996913" y="56574"/>
                  </a:lnTo>
                  <a:lnTo>
                    <a:pt x="959178" y="47629"/>
                  </a:lnTo>
                  <a:lnTo>
                    <a:pt x="921869" y="39687"/>
                  </a:lnTo>
                  <a:lnTo>
                    <a:pt x="879837" y="35901"/>
                  </a:lnTo>
                  <a:lnTo>
                    <a:pt x="835963" y="28936"/>
                  </a:lnTo>
                  <a:lnTo>
                    <a:pt x="792537" y="21581"/>
                  </a:lnTo>
                  <a:lnTo>
                    <a:pt x="753101" y="17968"/>
                  </a:lnTo>
                  <a:lnTo>
                    <a:pt x="710438" y="12047"/>
                  </a:lnTo>
                  <a:lnTo>
                    <a:pt x="667370" y="8860"/>
                  </a:lnTo>
                  <a:lnTo>
                    <a:pt x="628040" y="3065"/>
                  </a:lnTo>
                  <a:lnTo>
                    <a:pt x="586401" y="907"/>
                  </a:lnTo>
                  <a:lnTo>
                    <a:pt x="548487" y="267"/>
                  </a:lnTo>
                  <a:lnTo>
                    <a:pt x="511126" y="78"/>
                  </a:lnTo>
                  <a:lnTo>
                    <a:pt x="470070" y="22"/>
                  </a:lnTo>
                  <a:lnTo>
                    <a:pt x="432329" y="5"/>
                  </a:lnTo>
                  <a:lnTo>
                    <a:pt x="396011" y="0"/>
                  </a:lnTo>
                  <a:lnTo>
                    <a:pt x="360114" y="991"/>
                  </a:lnTo>
                  <a:lnTo>
                    <a:pt x="324343" y="6135"/>
                  </a:lnTo>
                  <a:lnTo>
                    <a:pt x="289601" y="9092"/>
                  </a:lnTo>
                  <a:lnTo>
                    <a:pt x="248046" y="15832"/>
                  </a:lnTo>
                  <a:lnTo>
                    <a:pt x="206655" y="22197"/>
                  </a:lnTo>
                  <a:lnTo>
                    <a:pt x="169816" y="33009"/>
                  </a:lnTo>
                  <a:lnTo>
                    <a:pt x="129668" y="47658"/>
                  </a:lnTo>
                  <a:lnTo>
                    <a:pt x="91271" y="62510"/>
                  </a:lnTo>
                  <a:lnTo>
                    <a:pt x="56284" y="80365"/>
                  </a:lnTo>
                  <a:lnTo>
                    <a:pt x="25095" y="108889"/>
                  </a:lnTo>
                  <a:lnTo>
                    <a:pt x="15175" y="123433"/>
                  </a:lnTo>
                  <a:lnTo>
                    <a:pt x="1986" y="154271"/>
                  </a:lnTo>
                  <a:lnTo>
                    <a:pt x="0" y="188879"/>
                  </a:lnTo>
                  <a:lnTo>
                    <a:pt x="13181" y="230547"/>
                  </a:lnTo>
                  <a:lnTo>
                    <a:pt x="24957" y="253273"/>
                  </a:lnTo>
                  <a:lnTo>
                    <a:pt x="52918" y="294693"/>
                  </a:lnTo>
                  <a:lnTo>
                    <a:pt x="69995" y="318493"/>
                  </a:lnTo>
                  <a:lnTo>
                    <a:pt x="103968" y="360162"/>
                  </a:lnTo>
                  <a:lnTo>
                    <a:pt x="128108" y="383974"/>
                  </a:lnTo>
                  <a:lnTo>
                    <a:pt x="169038" y="419693"/>
                  </a:lnTo>
                  <a:lnTo>
                    <a:pt x="206368" y="449459"/>
                  </a:lnTo>
                  <a:lnTo>
                    <a:pt x="245313" y="479224"/>
                  </a:lnTo>
                  <a:lnTo>
                    <a:pt x="283689" y="503037"/>
                  </a:lnTo>
                  <a:lnTo>
                    <a:pt x="320961" y="526849"/>
                  </a:lnTo>
                  <a:lnTo>
                    <a:pt x="356987" y="550662"/>
                  </a:lnTo>
                  <a:lnTo>
                    <a:pt x="399896" y="574474"/>
                  </a:lnTo>
                  <a:lnTo>
                    <a:pt x="434798" y="592334"/>
                  </a:lnTo>
                  <a:lnTo>
                    <a:pt x="469282" y="610193"/>
                  </a:lnTo>
                  <a:lnTo>
                    <a:pt x="510750" y="634006"/>
                  </a:lnTo>
                  <a:lnTo>
                    <a:pt x="545144" y="651865"/>
                  </a:lnTo>
                  <a:lnTo>
                    <a:pt x="583116" y="669724"/>
                  </a:lnTo>
                  <a:lnTo>
                    <a:pt x="623141" y="684938"/>
                  </a:lnTo>
                  <a:lnTo>
                    <a:pt x="662781" y="698375"/>
                  </a:lnTo>
                  <a:lnTo>
                    <a:pt x="703300" y="714925"/>
                  </a:lnTo>
                  <a:lnTo>
                    <a:pt x="743087" y="732396"/>
                  </a:lnTo>
                  <a:lnTo>
                    <a:pt x="783649" y="747494"/>
                  </a:lnTo>
                  <a:lnTo>
                    <a:pt x="823448" y="760897"/>
                  </a:lnTo>
                  <a:lnTo>
                    <a:pt x="866661" y="774791"/>
                  </a:lnTo>
                  <a:lnTo>
                    <a:pt x="910883" y="787837"/>
                  </a:lnTo>
                  <a:lnTo>
                    <a:pt x="955405" y="804270"/>
                  </a:lnTo>
                  <a:lnTo>
                    <a:pt x="1000016" y="819061"/>
                  </a:lnTo>
                  <a:lnTo>
                    <a:pt x="1044654" y="832373"/>
                  </a:lnTo>
                  <a:lnTo>
                    <a:pt x="1089299" y="846240"/>
                  </a:lnTo>
                  <a:lnTo>
                    <a:pt x="1133947" y="859278"/>
                  </a:lnTo>
                  <a:lnTo>
                    <a:pt x="1178594" y="873063"/>
                  </a:lnTo>
                  <a:lnTo>
                    <a:pt x="1209352" y="880152"/>
                  </a:lnTo>
                  <a:lnTo>
                    <a:pt x="1242866" y="886610"/>
                  </a:lnTo>
                  <a:lnTo>
                    <a:pt x="1274959" y="892787"/>
                  </a:lnTo>
                  <a:lnTo>
                    <a:pt x="1306751" y="899832"/>
                  </a:lnTo>
                  <a:lnTo>
                    <a:pt x="1340725" y="909578"/>
                  </a:lnTo>
                  <a:lnTo>
                    <a:pt x="1373023" y="917878"/>
                  </a:lnTo>
                  <a:lnTo>
                    <a:pt x="1403913" y="923882"/>
                  </a:lnTo>
                  <a:lnTo>
                    <a:pt x="1434179" y="926551"/>
                  </a:lnTo>
                  <a:lnTo>
                    <a:pt x="1464166" y="930382"/>
                  </a:lnTo>
                  <a:lnTo>
                    <a:pt x="1494031" y="935393"/>
                  </a:lnTo>
                  <a:lnTo>
                    <a:pt x="1523840" y="940927"/>
                  </a:lnTo>
                  <a:lnTo>
                    <a:pt x="1556271" y="946694"/>
                  </a:lnTo>
                  <a:lnTo>
                    <a:pt x="1589537" y="951572"/>
                  </a:lnTo>
                  <a:lnTo>
                    <a:pt x="1620857" y="953740"/>
                  </a:lnTo>
                  <a:lnTo>
                    <a:pt x="1651314" y="954704"/>
                  </a:lnTo>
                  <a:lnTo>
                    <a:pt x="1681388" y="956124"/>
                  </a:lnTo>
                  <a:lnTo>
                    <a:pt x="1711290" y="960063"/>
                  </a:lnTo>
                  <a:lnTo>
                    <a:pt x="1741117" y="962475"/>
                  </a:lnTo>
                  <a:lnTo>
                    <a:pt x="1770909" y="963547"/>
                  </a:lnTo>
                  <a:lnTo>
                    <a:pt x="1800686" y="964023"/>
                  </a:lnTo>
                  <a:lnTo>
                    <a:pt x="1830457" y="964235"/>
                  </a:lnTo>
                  <a:lnTo>
                    <a:pt x="1860226" y="964329"/>
                  </a:lnTo>
                  <a:lnTo>
                    <a:pt x="1903883" y="964382"/>
                  </a:lnTo>
                  <a:lnTo>
                    <a:pt x="1943387" y="963405"/>
                  </a:lnTo>
                  <a:lnTo>
                    <a:pt x="1985078" y="958265"/>
                  </a:lnTo>
                  <a:lnTo>
                    <a:pt x="2023007" y="956302"/>
                  </a:lnTo>
                  <a:lnTo>
                    <a:pt x="2059381" y="954727"/>
                  </a:lnTo>
                  <a:lnTo>
                    <a:pt x="2095293" y="948418"/>
                  </a:lnTo>
                  <a:lnTo>
                    <a:pt x="2130077" y="941257"/>
                  </a:lnTo>
                  <a:lnTo>
                    <a:pt x="2171646" y="935688"/>
                  </a:lnTo>
                  <a:lnTo>
                    <a:pt x="2213041" y="925328"/>
                  </a:lnTo>
                  <a:lnTo>
                    <a:pt x="2256256" y="917844"/>
                  </a:lnTo>
                  <a:lnTo>
                    <a:pt x="2278754" y="912905"/>
                  </a:lnTo>
                  <a:lnTo>
                    <a:pt x="2301625" y="908796"/>
                  </a:lnTo>
                  <a:lnTo>
                    <a:pt x="2327130" y="903259"/>
                  </a:lnTo>
                  <a:lnTo>
                    <a:pt x="2345141" y="901173"/>
                  </a:lnTo>
                  <a:lnTo>
                    <a:pt x="2371258" y="893818"/>
                  </a:lnTo>
                  <a:lnTo>
                    <a:pt x="2410891" y="892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23"/>
            <p:cNvSpPr/>
            <p:nvPr/>
          </p:nvSpPr>
          <p:spPr>
            <a:xfrm>
              <a:off x="6019023" y="3036096"/>
              <a:ext cx="169251" cy="80363"/>
            </a:xfrm>
            <a:custGeom>
              <a:avLst/>
              <a:gdLst/>
              <a:ahLst/>
              <a:cxnLst/>
              <a:rect l="0" t="0" r="0" b="0"/>
              <a:pathLst>
                <a:path w="169251" h="80363">
                  <a:moveTo>
                    <a:pt x="151391" y="8927"/>
                  </a:moveTo>
                  <a:lnTo>
                    <a:pt x="134222" y="8927"/>
                  </a:lnTo>
                  <a:lnTo>
                    <a:pt x="126231" y="6282"/>
                  </a:lnTo>
                  <a:lnTo>
                    <a:pt x="119373" y="2791"/>
                  </a:lnTo>
                  <a:lnTo>
                    <a:pt x="104240" y="549"/>
                  </a:lnTo>
                  <a:lnTo>
                    <a:pt x="63419" y="7"/>
                  </a:lnTo>
                  <a:lnTo>
                    <a:pt x="51462" y="0"/>
                  </a:lnTo>
                  <a:lnTo>
                    <a:pt x="44801" y="2645"/>
                  </a:lnTo>
                  <a:lnTo>
                    <a:pt x="38534" y="6135"/>
                  </a:lnTo>
                  <a:lnTo>
                    <a:pt x="29426" y="9092"/>
                  </a:lnTo>
                  <a:lnTo>
                    <a:pt x="20444" y="14819"/>
                  </a:lnTo>
                  <a:lnTo>
                    <a:pt x="14479" y="16507"/>
                  </a:lnTo>
                  <a:lnTo>
                    <a:pt x="12491" y="17949"/>
                  </a:lnTo>
                  <a:lnTo>
                    <a:pt x="11166" y="19903"/>
                  </a:lnTo>
                  <a:lnTo>
                    <a:pt x="8702" y="24719"/>
                  </a:lnTo>
                  <a:lnTo>
                    <a:pt x="2728" y="33009"/>
                  </a:lnTo>
                  <a:lnTo>
                    <a:pt x="0" y="42918"/>
                  </a:lnTo>
                  <a:lnTo>
                    <a:pt x="4450" y="48874"/>
                  </a:lnTo>
                  <a:lnTo>
                    <a:pt x="20588" y="65592"/>
                  </a:lnTo>
                  <a:lnTo>
                    <a:pt x="29095" y="68838"/>
                  </a:lnTo>
                  <a:lnTo>
                    <a:pt x="68207" y="78972"/>
                  </a:lnTo>
                  <a:lnTo>
                    <a:pt x="109728" y="80284"/>
                  </a:lnTo>
                  <a:lnTo>
                    <a:pt x="152604" y="80362"/>
                  </a:lnTo>
                  <a:lnTo>
                    <a:pt x="155176" y="79370"/>
                  </a:lnTo>
                  <a:lnTo>
                    <a:pt x="156892" y="77717"/>
                  </a:lnTo>
                  <a:lnTo>
                    <a:pt x="158034" y="75623"/>
                  </a:lnTo>
                  <a:lnTo>
                    <a:pt x="159789" y="74228"/>
                  </a:lnTo>
                  <a:lnTo>
                    <a:pt x="167808" y="71803"/>
                  </a:lnTo>
                  <a:lnTo>
                    <a:pt x="168289" y="70688"/>
                  </a:lnTo>
                  <a:lnTo>
                    <a:pt x="169250" y="62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24"/>
            <p:cNvSpPr/>
            <p:nvPr/>
          </p:nvSpPr>
          <p:spPr>
            <a:xfrm>
              <a:off x="6170414" y="2937867"/>
              <a:ext cx="35720" cy="8931"/>
            </a:xfrm>
            <a:custGeom>
              <a:avLst/>
              <a:gdLst/>
              <a:ahLst/>
              <a:cxnLst/>
              <a:rect l="0" t="0" r="0" b="0"/>
              <a:pathLst>
                <a:path w="35720" h="8931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1"/>
                  </a:lnTo>
                  <a:lnTo>
                    <a:pt x="9094" y="6137"/>
                  </a:lnTo>
                  <a:lnTo>
                    <a:pt x="13303" y="7689"/>
                  </a:lnTo>
                  <a:lnTo>
                    <a:pt x="34435" y="8927"/>
                  </a:lnTo>
                  <a:lnTo>
                    <a:pt x="17861" y="8930"/>
                  </a:lnTo>
                  <a:lnTo>
                    <a:pt x="35719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25"/>
            <p:cNvSpPr/>
            <p:nvPr/>
          </p:nvSpPr>
          <p:spPr>
            <a:xfrm>
              <a:off x="6250814" y="2884289"/>
              <a:ext cx="26757" cy="8931"/>
            </a:xfrm>
            <a:custGeom>
              <a:avLst/>
              <a:gdLst/>
              <a:ahLst/>
              <a:cxnLst/>
              <a:rect l="0" t="0" r="0" b="0"/>
              <a:pathLst>
                <a:path w="26757" h="8931">
                  <a:moveTo>
                    <a:pt x="8897" y="8930"/>
                  </a:moveTo>
                  <a:lnTo>
                    <a:pt x="1208" y="8930"/>
                  </a:lnTo>
                  <a:lnTo>
                    <a:pt x="794" y="7938"/>
                  </a:lnTo>
                  <a:lnTo>
                    <a:pt x="0" y="368"/>
                  </a:lnTo>
                  <a:lnTo>
                    <a:pt x="267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26"/>
            <p:cNvSpPr/>
            <p:nvPr/>
          </p:nvSpPr>
          <p:spPr>
            <a:xfrm>
              <a:off x="6090047" y="2902148"/>
              <a:ext cx="35718" cy="17861"/>
            </a:xfrm>
            <a:custGeom>
              <a:avLst/>
              <a:gdLst/>
              <a:ahLst/>
              <a:cxnLst/>
              <a:rect l="0" t="0" r="0" b="0"/>
              <a:pathLst>
                <a:path w="35718" h="17861">
                  <a:moveTo>
                    <a:pt x="17859" y="0"/>
                  </a:moveTo>
                  <a:lnTo>
                    <a:pt x="31420" y="0"/>
                  </a:lnTo>
                  <a:lnTo>
                    <a:pt x="32853" y="993"/>
                  </a:lnTo>
                  <a:lnTo>
                    <a:pt x="33808" y="2646"/>
                  </a:lnTo>
                  <a:lnTo>
                    <a:pt x="35717" y="8927"/>
                  </a:lnTo>
                  <a:lnTo>
                    <a:pt x="8963" y="8930"/>
                  </a:lnTo>
                  <a:lnTo>
                    <a:pt x="17751" y="8930"/>
                  </a:lnTo>
                  <a:lnTo>
                    <a:pt x="26679" y="17751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27"/>
            <p:cNvSpPr/>
            <p:nvPr/>
          </p:nvSpPr>
          <p:spPr>
            <a:xfrm>
              <a:off x="6134815" y="2848570"/>
              <a:ext cx="124851" cy="89185"/>
            </a:xfrm>
            <a:custGeom>
              <a:avLst/>
              <a:gdLst/>
              <a:ahLst/>
              <a:cxnLst/>
              <a:rect l="0" t="0" r="0" b="0"/>
              <a:pathLst>
                <a:path w="124851" h="89185">
                  <a:moveTo>
                    <a:pt x="62388" y="0"/>
                  </a:moveTo>
                  <a:lnTo>
                    <a:pt x="57648" y="4741"/>
                  </a:lnTo>
                  <a:lnTo>
                    <a:pt x="52675" y="7068"/>
                  </a:lnTo>
                  <a:lnTo>
                    <a:pt x="46138" y="8562"/>
                  </a:lnTo>
                  <a:lnTo>
                    <a:pt x="37718" y="14994"/>
                  </a:lnTo>
                  <a:lnTo>
                    <a:pt x="29392" y="18003"/>
                  </a:lnTo>
                  <a:lnTo>
                    <a:pt x="23580" y="22223"/>
                  </a:lnTo>
                  <a:lnTo>
                    <a:pt x="20336" y="27406"/>
                  </a:lnTo>
                  <a:lnTo>
                    <a:pt x="17901" y="33016"/>
                  </a:lnTo>
                  <a:lnTo>
                    <a:pt x="2948" y="51436"/>
                  </a:lnTo>
                  <a:lnTo>
                    <a:pt x="284" y="60854"/>
                  </a:lnTo>
                  <a:lnTo>
                    <a:pt x="0" y="66758"/>
                  </a:lnTo>
                  <a:lnTo>
                    <a:pt x="2579" y="72004"/>
                  </a:lnTo>
                  <a:lnTo>
                    <a:pt x="7579" y="78716"/>
                  </a:lnTo>
                  <a:lnTo>
                    <a:pt x="10909" y="79633"/>
                  </a:lnTo>
                  <a:lnTo>
                    <a:pt x="13186" y="79878"/>
                  </a:lnTo>
                  <a:lnTo>
                    <a:pt x="18362" y="82796"/>
                  </a:lnTo>
                  <a:lnTo>
                    <a:pt x="23970" y="86408"/>
                  </a:lnTo>
                  <a:lnTo>
                    <a:pt x="32705" y="88441"/>
                  </a:lnTo>
                  <a:lnTo>
                    <a:pt x="47516" y="89184"/>
                  </a:lnTo>
                  <a:lnTo>
                    <a:pt x="76444" y="80196"/>
                  </a:lnTo>
                  <a:lnTo>
                    <a:pt x="89014" y="73462"/>
                  </a:lnTo>
                  <a:lnTo>
                    <a:pt x="92045" y="72787"/>
                  </a:lnTo>
                  <a:lnTo>
                    <a:pt x="118940" y="58171"/>
                  </a:lnTo>
                  <a:lnTo>
                    <a:pt x="122249" y="52973"/>
                  </a:lnTo>
                  <a:lnTo>
                    <a:pt x="124547" y="44753"/>
                  </a:lnTo>
                  <a:lnTo>
                    <a:pt x="124850" y="32364"/>
                  </a:lnTo>
                  <a:lnTo>
                    <a:pt x="123874" y="30506"/>
                  </a:lnTo>
                  <a:lnTo>
                    <a:pt x="122230" y="29267"/>
                  </a:lnTo>
                  <a:lnTo>
                    <a:pt x="120142" y="28441"/>
                  </a:lnTo>
                  <a:lnTo>
                    <a:pt x="118751" y="26898"/>
                  </a:lnTo>
                  <a:lnTo>
                    <a:pt x="117203" y="22538"/>
                  </a:lnTo>
                  <a:lnTo>
                    <a:pt x="115799" y="20979"/>
                  </a:lnTo>
                  <a:lnTo>
                    <a:pt x="107037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28"/>
            <p:cNvSpPr/>
            <p:nvPr/>
          </p:nvSpPr>
          <p:spPr>
            <a:xfrm>
              <a:off x="3795118" y="2312792"/>
              <a:ext cx="455414" cy="294639"/>
            </a:xfrm>
            <a:custGeom>
              <a:avLst/>
              <a:gdLst/>
              <a:ahLst/>
              <a:cxnLst/>
              <a:rect l="0" t="0" r="0" b="0"/>
              <a:pathLst>
                <a:path w="455414" h="294639">
                  <a:moveTo>
                    <a:pt x="8929" y="187521"/>
                  </a:moveTo>
                  <a:lnTo>
                    <a:pt x="4188" y="187521"/>
                  </a:lnTo>
                  <a:lnTo>
                    <a:pt x="2792" y="188513"/>
                  </a:lnTo>
                  <a:lnTo>
                    <a:pt x="1861" y="190166"/>
                  </a:lnTo>
                  <a:lnTo>
                    <a:pt x="0" y="196447"/>
                  </a:lnTo>
                  <a:lnTo>
                    <a:pt x="0" y="191709"/>
                  </a:lnTo>
                  <a:lnTo>
                    <a:pt x="991" y="190313"/>
                  </a:lnTo>
                  <a:lnTo>
                    <a:pt x="2645" y="189382"/>
                  </a:lnTo>
                  <a:lnTo>
                    <a:pt x="4740" y="188762"/>
                  </a:lnTo>
                  <a:lnTo>
                    <a:pt x="6136" y="187356"/>
                  </a:lnTo>
                  <a:lnTo>
                    <a:pt x="11023" y="177970"/>
                  </a:lnTo>
                  <a:lnTo>
                    <a:pt x="13301" y="175201"/>
                  </a:lnTo>
                  <a:lnTo>
                    <a:pt x="18479" y="172123"/>
                  </a:lnTo>
                  <a:lnTo>
                    <a:pt x="21249" y="171302"/>
                  </a:lnTo>
                  <a:lnTo>
                    <a:pt x="23095" y="168771"/>
                  </a:lnTo>
                  <a:lnTo>
                    <a:pt x="28705" y="153096"/>
                  </a:lnTo>
                  <a:lnTo>
                    <a:pt x="39073" y="140151"/>
                  </a:lnTo>
                  <a:lnTo>
                    <a:pt x="55820" y="127047"/>
                  </a:lnTo>
                  <a:lnTo>
                    <a:pt x="62510" y="112938"/>
                  </a:lnTo>
                  <a:lnTo>
                    <a:pt x="88860" y="86812"/>
                  </a:lnTo>
                  <a:lnTo>
                    <a:pt x="119054" y="45970"/>
                  </a:lnTo>
                  <a:lnTo>
                    <a:pt x="136920" y="24187"/>
                  </a:lnTo>
                  <a:lnTo>
                    <a:pt x="142873" y="20670"/>
                  </a:lnTo>
                  <a:lnTo>
                    <a:pt x="145850" y="19732"/>
                  </a:lnTo>
                  <a:lnTo>
                    <a:pt x="147835" y="18115"/>
                  </a:lnTo>
                  <a:lnTo>
                    <a:pt x="151620" y="12090"/>
                  </a:lnTo>
                  <a:lnTo>
                    <a:pt x="156021" y="10333"/>
                  </a:lnTo>
                  <a:lnTo>
                    <a:pt x="157592" y="8872"/>
                  </a:lnTo>
                  <a:lnTo>
                    <a:pt x="160611" y="401"/>
                  </a:lnTo>
                  <a:lnTo>
                    <a:pt x="169553" y="0"/>
                  </a:lnTo>
                  <a:lnTo>
                    <a:pt x="169654" y="12426"/>
                  </a:lnTo>
                  <a:lnTo>
                    <a:pt x="167013" y="18089"/>
                  </a:lnTo>
                  <a:lnTo>
                    <a:pt x="163524" y="23913"/>
                  </a:lnTo>
                  <a:lnTo>
                    <a:pt x="161561" y="33762"/>
                  </a:lnTo>
                  <a:lnTo>
                    <a:pt x="159814" y="59696"/>
                  </a:lnTo>
                  <a:lnTo>
                    <a:pt x="153055" y="86731"/>
                  </a:lnTo>
                  <a:lnTo>
                    <a:pt x="149323" y="116137"/>
                  </a:lnTo>
                  <a:lnTo>
                    <a:pt x="144785" y="133959"/>
                  </a:lnTo>
                  <a:lnTo>
                    <a:pt x="142986" y="175615"/>
                  </a:lnTo>
                  <a:lnTo>
                    <a:pt x="142881" y="217286"/>
                  </a:lnTo>
                  <a:lnTo>
                    <a:pt x="143868" y="234153"/>
                  </a:lnTo>
                  <a:lnTo>
                    <a:pt x="153898" y="258726"/>
                  </a:lnTo>
                  <a:lnTo>
                    <a:pt x="166963" y="278955"/>
                  </a:lnTo>
                  <a:lnTo>
                    <a:pt x="184570" y="291288"/>
                  </a:lnTo>
                  <a:lnTo>
                    <a:pt x="190510" y="293170"/>
                  </a:lnTo>
                  <a:lnTo>
                    <a:pt x="230591" y="294638"/>
                  </a:lnTo>
                  <a:lnTo>
                    <a:pt x="239076" y="292014"/>
                  </a:lnTo>
                  <a:lnTo>
                    <a:pt x="247146" y="288532"/>
                  </a:lnTo>
                  <a:lnTo>
                    <a:pt x="257347" y="286985"/>
                  </a:lnTo>
                  <a:lnTo>
                    <a:pt x="261854" y="284588"/>
                  </a:lnTo>
                  <a:lnTo>
                    <a:pt x="295284" y="259326"/>
                  </a:lnTo>
                  <a:lnTo>
                    <a:pt x="305862" y="252176"/>
                  </a:lnTo>
                  <a:lnTo>
                    <a:pt x="323383" y="234063"/>
                  </a:lnTo>
                  <a:lnTo>
                    <a:pt x="333233" y="226065"/>
                  </a:lnTo>
                  <a:lnTo>
                    <a:pt x="350287" y="207408"/>
                  </a:lnTo>
                  <a:lnTo>
                    <a:pt x="360073" y="199336"/>
                  </a:lnTo>
                  <a:lnTo>
                    <a:pt x="377086" y="180631"/>
                  </a:lnTo>
                  <a:lnTo>
                    <a:pt x="386867" y="172552"/>
                  </a:lnTo>
                  <a:lnTo>
                    <a:pt x="416638" y="131051"/>
                  </a:lnTo>
                  <a:lnTo>
                    <a:pt x="433578" y="110399"/>
                  </a:lnTo>
                  <a:lnTo>
                    <a:pt x="435787" y="104296"/>
                  </a:lnTo>
                  <a:lnTo>
                    <a:pt x="437368" y="102272"/>
                  </a:lnTo>
                  <a:lnTo>
                    <a:pt x="443342" y="98431"/>
                  </a:lnTo>
                  <a:lnTo>
                    <a:pt x="445087" y="94016"/>
                  </a:lnTo>
                  <a:lnTo>
                    <a:pt x="446545" y="92442"/>
                  </a:lnTo>
                  <a:lnTo>
                    <a:pt x="455413" y="89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29"/>
            <p:cNvSpPr/>
            <p:nvPr/>
          </p:nvSpPr>
          <p:spPr>
            <a:xfrm>
              <a:off x="4205883" y="2616398"/>
              <a:ext cx="17860" cy="116087"/>
            </a:xfrm>
            <a:custGeom>
              <a:avLst/>
              <a:gdLst/>
              <a:ahLst/>
              <a:cxnLst/>
              <a:rect l="0" t="0" r="0" b="0"/>
              <a:pathLst>
                <a:path w="17860" h="116087">
                  <a:moveTo>
                    <a:pt x="17859" y="0"/>
                  </a:moveTo>
                  <a:lnTo>
                    <a:pt x="13119" y="4741"/>
                  </a:lnTo>
                  <a:lnTo>
                    <a:pt x="10791" y="9714"/>
                  </a:lnTo>
                  <a:lnTo>
                    <a:pt x="6332" y="51185"/>
                  </a:lnTo>
                  <a:lnTo>
                    <a:pt x="2814" y="59460"/>
                  </a:lnTo>
                  <a:lnTo>
                    <a:pt x="22" y="103107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30"/>
            <p:cNvSpPr/>
            <p:nvPr/>
          </p:nvSpPr>
          <p:spPr>
            <a:xfrm>
              <a:off x="4269787" y="2652117"/>
              <a:ext cx="159339" cy="160736"/>
            </a:xfrm>
            <a:custGeom>
              <a:avLst/>
              <a:gdLst/>
              <a:ahLst/>
              <a:cxnLst/>
              <a:rect l="0" t="0" r="0" b="0"/>
              <a:pathLst>
                <a:path w="159339" h="160736">
                  <a:moveTo>
                    <a:pt x="159338" y="0"/>
                  </a:moveTo>
                  <a:lnTo>
                    <a:pt x="159338" y="7689"/>
                  </a:lnTo>
                  <a:lnTo>
                    <a:pt x="158346" y="8102"/>
                  </a:lnTo>
                  <a:lnTo>
                    <a:pt x="151649" y="8821"/>
                  </a:lnTo>
                  <a:lnTo>
                    <a:pt x="143524" y="2772"/>
                  </a:lnTo>
                  <a:lnTo>
                    <a:pt x="135250" y="821"/>
                  </a:lnTo>
                  <a:lnTo>
                    <a:pt x="94731" y="15"/>
                  </a:lnTo>
                  <a:lnTo>
                    <a:pt x="77344" y="3"/>
                  </a:lnTo>
                  <a:lnTo>
                    <a:pt x="70641" y="2647"/>
                  </a:lnTo>
                  <a:lnTo>
                    <a:pt x="67465" y="4741"/>
                  </a:lnTo>
                  <a:lnTo>
                    <a:pt x="45167" y="11024"/>
                  </a:lnTo>
                  <a:lnTo>
                    <a:pt x="25561" y="24327"/>
                  </a:lnTo>
                  <a:lnTo>
                    <a:pt x="22529" y="25148"/>
                  </a:lnTo>
                  <a:lnTo>
                    <a:pt x="16513" y="31351"/>
                  </a:lnTo>
                  <a:lnTo>
                    <a:pt x="11525" y="39731"/>
                  </a:lnTo>
                  <a:lnTo>
                    <a:pt x="5676" y="53195"/>
                  </a:lnTo>
                  <a:lnTo>
                    <a:pt x="3318" y="56299"/>
                  </a:lnTo>
                  <a:lnTo>
                    <a:pt x="699" y="65040"/>
                  </a:lnTo>
                  <a:lnTo>
                    <a:pt x="0" y="70149"/>
                  </a:lnTo>
                  <a:lnTo>
                    <a:pt x="527" y="73555"/>
                  </a:lnTo>
                  <a:lnTo>
                    <a:pt x="1870" y="75826"/>
                  </a:lnTo>
                  <a:lnTo>
                    <a:pt x="3758" y="77340"/>
                  </a:lnTo>
                  <a:lnTo>
                    <a:pt x="5856" y="84313"/>
                  </a:lnTo>
                  <a:lnTo>
                    <a:pt x="7780" y="93035"/>
                  </a:lnTo>
                  <a:lnTo>
                    <a:pt x="11942" y="100219"/>
                  </a:lnTo>
                  <a:lnTo>
                    <a:pt x="24604" y="109842"/>
                  </a:lnTo>
                  <a:lnTo>
                    <a:pt x="68363" y="136915"/>
                  </a:lnTo>
                  <a:lnTo>
                    <a:pt x="109805" y="149655"/>
                  </a:lnTo>
                  <a:lnTo>
                    <a:pt x="141479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31"/>
            <p:cNvSpPr/>
            <p:nvPr/>
          </p:nvSpPr>
          <p:spPr>
            <a:xfrm>
              <a:off x="4500563" y="2750345"/>
              <a:ext cx="168255" cy="160734"/>
            </a:xfrm>
            <a:custGeom>
              <a:avLst/>
              <a:gdLst/>
              <a:ahLst/>
              <a:cxnLst/>
              <a:rect l="0" t="0" r="0" b="0"/>
              <a:pathLst>
                <a:path w="168255" h="160734">
                  <a:moveTo>
                    <a:pt x="0" y="8928"/>
                  </a:moveTo>
                  <a:lnTo>
                    <a:pt x="4740" y="13669"/>
                  </a:lnTo>
                  <a:lnTo>
                    <a:pt x="9713" y="15996"/>
                  </a:lnTo>
                  <a:lnTo>
                    <a:pt x="52369" y="17848"/>
                  </a:lnTo>
                  <a:lnTo>
                    <a:pt x="96537" y="17858"/>
                  </a:lnTo>
                  <a:lnTo>
                    <a:pt x="140279" y="9480"/>
                  </a:lnTo>
                  <a:lnTo>
                    <a:pt x="164907" y="8938"/>
                  </a:lnTo>
                  <a:lnTo>
                    <a:pt x="166492" y="7943"/>
                  </a:lnTo>
                  <a:lnTo>
                    <a:pt x="167549" y="6287"/>
                  </a:lnTo>
                  <a:lnTo>
                    <a:pt x="168254" y="4191"/>
                  </a:lnTo>
                  <a:lnTo>
                    <a:pt x="167732" y="2793"/>
                  </a:lnTo>
                  <a:lnTo>
                    <a:pt x="166391" y="1862"/>
                  </a:lnTo>
                  <a:lnTo>
                    <a:pt x="161851" y="367"/>
                  </a:lnTo>
                  <a:lnTo>
                    <a:pt x="118872" y="0"/>
                  </a:lnTo>
                  <a:lnTo>
                    <a:pt x="92179" y="991"/>
                  </a:lnTo>
                  <a:lnTo>
                    <a:pt x="47728" y="17778"/>
                  </a:lnTo>
                  <a:lnTo>
                    <a:pt x="28867" y="27360"/>
                  </a:lnTo>
                  <a:lnTo>
                    <a:pt x="22751" y="32995"/>
                  </a:lnTo>
                  <a:lnTo>
                    <a:pt x="12151" y="56760"/>
                  </a:lnTo>
                  <a:lnTo>
                    <a:pt x="9354" y="74048"/>
                  </a:lnTo>
                  <a:lnTo>
                    <a:pt x="11764" y="80204"/>
                  </a:lnTo>
                  <a:lnTo>
                    <a:pt x="38744" y="118691"/>
                  </a:lnTo>
                  <a:lnTo>
                    <a:pt x="80601" y="142859"/>
                  </a:lnTo>
                  <a:lnTo>
                    <a:pt x="125015" y="160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32"/>
            <p:cNvSpPr/>
            <p:nvPr/>
          </p:nvSpPr>
          <p:spPr>
            <a:xfrm>
              <a:off x="4839892" y="2553891"/>
              <a:ext cx="35718" cy="321469"/>
            </a:xfrm>
            <a:custGeom>
              <a:avLst/>
              <a:gdLst/>
              <a:ahLst/>
              <a:cxnLst/>
              <a:rect l="0" t="0" r="0" b="0"/>
              <a:pathLst>
                <a:path w="35718" h="321469">
                  <a:moveTo>
                    <a:pt x="35717" y="0"/>
                  </a:moveTo>
                  <a:lnTo>
                    <a:pt x="30977" y="4740"/>
                  </a:lnTo>
                  <a:lnTo>
                    <a:pt x="28650" y="12359"/>
                  </a:lnTo>
                  <a:lnTo>
                    <a:pt x="24305" y="37881"/>
                  </a:lnTo>
                  <a:lnTo>
                    <a:pt x="19768" y="54219"/>
                  </a:lnTo>
                  <a:lnTo>
                    <a:pt x="17117" y="82436"/>
                  </a:lnTo>
                  <a:lnTo>
                    <a:pt x="11796" y="96083"/>
                  </a:lnTo>
                  <a:lnTo>
                    <a:pt x="9096" y="135420"/>
                  </a:lnTo>
                  <a:lnTo>
                    <a:pt x="6332" y="154887"/>
                  </a:lnTo>
                  <a:lnTo>
                    <a:pt x="555" y="188871"/>
                  </a:lnTo>
                  <a:lnTo>
                    <a:pt x="31" y="229274"/>
                  </a:lnTo>
                  <a:lnTo>
                    <a:pt x="0" y="269755"/>
                  </a:lnTo>
                  <a:lnTo>
                    <a:pt x="992" y="279633"/>
                  </a:lnTo>
                  <a:lnTo>
                    <a:pt x="17858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33"/>
            <p:cNvSpPr/>
            <p:nvPr/>
          </p:nvSpPr>
          <p:spPr>
            <a:xfrm>
              <a:off x="4786313" y="3000375"/>
              <a:ext cx="26677" cy="8931"/>
            </a:xfrm>
            <a:custGeom>
              <a:avLst/>
              <a:gdLst/>
              <a:ahLst/>
              <a:cxnLst/>
              <a:rect l="0" t="0" r="0" b="0"/>
              <a:pathLst>
                <a:path w="26677" h="8931">
                  <a:moveTo>
                    <a:pt x="0" y="8930"/>
                  </a:moveTo>
                  <a:lnTo>
                    <a:pt x="7688" y="8930"/>
                  </a:lnTo>
                  <a:lnTo>
                    <a:pt x="17459" y="368"/>
                  </a:lnTo>
                  <a:lnTo>
                    <a:pt x="26676" y="3"/>
                  </a:ln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97"/>
          <p:cNvGrpSpPr/>
          <p:nvPr/>
        </p:nvGrpSpPr>
        <p:grpSpPr>
          <a:xfrm>
            <a:off x="1562695" y="2812852"/>
            <a:ext cx="1134072" cy="446485"/>
            <a:chOff x="1562695" y="2812852"/>
            <a:chExt cx="1134072" cy="446485"/>
          </a:xfrm>
        </p:grpSpPr>
        <p:sp>
          <p:nvSpPr>
            <p:cNvPr id="38" name="SMARTInkShape-334"/>
            <p:cNvSpPr/>
            <p:nvPr/>
          </p:nvSpPr>
          <p:spPr>
            <a:xfrm>
              <a:off x="1821656" y="2812852"/>
              <a:ext cx="875111" cy="446485"/>
            </a:xfrm>
            <a:custGeom>
              <a:avLst/>
              <a:gdLst/>
              <a:ahLst/>
              <a:cxnLst/>
              <a:rect l="0" t="0" r="0" b="0"/>
              <a:pathLst>
                <a:path w="875111" h="446485">
                  <a:moveTo>
                    <a:pt x="0" y="0"/>
                  </a:moveTo>
                  <a:lnTo>
                    <a:pt x="7689" y="7688"/>
                  </a:lnTo>
                  <a:lnTo>
                    <a:pt x="15814" y="9676"/>
                  </a:lnTo>
                  <a:lnTo>
                    <a:pt x="35773" y="24361"/>
                  </a:lnTo>
                  <a:lnTo>
                    <a:pt x="41696" y="26702"/>
                  </a:lnTo>
                  <a:lnTo>
                    <a:pt x="65670" y="40933"/>
                  </a:lnTo>
                  <a:lnTo>
                    <a:pt x="76564" y="44539"/>
                  </a:lnTo>
                  <a:lnTo>
                    <a:pt x="119390" y="68535"/>
                  </a:lnTo>
                  <a:lnTo>
                    <a:pt x="160754" y="89301"/>
                  </a:lnTo>
                  <a:lnTo>
                    <a:pt x="202408" y="110133"/>
                  </a:lnTo>
                  <a:lnTo>
                    <a:pt x="244079" y="130968"/>
                  </a:lnTo>
                  <a:lnTo>
                    <a:pt x="285934" y="148828"/>
                  </a:lnTo>
                  <a:lnTo>
                    <a:pt x="330235" y="169664"/>
                  </a:lnTo>
                  <a:lnTo>
                    <a:pt x="360143" y="183554"/>
                  </a:lnTo>
                  <a:lnTo>
                    <a:pt x="377025" y="187339"/>
                  </a:lnTo>
                  <a:lnTo>
                    <a:pt x="417087" y="208468"/>
                  </a:lnTo>
                  <a:lnTo>
                    <a:pt x="458412" y="229201"/>
                  </a:lnTo>
                  <a:lnTo>
                    <a:pt x="498328" y="253008"/>
                  </a:lnTo>
                  <a:lnTo>
                    <a:pt x="538831" y="265741"/>
                  </a:lnTo>
                  <a:lnTo>
                    <a:pt x="583080" y="285798"/>
                  </a:lnTo>
                  <a:lnTo>
                    <a:pt x="602712" y="294694"/>
                  </a:lnTo>
                  <a:lnTo>
                    <a:pt x="640220" y="315516"/>
                  </a:lnTo>
                  <a:lnTo>
                    <a:pt x="680528" y="330950"/>
                  </a:lnTo>
                  <a:lnTo>
                    <a:pt x="694425" y="336845"/>
                  </a:lnTo>
                  <a:lnTo>
                    <a:pt x="701540" y="339217"/>
                  </a:lnTo>
                  <a:lnTo>
                    <a:pt x="740597" y="363520"/>
                  </a:lnTo>
                  <a:lnTo>
                    <a:pt x="746865" y="365955"/>
                  </a:lnTo>
                  <a:lnTo>
                    <a:pt x="755972" y="371912"/>
                  </a:lnTo>
                  <a:lnTo>
                    <a:pt x="764955" y="375110"/>
                  </a:lnTo>
                  <a:lnTo>
                    <a:pt x="785811" y="390438"/>
                  </a:lnTo>
                  <a:lnTo>
                    <a:pt x="791765" y="392801"/>
                  </a:lnTo>
                  <a:lnTo>
                    <a:pt x="815762" y="407049"/>
                  </a:lnTo>
                  <a:lnTo>
                    <a:pt x="826657" y="410656"/>
                  </a:lnTo>
                  <a:lnTo>
                    <a:pt x="848272" y="426146"/>
                  </a:lnTo>
                  <a:lnTo>
                    <a:pt x="851265" y="426973"/>
                  </a:lnTo>
                  <a:lnTo>
                    <a:pt x="853260" y="428515"/>
                  </a:lnTo>
                  <a:lnTo>
                    <a:pt x="857060" y="434435"/>
                  </a:lnTo>
                  <a:lnTo>
                    <a:pt x="875110" y="446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35"/>
            <p:cNvSpPr/>
            <p:nvPr/>
          </p:nvSpPr>
          <p:spPr>
            <a:xfrm>
              <a:off x="1562695" y="2848570"/>
              <a:ext cx="294681" cy="258962"/>
            </a:xfrm>
            <a:custGeom>
              <a:avLst/>
              <a:gdLst/>
              <a:ahLst/>
              <a:cxnLst/>
              <a:rect l="0" t="0" r="0" b="0"/>
              <a:pathLst>
                <a:path w="294681" h="258962">
                  <a:moveTo>
                    <a:pt x="294680" y="0"/>
                  </a:moveTo>
                  <a:lnTo>
                    <a:pt x="286118" y="8562"/>
                  </a:lnTo>
                  <a:lnTo>
                    <a:pt x="281119" y="8821"/>
                  </a:lnTo>
                  <a:lnTo>
                    <a:pt x="279686" y="9849"/>
                  </a:lnTo>
                  <a:lnTo>
                    <a:pt x="278731" y="11528"/>
                  </a:lnTo>
                  <a:lnTo>
                    <a:pt x="278094" y="13638"/>
                  </a:lnTo>
                  <a:lnTo>
                    <a:pt x="267275" y="27017"/>
                  </a:lnTo>
                  <a:lnTo>
                    <a:pt x="261664" y="31851"/>
                  </a:lnTo>
                  <a:lnTo>
                    <a:pt x="249977" y="37601"/>
                  </a:lnTo>
                  <a:lnTo>
                    <a:pt x="244054" y="43501"/>
                  </a:lnTo>
                  <a:lnTo>
                    <a:pt x="234149" y="56987"/>
                  </a:lnTo>
                  <a:lnTo>
                    <a:pt x="191554" y="92391"/>
                  </a:lnTo>
                  <a:lnTo>
                    <a:pt x="150566" y="118996"/>
                  </a:lnTo>
                  <a:lnTo>
                    <a:pt x="109794" y="153422"/>
                  </a:lnTo>
                  <a:lnTo>
                    <a:pt x="69434" y="183640"/>
                  </a:lnTo>
                  <a:lnTo>
                    <a:pt x="27409" y="214297"/>
                  </a:lnTo>
                  <a:lnTo>
                    <a:pt x="11988" y="228201"/>
                  </a:lnTo>
                  <a:lnTo>
                    <a:pt x="5990" y="230408"/>
                  </a:lnTo>
                  <a:lnTo>
                    <a:pt x="3993" y="231988"/>
                  </a:lnTo>
                  <a:lnTo>
                    <a:pt x="1775" y="236390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98"/>
          <p:cNvGrpSpPr/>
          <p:nvPr/>
        </p:nvGrpSpPr>
        <p:grpSpPr>
          <a:xfrm>
            <a:off x="1544836" y="4071938"/>
            <a:ext cx="1009056" cy="62508"/>
            <a:chOff x="1544836" y="4071938"/>
            <a:chExt cx="1009056" cy="62508"/>
          </a:xfrm>
        </p:grpSpPr>
        <p:sp>
          <p:nvSpPr>
            <p:cNvPr id="41" name="SMARTInkShape-336"/>
            <p:cNvSpPr/>
            <p:nvPr/>
          </p:nvSpPr>
          <p:spPr>
            <a:xfrm>
              <a:off x="1544836" y="4108900"/>
              <a:ext cx="276821" cy="25546"/>
            </a:xfrm>
            <a:custGeom>
              <a:avLst/>
              <a:gdLst/>
              <a:ahLst/>
              <a:cxnLst/>
              <a:rect l="0" t="0" r="0" b="0"/>
              <a:pathLst>
                <a:path w="276821" h="25546">
                  <a:moveTo>
                    <a:pt x="0" y="25545"/>
                  </a:moveTo>
                  <a:lnTo>
                    <a:pt x="0" y="20805"/>
                  </a:lnTo>
                  <a:lnTo>
                    <a:pt x="992" y="19408"/>
                  </a:lnTo>
                  <a:lnTo>
                    <a:pt x="2646" y="18478"/>
                  </a:lnTo>
                  <a:lnTo>
                    <a:pt x="16250" y="16724"/>
                  </a:lnTo>
                  <a:lnTo>
                    <a:pt x="22123" y="16648"/>
                  </a:lnTo>
                  <a:lnTo>
                    <a:pt x="27361" y="13984"/>
                  </a:lnTo>
                  <a:lnTo>
                    <a:pt x="32996" y="10485"/>
                  </a:lnTo>
                  <a:lnTo>
                    <a:pt x="42739" y="8515"/>
                  </a:lnTo>
                  <a:lnTo>
                    <a:pt x="84276" y="6715"/>
                  </a:lnTo>
                  <a:lnTo>
                    <a:pt x="113232" y="0"/>
                  </a:lnTo>
                  <a:lnTo>
                    <a:pt x="154789" y="6931"/>
                  </a:lnTo>
                  <a:lnTo>
                    <a:pt x="196453" y="7642"/>
                  </a:lnTo>
                  <a:lnTo>
                    <a:pt x="239007" y="7685"/>
                  </a:lnTo>
                  <a:lnTo>
                    <a:pt x="276820" y="7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37"/>
            <p:cNvSpPr/>
            <p:nvPr/>
          </p:nvSpPr>
          <p:spPr>
            <a:xfrm>
              <a:off x="2062758" y="4071938"/>
              <a:ext cx="491134" cy="35719"/>
            </a:xfrm>
            <a:custGeom>
              <a:avLst/>
              <a:gdLst/>
              <a:ahLst/>
              <a:cxnLst/>
              <a:rect l="0" t="0" r="0" b="0"/>
              <a:pathLst>
                <a:path w="491134" h="35719">
                  <a:moveTo>
                    <a:pt x="0" y="35718"/>
                  </a:moveTo>
                  <a:lnTo>
                    <a:pt x="20991" y="35718"/>
                  </a:lnTo>
                  <a:lnTo>
                    <a:pt x="60931" y="27157"/>
                  </a:lnTo>
                  <a:lnTo>
                    <a:pt x="101285" y="26810"/>
                  </a:lnTo>
                  <a:lnTo>
                    <a:pt x="145525" y="26790"/>
                  </a:lnTo>
                  <a:lnTo>
                    <a:pt x="186972" y="26789"/>
                  </a:lnTo>
                  <a:lnTo>
                    <a:pt x="223353" y="25796"/>
                  </a:lnTo>
                  <a:lnTo>
                    <a:pt x="267723" y="18411"/>
                  </a:lnTo>
                  <a:lnTo>
                    <a:pt x="310662" y="17907"/>
                  </a:lnTo>
                  <a:lnTo>
                    <a:pt x="342057" y="16873"/>
                  </a:lnTo>
                  <a:lnTo>
                    <a:pt x="383962" y="9481"/>
                  </a:lnTo>
                  <a:lnTo>
                    <a:pt x="407603" y="8010"/>
                  </a:lnTo>
                  <a:lnTo>
                    <a:pt x="434945" y="1250"/>
                  </a:lnTo>
                  <a:lnTo>
                    <a:pt x="473839" y="48"/>
                  </a:lnTo>
                  <a:lnTo>
                    <a:pt x="4911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338"/>
          <p:cNvSpPr/>
          <p:nvPr/>
        </p:nvSpPr>
        <p:spPr>
          <a:xfrm>
            <a:off x="3259336" y="4018359"/>
            <a:ext cx="517923" cy="8931"/>
          </a:xfrm>
          <a:custGeom>
            <a:avLst/>
            <a:gdLst/>
            <a:ahLst/>
            <a:cxnLst/>
            <a:rect l="0" t="0" r="0" b="0"/>
            <a:pathLst>
              <a:path w="517923" h="8931">
                <a:moveTo>
                  <a:pt x="0" y="8930"/>
                </a:moveTo>
                <a:lnTo>
                  <a:pt x="0" y="4190"/>
                </a:lnTo>
                <a:lnTo>
                  <a:pt x="992" y="2793"/>
                </a:lnTo>
                <a:lnTo>
                  <a:pt x="2646" y="1862"/>
                </a:lnTo>
                <a:lnTo>
                  <a:pt x="9094" y="245"/>
                </a:lnTo>
                <a:lnTo>
                  <a:pt x="29888" y="10"/>
                </a:lnTo>
                <a:lnTo>
                  <a:pt x="35773" y="2651"/>
                </a:lnTo>
                <a:lnTo>
                  <a:pt x="38732" y="4743"/>
                </a:lnTo>
                <a:lnTo>
                  <a:pt x="52377" y="7690"/>
                </a:lnTo>
                <a:lnTo>
                  <a:pt x="68987" y="8563"/>
                </a:lnTo>
                <a:lnTo>
                  <a:pt x="77955" y="6121"/>
                </a:lnTo>
                <a:lnTo>
                  <a:pt x="86240" y="2720"/>
                </a:lnTo>
                <a:lnTo>
                  <a:pt x="125185" y="160"/>
                </a:lnTo>
                <a:lnTo>
                  <a:pt x="166698" y="10"/>
                </a:lnTo>
                <a:lnTo>
                  <a:pt x="209352" y="8103"/>
                </a:lnTo>
                <a:lnTo>
                  <a:pt x="251188" y="8857"/>
                </a:lnTo>
                <a:lnTo>
                  <a:pt x="280552" y="7932"/>
                </a:lnTo>
                <a:lnTo>
                  <a:pt x="314402" y="1241"/>
                </a:lnTo>
                <a:lnTo>
                  <a:pt x="353852" y="109"/>
                </a:lnTo>
                <a:lnTo>
                  <a:pt x="396854" y="7"/>
                </a:lnTo>
                <a:lnTo>
                  <a:pt x="439702" y="1"/>
                </a:lnTo>
                <a:lnTo>
                  <a:pt x="483306" y="0"/>
                </a:lnTo>
                <a:lnTo>
                  <a:pt x="51792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Secular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Concerned with worldly rather than spiritual matters. </a:t>
            </a:r>
            <a:endParaRPr lang="en-US" sz="3200" dirty="0"/>
          </a:p>
        </p:txBody>
      </p:sp>
      <p:grpSp>
        <p:nvGrpSpPr>
          <p:cNvPr id="6" name="SMARTInkShape-Group100"/>
          <p:cNvGrpSpPr/>
          <p:nvPr/>
        </p:nvGrpSpPr>
        <p:grpSpPr>
          <a:xfrm>
            <a:off x="2491458" y="2348544"/>
            <a:ext cx="3249527" cy="2714550"/>
            <a:chOff x="2491458" y="2348544"/>
            <a:chExt cx="3249527" cy="2714550"/>
          </a:xfrm>
        </p:grpSpPr>
        <p:sp>
          <p:nvSpPr>
            <p:cNvPr id="4" name="SMARTInkShape-339"/>
            <p:cNvSpPr/>
            <p:nvPr/>
          </p:nvSpPr>
          <p:spPr>
            <a:xfrm>
              <a:off x="2491458" y="2348544"/>
              <a:ext cx="3249527" cy="2714550"/>
            </a:xfrm>
            <a:custGeom>
              <a:avLst/>
              <a:gdLst/>
              <a:ahLst/>
              <a:cxnLst/>
              <a:rect l="0" t="0" r="0" b="0"/>
              <a:pathLst>
                <a:path w="3249527" h="2714550">
                  <a:moveTo>
                    <a:pt x="2259136" y="232136"/>
                  </a:moveTo>
                  <a:lnTo>
                    <a:pt x="2259136" y="214966"/>
                  </a:lnTo>
                  <a:lnTo>
                    <a:pt x="2256490" y="206976"/>
                  </a:lnTo>
                  <a:lnTo>
                    <a:pt x="2234228" y="166366"/>
                  </a:lnTo>
                  <a:lnTo>
                    <a:pt x="2207368" y="137044"/>
                  </a:lnTo>
                  <a:lnTo>
                    <a:pt x="2166421" y="104888"/>
                  </a:lnTo>
                  <a:lnTo>
                    <a:pt x="2130799" y="87350"/>
                  </a:lnTo>
                  <a:lnTo>
                    <a:pt x="2097417" y="73481"/>
                  </a:lnTo>
                  <a:lnTo>
                    <a:pt x="2062391" y="63088"/>
                  </a:lnTo>
                  <a:lnTo>
                    <a:pt x="2026877" y="51079"/>
                  </a:lnTo>
                  <a:lnTo>
                    <a:pt x="1988574" y="37599"/>
                  </a:lnTo>
                  <a:lnTo>
                    <a:pt x="1959300" y="30581"/>
                  </a:lnTo>
                  <a:lnTo>
                    <a:pt x="1926446" y="24155"/>
                  </a:lnTo>
                  <a:lnTo>
                    <a:pt x="1894646" y="17991"/>
                  </a:lnTo>
                  <a:lnTo>
                    <a:pt x="1861992" y="12937"/>
                  </a:lnTo>
                  <a:lnTo>
                    <a:pt x="1824328" y="10691"/>
                  </a:lnTo>
                  <a:lnTo>
                    <a:pt x="1787083" y="7047"/>
                  </a:lnTo>
                  <a:lnTo>
                    <a:pt x="1749694" y="3112"/>
                  </a:lnTo>
                  <a:lnTo>
                    <a:pt x="1709925" y="1363"/>
                  </a:lnTo>
                  <a:lnTo>
                    <a:pt x="1666454" y="585"/>
                  </a:lnTo>
                  <a:lnTo>
                    <a:pt x="1643749" y="378"/>
                  </a:lnTo>
                  <a:lnTo>
                    <a:pt x="1600000" y="148"/>
                  </a:lnTo>
                  <a:lnTo>
                    <a:pt x="1556413" y="46"/>
                  </a:lnTo>
                  <a:lnTo>
                    <a:pt x="1533678" y="18"/>
                  </a:lnTo>
                  <a:lnTo>
                    <a:pt x="1510583" y="0"/>
                  </a:lnTo>
                  <a:lnTo>
                    <a:pt x="1487249" y="980"/>
                  </a:lnTo>
                  <a:lnTo>
                    <a:pt x="1463756" y="2626"/>
                  </a:lnTo>
                  <a:lnTo>
                    <a:pt x="1440156" y="4715"/>
                  </a:lnTo>
                  <a:lnTo>
                    <a:pt x="1416485" y="6108"/>
                  </a:lnTo>
                  <a:lnTo>
                    <a:pt x="1392767" y="7036"/>
                  </a:lnTo>
                  <a:lnTo>
                    <a:pt x="1369018" y="7655"/>
                  </a:lnTo>
                  <a:lnTo>
                    <a:pt x="1345247" y="10052"/>
                  </a:lnTo>
                  <a:lnTo>
                    <a:pt x="1321462" y="13635"/>
                  </a:lnTo>
                  <a:lnTo>
                    <a:pt x="1297668" y="18008"/>
                  </a:lnTo>
                  <a:lnTo>
                    <a:pt x="1273869" y="21915"/>
                  </a:lnTo>
                  <a:lnTo>
                    <a:pt x="1250064" y="25512"/>
                  </a:lnTo>
                  <a:lnTo>
                    <a:pt x="1226258" y="28902"/>
                  </a:lnTo>
                  <a:lnTo>
                    <a:pt x="1202449" y="33147"/>
                  </a:lnTo>
                  <a:lnTo>
                    <a:pt x="1178639" y="37961"/>
                  </a:lnTo>
                  <a:lnTo>
                    <a:pt x="1154828" y="43155"/>
                  </a:lnTo>
                  <a:lnTo>
                    <a:pt x="1131017" y="48601"/>
                  </a:lnTo>
                  <a:lnTo>
                    <a:pt x="1107205" y="54217"/>
                  </a:lnTo>
                  <a:lnTo>
                    <a:pt x="1083393" y="59945"/>
                  </a:lnTo>
                  <a:lnTo>
                    <a:pt x="1059580" y="65748"/>
                  </a:lnTo>
                  <a:lnTo>
                    <a:pt x="1035768" y="71601"/>
                  </a:lnTo>
                  <a:lnTo>
                    <a:pt x="1011956" y="77488"/>
                  </a:lnTo>
                  <a:lnTo>
                    <a:pt x="988143" y="83397"/>
                  </a:lnTo>
                  <a:lnTo>
                    <a:pt x="964331" y="89320"/>
                  </a:lnTo>
                  <a:lnTo>
                    <a:pt x="940519" y="95253"/>
                  </a:lnTo>
                  <a:lnTo>
                    <a:pt x="916706" y="102185"/>
                  </a:lnTo>
                  <a:lnTo>
                    <a:pt x="892894" y="109783"/>
                  </a:lnTo>
                  <a:lnTo>
                    <a:pt x="869081" y="117825"/>
                  </a:lnTo>
                  <a:lnTo>
                    <a:pt x="845269" y="126163"/>
                  </a:lnTo>
                  <a:lnTo>
                    <a:pt x="821456" y="134698"/>
                  </a:lnTo>
                  <a:lnTo>
                    <a:pt x="797644" y="143365"/>
                  </a:lnTo>
                  <a:lnTo>
                    <a:pt x="773831" y="153111"/>
                  </a:lnTo>
                  <a:lnTo>
                    <a:pt x="750019" y="163578"/>
                  </a:lnTo>
                  <a:lnTo>
                    <a:pt x="726206" y="174524"/>
                  </a:lnTo>
                  <a:lnTo>
                    <a:pt x="703386" y="184798"/>
                  </a:lnTo>
                  <a:lnTo>
                    <a:pt x="659509" y="204152"/>
                  </a:lnTo>
                  <a:lnTo>
                    <a:pt x="616857" y="225321"/>
                  </a:lnTo>
                  <a:lnTo>
                    <a:pt x="575742" y="247958"/>
                  </a:lnTo>
                  <a:lnTo>
                    <a:pt x="537625" y="271249"/>
                  </a:lnTo>
                  <a:lnTo>
                    <a:pt x="498194" y="294829"/>
                  </a:lnTo>
                  <a:lnTo>
                    <a:pt x="459503" y="319531"/>
                  </a:lnTo>
                  <a:lnTo>
                    <a:pt x="425770" y="347046"/>
                  </a:lnTo>
                  <a:lnTo>
                    <a:pt x="391596" y="375811"/>
                  </a:lnTo>
                  <a:lnTo>
                    <a:pt x="357555" y="405132"/>
                  </a:lnTo>
                  <a:lnTo>
                    <a:pt x="325890" y="434700"/>
                  </a:lnTo>
                  <a:lnTo>
                    <a:pt x="295280" y="464378"/>
                  </a:lnTo>
                  <a:lnTo>
                    <a:pt x="252802" y="508977"/>
                  </a:lnTo>
                  <a:lnTo>
                    <a:pt x="215080" y="553611"/>
                  </a:lnTo>
                  <a:lnTo>
                    <a:pt x="178769" y="598255"/>
                  </a:lnTo>
                  <a:lnTo>
                    <a:pt x="155809" y="629011"/>
                  </a:lnTo>
                  <a:lnTo>
                    <a:pt x="135683" y="662525"/>
                  </a:lnTo>
                  <a:lnTo>
                    <a:pt x="116817" y="697264"/>
                  </a:lnTo>
                  <a:lnTo>
                    <a:pt x="99502" y="731555"/>
                  </a:lnTo>
                  <a:lnTo>
                    <a:pt x="85192" y="763331"/>
                  </a:lnTo>
                  <a:lnTo>
                    <a:pt x="72217" y="796637"/>
                  </a:lnTo>
                  <a:lnTo>
                    <a:pt x="59836" y="831283"/>
                  </a:lnTo>
                  <a:lnTo>
                    <a:pt x="47719" y="866525"/>
                  </a:lnTo>
                  <a:lnTo>
                    <a:pt x="35719" y="899386"/>
                  </a:lnTo>
                  <a:lnTo>
                    <a:pt x="24763" y="931519"/>
                  </a:lnTo>
                  <a:lnTo>
                    <a:pt x="16586" y="965645"/>
                  </a:lnTo>
                  <a:lnTo>
                    <a:pt x="9645" y="1000655"/>
                  </a:lnTo>
                  <a:lnTo>
                    <a:pt x="4245" y="1035067"/>
                  </a:lnTo>
                  <a:lnTo>
                    <a:pt x="1845" y="1066898"/>
                  </a:lnTo>
                  <a:lnTo>
                    <a:pt x="778" y="1100227"/>
                  </a:lnTo>
                  <a:lnTo>
                    <a:pt x="304" y="1134884"/>
                  </a:lnTo>
                  <a:lnTo>
                    <a:pt x="93" y="1170130"/>
                  </a:lnTo>
                  <a:lnTo>
                    <a:pt x="0" y="1205640"/>
                  </a:lnTo>
                  <a:lnTo>
                    <a:pt x="950" y="1241265"/>
                  </a:lnTo>
                  <a:lnTo>
                    <a:pt x="4680" y="1276942"/>
                  </a:lnTo>
                  <a:lnTo>
                    <a:pt x="12291" y="1309997"/>
                  </a:lnTo>
                  <a:lnTo>
                    <a:pt x="21296" y="1343209"/>
                  </a:lnTo>
                  <a:lnTo>
                    <a:pt x="28605" y="1381120"/>
                  </a:lnTo>
                  <a:lnTo>
                    <a:pt x="37807" y="1418475"/>
                  </a:lnTo>
                  <a:lnTo>
                    <a:pt x="48511" y="1453929"/>
                  </a:lnTo>
                  <a:lnTo>
                    <a:pt x="59883" y="1486223"/>
                  </a:lnTo>
                  <a:lnTo>
                    <a:pt x="71552" y="1519758"/>
                  </a:lnTo>
                  <a:lnTo>
                    <a:pt x="84345" y="1554506"/>
                  </a:lnTo>
                  <a:lnTo>
                    <a:pt x="99953" y="1589793"/>
                  </a:lnTo>
                  <a:lnTo>
                    <a:pt x="116811" y="1625320"/>
                  </a:lnTo>
                  <a:lnTo>
                    <a:pt x="133234" y="1659962"/>
                  </a:lnTo>
                  <a:lnTo>
                    <a:pt x="147147" y="1691894"/>
                  </a:lnTo>
                  <a:lnTo>
                    <a:pt x="162591" y="1725269"/>
                  </a:lnTo>
                  <a:lnTo>
                    <a:pt x="180369" y="1759946"/>
                  </a:lnTo>
                  <a:lnTo>
                    <a:pt x="201500" y="1795202"/>
                  </a:lnTo>
                  <a:lnTo>
                    <a:pt x="221475" y="1828069"/>
                  </a:lnTo>
                  <a:lnTo>
                    <a:pt x="242258" y="1860205"/>
                  </a:lnTo>
                  <a:lnTo>
                    <a:pt x="268032" y="1894331"/>
                  </a:lnTo>
                  <a:lnTo>
                    <a:pt x="293378" y="1926697"/>
                  </a:lnTo>
                  <a:lnTo>
                    <a:pt x="317872" y="1957618"/>
                  </a:lnTo>
                  <a:lnTo>
                    <a:pt x="341987" y="1987897"/>
                  </a:lnTo>
                  <a:lnTo>
                    <a:pt x="368580" y="2017891"/>
                  </a:lnTo>
                  <a:lnTo>
                    <a:pt x="396936" y="2047758"/>
                  </a:lnTo>
                  <a:lnTo>
                    <a:pt x="426074" y="2077568"/>
                  </a:lnTo>
                  <a:lnTo>
                    <a:pt x="455562" y="2107354"/>
                  </a:lnTo>
                  <a:lnTo>
                    <a:pt x="486196" y="2137129"/>
                  </a:lnTo>
                  <a:lnTo>
                    <a:pt x="519655" y="2166898"/>
                  </a:lnTo>
                  <a:lnTo>
                    <a:pt x="557015" y="2194020"/>
                  </a:lnTo>
                  <a:lnTo>
                    <a:pt x="595778" y="2219303"/>
                  </a:lnTo>
                  <a:lnTo>
                    <a:pt x="632850" y="2243769"/>
                  </a:lnTo>
                  <a:lnTo>
                    <a:pt x="669170" y="2270518"/>
                  </a:lnTo>
                  <a:lnTo>
                    <a:pt x="706149" y="2297951"/>
                  </a:lnTo>
                  <a:lnTo>
                    <a:pt x="745734" y="2323372"/>
                  </a:lnTo>
                  <a:lnTo>
                    <a:pt x="783834" y="2345254"/>
                  </a:lnTo>
                  <a:lnTo>
                    <a:pt x="821602" y="2365893"/>
                  </a:lnTo>
                  <a:lnTo>
                    <a:pt x="861539" y="2388295"/>
                  </a:lnTo>
                  <a:lnTo>
                    <a:pt x="899794" y="2411481"/>
                  </a:lnTo>
                  <a:lnTo>
                    <a:pt x="937632" y="2434023"/>
                  </a:lnTo>
                  <a:lnTo>
                    <a:pt x="977600" y="2453963"/>
                  </a:lnTo>
                  <a:lnTo>
                    <a:pt x="1015869" y="2475393"/>
                  </a:lnTo>
                  <a:lnTo>
                    <a:pt x="1053713" y="2497155"/>
                  </a:lnTo>
                  <a:lnTo>
                    <a:pt x="1093684" y="2516748"/>
                  </a:lnTo>
                  <a:lnTo>
                    <a:pt x="1134601" y="2538024"/>
                  </a:lnTo>
                  <a:lnTo>
                    <a:pt x="1175936" y="2558725"/>
                  </a:lnTo>
                  <a:lnTo>
                    <a:pt x="1217458" y="2574540"/>
                  </a:lnTo>
                  <a:lnTo>
                    <a:pt x="1256418" y="2590830"/>
                  </a:lnTo>
                  <a:lnTo>
                    <a:pt x="1295561" y="2606999"/>
                  </a:lnTo>
                  <a:lnTo>
                    <a:pt x="1339417" y="2620800"/>
                  </a:lnTo>
                  <a:lnTo>
                    <a:pt x="1382721" y="2636194"/>
                  </a:lnTo>
                  <a:lnTo>
                    <a:pt x="1426110" y="2651966"/>
                  </a:lnTo>
                  <a:lnTo>
                    <a:pt x="1448793" y="2658949"/>
                  </a:lnTo>
                  <a:lnTo>
                    <a:pt x="1471853" y="2665589"/>
                  </a:lnTo>
                  <a:lnTo>
                    <a:pt x="1515995" y="2675613"/>
                  </a:lnTo>
                  <a:lnTo>
                    <a:pt x="1559757" y="2684368"/>
                  </a:lnTo>
                  <a:lnTo>
                    <a:pt x="1582539" y="2689481"/>
                  </a:lnTo>
                  <a:lnTo>
                    <a:pt x="1605665" y="2694874"/>
                  </a:lnTo>
                  <a:lnTo>
                    <a:pt x="1629020" y="2698469"/>
                  </a:lnTo>
                  <a:lnTo>
                    <a:pt x="1652527" y="2700865"/>
                  </a:lnTo>
                  <a:lnTo>
                    <a:pt x="1676136" y="2702463"/>
                  </a:lnTo>
                  <a:lnTo>
                    <a:pt x="1698821" y="2704521"/>
                  </a:lnTo>
                  <a:lnTo>
                    <a:pt x="1742547" y="2709453"/>
                  </a:lnTo>
                  <a:lnTo>
                    <a:pt x="1785132" y="2712306"/>
                  </a:lnTo>
                  <a:lnTo>
                    <a:pt x="1828202" y="2713574"/>
                  </a:lnTo>
                  <a:lnTo>
                    <a:pt x="1850799" y="2713913"/>
                  </a:lnTo>
                  <a:lnTo>
                    <a:pt x="1873802" y="2714138"/>
                  </a:lnTo>
                  <a:lnTo>
                    <a:pt x="1917882" y="2714388"/>
                  </a:lnTo>
                  <a:lnTo>
                    <a:pt x="1961616" y="2714500"/>
                  </a:lnTo>
                  <a:lnTo>
                    <a:pt x="1984391" y="2714530"/>
                  </a:lnTo>
                  <a:lnTo>
                    <a:pt x="2007512" y="2714549"/>
                  </a:lnTo>
                  <a:lnTo>
                    <a:pt x="2051722" y="2711925"/>
                  </a:lnTo>
                  <a:lnTo>
                    <a:pt x="2095514" y="2707452"/>
                  </a:lnTo>
                  <a:lnTo>
                    <a:pt x="2118305" y="2704870"/>
                  </a:lnTo>
                  <a:lnTo>
                    <a:pt x="2141436" y="2702156"/>
                  </a:lnTo>
                  <a:lnTo>
                    <a:pt x="2185658" y="2696496"/>
                  </a:lnTo>
                  <a:lnTo>
                    <a:pt x="2228464" y="2690672"/>
                  </a:lnTo>
                  <a:lnTo>
                    <a:pt x="2270639" y="2684777"/>
                  </a:lnTo>
                  <a:lnTo>
                    <a:pt x="2309889" y="2676204"/>
                  </a:lnTo>
                  <a:lnTo>
                    <a:pt x="2348169" y="2665779"/>
                  </a:lnTo>
                  <a:lnTo>
                    <a:pt x="2388334" y="2654531"/>
                  </a:lnTo>
                  <a:lnTo>
                    <a:pt x="2429336" y="2640271"/>
                  </a:lnTo>
                  <a:lnTo>
                    <a:pt x="2469717" y="2624012"/>
                  </a:lnTo>
                  <a:lnTo>
                    <a:pt x="2507509" y="2606864"/>
                  </a:lnTo>
                  <a:lnTo>
                    <a:pt x="2546794" y="2589320"/>
                  </a:lnTo>
                  <a:lnTo>
                    <a:pt x="2586414" y="2570609"/>
                  </a:lnTo>
                  <a:lnTo>
                    <a:pt x="2623866" y="2549064"/>
                  </a:lnTo>
                  <a:lnTo>
                    <a:pt x="2660355" y="2523614"/>
                  </a:lnTo>
                  <a:lnTo>
                    <a:pt x="2696417" y="2496758"/>
                  </a:lnTo>
                  <a:lnTo>
                    <a:pt x="2732287" y="2471593"/>
                  </a:lnTo>
                  <a:lnTo>
                    <a:pt x="2768074" y="2444533"/>
                  </a:lnTo>
                  <a:lnTo>
                    <a:pt x="2802830" y="2415971"/>
                  </a:lnTo>
                  <a:lnTo>
                    <a:pt x="2834814" y="2386739"/>
                  </a:lnTo>
                  <a:lnTo>
                    <a:pt x="2865565" y="2354565"/>
                  </a:lnTo>
                  <a:lnTo>
                    <a:pt x="2895770" y="2321414"/>
                  </a:lnTo>
                  <a:lnTo>
                    <a:pt x="2925730" y="2290144"/>
                  </a:lnTo>
                  <a:lnTo>
                    <a:pt x="2952936" y="2257064"/>
                  </a:lnTo>
                  <a:lnTo>
                    <a:pt x="2978257" y="2222518"/>
                  </a:lnTo>
                  <a:lnTo>
                    <a:pt x="3002740" y="2187320"/>
                  </a:lnTo>
                  <a:lnTo>
                    <a:pt x="3026851" y="2149187"/>
                  </a:lnTo>
                  <a:lnTo>
                    <a:pt x="3049803" y="2110080"/>
                  </a:lnTo>
                  <a:lnTo>
                    <a:pt x="3069927" y="2072856"/>
                  </a:lnTo>
                  <a:lnTo>
                    <a:pt x="3091438" y="2033822"/>
                  </a:lnTo>
                  <a:lnTo>
                    <a:pt x="3112243" y="1993323"/>
                  </a:lnTo>
                  <a:lnTo>
                    <a:pt x="3128104" y="1952172"/>
                  </a:lnTo>
                  <a:lnTo>
                    <a:pt x="3144414" y="1910732"/>
                  </a:lnTo>
                  <a:lnTo>
                    <a:pt x="3160593" y="1869163"/>
                  </a:lnTo>
                  <a:lnTo>
                    <a:pt x="3174398" y="1827537"/>
                  </a:lnTo>
                  <a:lnTo>
                    <a:pt x="3187148" y="1785885"/>
                  </a:lnTo>
                  <a:lnTo>
                    <a:pt x="3199430" y="1743230"/>
                  </a:lnTo>
                  <a:lnTo>
                    <a:pt x="3205483" y="1720743"/>
                  </a:lnTo>
                  <a:lnTo>
                    <a:pt x="3211502" y="1697814"/>
                  </a:lnTo>
                  <a:lnTo>
                    <a:pt x="3220837" y="1653817"/>
                  </a:lnTo>
                  <a:lnTo>
                    <a:pt x="3228293" y="1610119"/>
                  </a:lnTo>
                  <a:lnTo>
                    <a:pt x="3231670" y="1587354"/>
                  </a:lnTo>
                  <a:lnTo>
                    <a:pt x="3234914" y="1564239"/>
                  </a:lnTo>
                  <a:lnTo>
                    <a:pt x="3241164" y="1520036"/>
                  </a:lnTo>
                  <a:lnTo>
                    <a:pt x="3246257" y="1476247"/>
                  </a:lnTo>
                  <a:lnTo>
                    <a:pt x="3247615" y="1453457"/>
                  </a:lnTo>
                  <a:lnTo>
                    <a:pt x="3248520" y="1430327"/>
                  </a:lnTo>
                  <a:lnTo>
                    <a:pt x="3249526" y="1386105"/>
                  </a:lnTo>
                  <a:lnTo>
                    <a:pt x="3248981" y="1342308"/>
                  </a:lnTo>
                  <a:lnTo>
                    <a:pt x="3247447" y="1319516"/>
                  </a:lnTo>
                  <a:lnTo>
                    <a:pt x="3245432" y="1296384"/>
                  </a:lnTo>
                  <a:lnTo>
                    <a:pt x="3243193" y="1252161"/>
                  </a:lnTo>
                  <a:lnTo>
                    <a:pt x="3241205" y="1209355"/>
                  </a:lnTo>
                  <a:lnTo>
                    <a:pt x="3237014" y="1167179"/>
                  </a:lnTo>
                  <a:lnTo>
                    <a:pt x="3231845" y="1125284"/>
                  </a:lnTo>
                  <a:lnTo>
                    <a:pt x="3226240" y="1083512"/>
                  </a:lnTo>
                  <a:lnTo>
                    <a:pt x="3220441" y="1041796"/>
                  </a:lnTo>
                  <a:lnTo>
                    <a:pt x="3214558" y="1002751"/>
                  </a:lnTo>
                  <a:lnTo>
                    <a:pt x="3207642" y="964561"/>
                  </a:lnTo>
                  <a:lnTo>
                    <a:pt x="3197954" y="924437"/>
                  </a:lnTo>
                  <a:lnTo>
                    <a:pt x="3189680" y="883453"/>
                  </a:lnTo>
                  <a:lnTo>
                    <a:pt x="3181703" y="843079"/>
                  </a:lnTo>
                  <a:lnTo>
                    <a:pt x="3171544" y="805291"/>
                  </a:lnTo>
                  <a:lnTo>
                    <a:pt x="3160413" y="768653"/>
                  </a:lnTo>
                  <a:lnTo>
                    <a:pt x="3148852" y="732525"/>
                  </a:lnTo>
                  <a:lnTo>
                    <a:pt x="3137099" y="696625"/>
                  </a:lnTo>
                  <a:lnTo>
                    <a:pt x="3127907" y="660825"/>
                  </a:lnTo>
                  <a:lnTo>
                    <a:pt x="3119522" y="626063"/>
                  </a:lnTo>
                  <a:lnTo>
                    <a:pt x="3109181" y="594076"/>
                  </a:lnTo>
                  <a:lnTo>
                    <a:pt x="3097970" y="563324"/>
                  </a:lnTo>
                  <a:lnTo>
                    <a:pt x="3086373" y="533119"/>
                  </a:lnTo>
                  <a:lnTo>
                    <a:pt x="3069680" y="489216"/>
                  </a:lnTo>
                  <a:lnTo>
                    <a:pt x="3057017" y="450631"/>
                  </a:lnTo>
                  <a:lnTo>
                    <a:pt x="3041138" y="415056"/>
                  </a:lnTo>
                  <a:lnTo>
                    <a:pt x="3020640" y="373220"/>
                  </a:lnTo>
                  <a:lnTo>
                    <a:pt x="3006743" y="336513"/>
                  </a:lnTo>
                  <a:lnTo>
                    <a:pt x="2988789" y="296923"/>
                  </a:lnTo>
                  <a:lnTo>
                    <a:pt x="2961976" y="253105"/>
                  </a:lnTo>
                  <a:lnTo>
                    <a:pt x="2948780" y="230178"/>
                  </a:lnTo>
                  <a:lnTo>
                    <a:pt x="2912586" y="202526"/>
                  </a:lnTo>
                  <a:lnTo>
                    <a:pt x="2872226" y="190638"/>
                  </a:lnTo>
                  <a:lnTo>
                    <a:pt x="2830444" y="187764"/>
                  </a:lnTo>
                  <a:lnTo>
                    <a:pt x="2801751" y="190188"/>
                  </a:lnTo>
                  <a:lnTo>
                    <a:pt x="2758922" y="196589"/>
                  </a:lnTo>
                  <a:lnTo>
                    <a:pt x="2714513" y="208738"/>
                  </a:lnTo>
                  <a:lnTo>
                    <a:pt x="2677832" y="226448"/>
                  </a:lnTo>
                  <a:lnTo>
                    <a:pt x="2636043" y="240530"/>
                  </a:lnTo>
                  <a:lnTo>
                    <a:pt x="2594091" y="257606"/>
                  </a:lnTo>
                  <a:lnTo>
                    <a:pt x="2553723" y="280088"/>
                  </a:lnTo>
                  <a:lnTo>
                    <a:pt x="2520164" y="298709"/>
                  </a:lnTo>
                  <a:lnTo>
                    <a:pt x="2485086" y="321645"/>
                  </a:lnTo>
                  <a:lnTo>
                    <a:pt x="2449556" y="341450"/>
                  </a:lnTo>
                  <a:lnTo>
                    <a:pt x="2413893" y="360877"/>
                  </a:lnTo>
                  <a:lnTo>
                    <a:pt x="2377199" y="385044"/>
                  </a:lnTo>
                  <a:lnTo>
                    <a:pt x="2336341" y="411057"/>
                  </a:lnTo>
                  <a:lnTo>
                    <a:pt x="2298658" y="438608"/>
                  </a:lnTo>
                  <a:lnTo>
                    <a:pt x="2262357" y="470473"/>
                  </a:lnTo>
                  <a:lnTo>
                    <a:pt x="2226466" y="500200"/>
                  </a:lnTo>
                  <a:lnTo>
                    <a:pt x="2189704" y="532710"/>
                  </a:lnTo>
                  <a:lnTo>
                    <a:pt x="2147833" y="562627"/>
                  </a:lnTo>
                  <a:lnTo>
                    <a:pt x="2105000" y="596186"/>
                  </a:lnTo>
                  <a:lnTo>
                    <a:pt x="2065740" y="631264"/>
                  </a:lnTo>
                  <a:lnTo>
                    <a:pt x="2023130" y="666794"/>
                  </a:lnTo>
                  <a:lnTo>
                    <a:pt x="1980077" y="702456"/>
                  </a:lnTo>
                  <a:lnTo>
                    <a:pt x="1940752" y="738158"/>
                  </a:lnTo>
                  <a:lnTo>
                    <a:pt x="1898122" y="773872"/>
                  </a:lnTo>
                  <a:lnTo>
                    <a:pt x="1854071" y="810582"/>
                  </a:lnTo>
                  <a:lnTo>
                    <a:pt x="1809600" y="851445"/>
                  </a:lnTo>
                  <a:lnTo>
                    <a:pt x="1765996" y="889129"/>
                  </a:lnTo>
                  <a:lnTo>
                    <a:pt x="1726509" y="926422"/>
                  </a:lnTo>
                  <a:lnTo>
                    <a:pt x="1683830" y="967457"/>
                  </a:lnTo>
                  <a:lnTo>
                    <a:pt x="1654525" y="992862"/>
                  </a:lnTo>
                  <a:lnTo>
                    <a:pt x="1622318" y="1017382"/>
                  </a:lnTo>
                  <a:lnTo>
                    <a:pt x="1590145" y="1042501"/>
                  </a:lnTo>
                  <a:lnTo>
                    <a:pt x="1547735" y="1083542"/>
                  </a:lnTo>
                  <a:lnTo>
                    <a:pt x="1515325" y="1108947"/>
                  </a:lnTo>
                  <a:lnTo>
                    <a:pt x="1483722" y="1133468"/>
                  </a:lnTo>
                  <a:lnTo>
                    <a:pt x="1453140" y="1158587"/>
                  </a:lnTo>
                  <a:lnTo>
                    <a:pt x="1423012" y="1186288"/>
                  </a:lnTo>
                  <a:lnTo>
                    <a:pt x="1390439" y="1212489"/>
                  </a:lnTo>
                  <a:lnTo>
                    <a:pt x="1357111" y="1238356"/>
                  </a:lnTo>
                  <a:lnTo>
                    <a:pt x="1325762" y="1266389"/>
                  </a:lnTo>
                  <a:lnTo>
                    <a:pt x="1295293" y="1292739"/>
                  </a:lnTo>
                  <a:lnTo>
                    <a:pt x="1264222" y="1318671"/>
                  </a:lnTo>
                  <a:lnTo>
                    <a:pt x="1230569" y="1346733"/>
                  </a:lnTo>
                  <a:lnTo>
                    <a:pt x="1198414" y="1373096"/>
                  </a:lnTo>
                  <a:lnTo>
                    <a:pt x="1167587" y="1399033"/>
                  </a:lnTo>
                  <a:lnTo>
                    <a:pt x="1137349" y="1427098"/>
                  </a:lnTo>
                  <a:lnTo>
                    <a:pt x="1107374" y="1453462"/>
                  </a:lnTo>
                  <a:lnTo>
                    <a:pt x="1077515" y="1478408"/>
                  </a:lnTo>
                  <a:lnTo>
                    <a:pt x="1047708" y="1502725"/>
                  </a:lnTo>
                  <a:lnTo>
                    <a:pt x="1017924" y="1529407"/>
                  </a:lnTo>
                  <a:lnTo>
                    <a:pt x="988150" y="1556810"/>
                  </a:lnTo>
                  <a:lnTo>
                    <a:pt x="958381" y="1582218"/>
                  </a:lnTo>
                  <a:lnTo>
                    <a:pt x="928614" y="1606740"/>
                  </a:lnTo>
                  <a:lnTo>
                    <a:pt x="886610" y="1645504"/>
                  </a:lnTo>
                  <a:lnTo>
                    <a:pt x="846383" y="1683117"/>
                  </a:lnTo>
                  <a:lnTo>
                    <a:pt x="803045" y="1715759"/>
                  </a:lnTo>
                  <a:lnTo>
                    <a:pt x="758785" y="1753212"/>
                  </a:lnTo>
                  <a:lnTo>
                    <a:pt x="714251" y="1790437"/>
                  </a:lnTo>
                  <a:lnTo>
                    <a:pt x="672283" y="1822964"/>
                  </a:lnTo>
                  <a:lnTo>
                    <a:pt x="632066" y="1857737"/>
                  </a:lnTo>
                  <a:lnTo>
                    <a:pt x="591377" y="1890529"/>
                  </a:lnTo>
                  <a:lnTo>
                    <a:pt x="551540" y="1919097"/>
                  </a:lnTo>
                  <a:lnTo>
                    <a:pt x="510963" y="1949060"/>
                  </a:lnTo>
                  <a:lnTo>
                    <a:pt x="473804" y="1980427"/>
                  </a:lnTo>
                  <a:lnTo>
                    <a:pt x="437659" y="2008572"/>
                  </a:lnTo>
                  <a:lnTo>
                    <a:pt x="394630" y="2040009"/>
                  </a:lnTo>
                  <a:lnTo>
                    <a:pt x="357468" y="2066320"/>
                  </a:lnTo>
                  <a:lnTo>
                    <a:pt x="317251" y="2098363"/>
                  </a:lnTo>
                  <a:lnTo>
                    <a:pt x="280011" y="2132161"/>
                  </a:lnTo>
                  <a:lnTo>
                    <a:pt x="258886" y="21609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40"/>
            <p:cNvSpPr/>
            <p:nvPr/>
          </p:nvSpPr>
          <p:spPr>
            <a:xfrm>
              <a:off x="3429000" y="2634258"/>
              <a:ext cx="1589475" cy="1893095"/>
            </a:xfrm>
            <a:custGeom>
              <a:avLst/>
              <a:gdLst/>
              <a:ahLst/>
              <a:cxnLst/>
              <a:rect l="0" t="0" r="0" b="0"/>
              <a:pathLst>
                <a:path w="1589475" h="1893095">
                  <a:moveTo>
                    <a:pt x="508992" y="0"/>
                  </a:moveTo>
                  <a:lnTo>
                    <a:pt x="508992" y="29811"/>
                  </a:lnTo>
                  <a:lnTo>
                    <a:pt x="511638" y="35739"/>
                  </a:lnTo>
                  <a:lnTo>
                    <a:pt x="516681" y="42888"/>
                  </a:lnTo>
                  <a:lnTo>
                    <a:pt x="518669" y="57566"/>
                  </a:lnTo>
                  <a:lnTo>
                    <a:pt x="524941" y="71049"/>
                  </a:lnTo>
                  <a:lnTo>
                    <a:pt x="527822" y="112860"/>
                  </a:lnTo>
                  <a:lnTo>
                    <a:pt x="532982" y="122957"/>
                  </a:lnTo>
                  <a:lnTo>
                    <a:pt x="541845" y="163647"/>
                  </a:lnTo>
                  <a:lnTo>
                    <a:pt x="544854" y="174716"/>
                  </a:lnTo>
                  <a:lnTo>
                    <a:pt x="550596" y="185272"/>
                  </a:lnTo>
                  <a:lnTo>
                    <a:pt x="553731" y="199534"/>
                  </a:lnTo>
                  <a:lnTo>
                    <a:pt x="569033" y="230142"/>
                  </a:lnTo>
                  <a:lnTo>
                    <a:pt x="580498" y="264007"/>
                  </a:lnTo>
                  <a:lnTo>
                    <a:pt x="586293" y="274567"/>
                  </a:lnTo>
                  <a:lnTo>
                    <a:pt x="589443" y="288830"/>
                  </a:lnTo>
                  <a:lnTo>
                    <a:pt x="596248" y="303042"/>
                  </a:lnTo>
                  <a:lnTo>
                    <a:pt x="607304" y="335502"/>
                  </a:lnTo>
                  <a:lnTo>
                    <a:pt x="621378" y="360273"/>
                  </a:lnTo>
                  <a:lnTo>
                    <a:pt x="624974" y="371221"/>
                  </a:lnTo>
                  <a:lnTo>
                    <a:pt x="630890" y="380748"/>
                  </a:lnTo>
                  <a:lnTo>
                    <a:pt x="633084" y="390847"/>
                  </a:lnTo>
                  <a:lnTo>
                    <a:pt x="634726" y="404974"/>
                  </a:lnTo>
                  <a:lnTo>
                    <a:pt x="641660" y="422301"/>
                  </a:lnTo>
                  <a:lnTo>
                    <a:pt x="643677" y="434505"/>
                  </a:lnTo>
                  <a:lnTo>
                    <a:pt x="649955" y="446470"/>
                  </a:lnTo>
                  <a:lnTo>
                    <a:pt x="652607" y="461365"/>
                  </a:lnTo>
                  <a:lnTo>
                    <a:pt x="659523" y="471509"/>
                  </a:lnTo>
                  <a:lnTo>
                    <a:pt x="660545" y="480054"/>
                  </a:lnTo>
                  <a:lnTo>
                    <a:pt x="660764" y="489478"/>
                  </a:lnTo>
                  <a:lnTo>
                    <a:pt x="661767" y="490029"/>
                  </a:lnTo>
                  <a:lnTo>
                    <a:pt x="665528" y="490642"/>
                  </a:lnTo>
                  <a:lnTo>
                    <a:pt x="666928" y="491798"/>
                  </a:lnTo>
                  <a:lnTo>
                    <a:pt x="669723" y="500052"/>
                  </a:lnTo>
                  <a:lnTo>
                    <a:pt x="669726" y="504800"/>
                  </a:lnTo>
                  <a:lnTo>
                    <a:pt x="668734" y="506197"/>
                  </a:lnTo>
                  <a:lnTo>
                    <a:pt x="667081" y="507129"/>
                  </a:lnTo>
                  <a:lnTo>
                    <a:pt x="660632" y="508747"/>
                  </a:lnTo>
                  <a:lnTo>
                    <a:pt x="616098" y="508992"/>
                  </a:lnTo>
                  <a:lnTo>
                    <a:pt x="604232" y="508992"/>
                  </a:lnTo>
                  <a:lnTo>
                    <a:pt x="564800" y="500307"/>
                  </a:lnTo>
                  <a:lnTo>
                    <a:pt x="538614" y="499092"/>
                  </a:lnTo>
                  <a:lnTo>
                    <a:pt x="511558" y="492377"/>
                  </a:lnTo>
                  <a:lnTo>
                    <a:pt x="466973" y="491181"/>
                  </a:lnTo>
                  <a:lnTo>
                    <a:pt x="437533" y="490147"/>
                  </a:lnTo>
                  <a:lnTo>
                    <a:pt x="412759" y="483445"/>
                  </a:lnTo>
                  <a:lnTo>
                    <a:pt x="372013" y="482276"/>
                  </a:lnTo>
                  <a:lnTo>
                    <a:pt x="332132" y="482206"/>
                  </a:lnTo>
                  <a:lnTo>
                    <a:pt x="309317" y="481212"/>
                  </a:lnTo>
                  <a:lnTo>
                    <a:pt x="270522" y="473825"/>
                  </a:lnTo>
                  <a:lnTo>
                    <a:pt x="228950" y="473295"/>
                  </a:lnTo>
                  <a:lnTo>
                    <a:pt x="187509" y="473274"/>
                  </a:lnTo>
                  <a:lnTo>
                    <a:pt x="175611" y="472282"/>
                  </a:lnTo>
                  <a:lnTo>
                    <a:pt x="132732" y="464712"/>
                  </a:lnTo>
                  <a:lnTo>
                    <a:pt x="91779" y="464358"/>
                  </a:lnTo>
                  <a:lnTo>
                    <a:pt x="48481" y="464344"/>
                  </a:lnTo>
                  <a:lnTo>
                    <a:pt x="8965" y="464344"/>
                  </a:lnTo>
                  <a:lnTo>
                    <a:pt x="8930" y="486566"/>
                  </a:lnTo>
                  <a:lnTo>
                    <a:pt x="7938" y="488088"/>
                  </a:lnTo>
                  <a:lnTo>
                    <a:pt x="6284" y="489103"/>
                  </a:lnTo>
                  <a:lnTo>
                    <a:pt x="4189" y="489780"/>
                  </a:lnTo>
                  <a:lnTo>
                    <a:pt x="2793" y="491223"/>
                  </a:lnTo>
                  <a:lnTo>
                    <a:pt x="368" y="498702"/>
                  </a:lnTo>
                  <a:lnTo>
                    <a:pt x="1" y="541741"/>
                  </a:lnTo>
                  <a:lnTo>
                    <a:pt x="0" y="585555"/>
                  </a:lnTo>
                  <a:lnTo>
                    <a:pt x="0" y="627158"/>
                  </a:lnTo>
                  <a:lnTo>
                    <a:pt x="0" y="644561"/>
                  </a:lnTo>
                  <a:lnTo>
                    <a:pt x="2646" y="651265"/>
                  </a:lnTo>
                  <a:lnTo>
                    <a:pt x="6137" y="657553"/>
                  </a:lnTo>
                  <a:lnTo>
                    <a:pt x="8102" y="667663"/>
                  </a:lnTo>
                  <a:lnTo>
                    <a:pt x="9677" y="681793"/>
                  </a:lnTo>
                  <a:lnTo>
                    <a:pt x="16586" y="699121"/>
                  </a:lnTo>
                  <a:lnTo>
                    <a:pt x="18845" y="738185"/>
                  </a:lnTo>
                  <a:lnTo>
                    <a:pt x="24926" y="750093"/>
                  </a:lnTo>
                  <a:lnTo>
                    <a:pt x="26779" y="772280"/>
                  </a:lnTo>
                  <a:lnTo>
                    <a:pt x="27775" y="773814"/>
                  </a:lnTo>
                  <a:lnTo>
                    <a:pt x="29430" y="774837"/>
                  </a:lnTo>
                  <a:lnTo>
                    <a:pt x="34477" y="776479"/>
                  </a:lnTo>
                  <a:lnTo>
                    <a:pt x="43298" y="784536"/>
                  </a:lnTo>
                  <a:lnTo>
                    <a:pt x="48989" y="785434"/>
                  </a:lnTo>
                  <a:lnTo>
                    <a:pt x="92464" y="785810"/>
                  </a:lnTo>
                  <a:lnTo>
                    <a:pt x="134681" y="785812"/>
                  </a:lnTo>
                  <a:lnTo>
                    <a:pt x="179164" y="785812"/>
                  </a:lnTo>
                  <a:lnTo>
                    <a:pt x="220299" y="785812"/>
                  </a:lnTo>
                  <a:lnTo>
                    <a:pt x="261939" y="785812"/>
                  </a:lnTo>
                  <a:lnTo>
                    <a:pt x="306255" y="785812"/>
                  </a:lnTo>
                  <a:lnTo>
                    <a:pt x="347706" y="785812"/>
                  </a:lnTo>
                  <a:lnTo>
                    <a:pt x="386574" y="788458"/>
                  </a:lnTo>
                  <a:lnTo>
                    <a:pt x="428069" y="794190"/>
                  </a:lnTo>
                  <a:lnTo>
                    <a:pt x="471363" y="794694"/>
                  </a:lnTo>
                  <a:lnTo>
                    <a:pt x="515893" y="794738"/>
                  </a:lnTo>
                  <a:lnTo>
                    <a:pt x="556109" y="794742"/>
                  </a:lnTo>
                  <a:lnTo>
                    <a:pt x="597722" y="794742"/>
                  </a:lnTo>
                  <a:lnTo>
                    <a:pt x="639928" y="794742"/>
                  </a:lnTo>
                  <a:lnTo>
                    <a:pt x="649206" y="792096"/>
                  </a:lnTo>
                  <a:lnTo>
                    <a:pt x="657630" y="788605"/>
                  </a:lnTo>
                  <a:lnTo>
                    <a:pt x="699400" y="785885"/>
                  </a:lnTo>
                  <a:lnTo>
                    <a:pt x="718473" y="785815"/>
                  </a:lnTo>
                  <a:lnTo>
                    <a:pt x="723803" y="783168"/>
                  </a:lnTo>
                  <a:lnTo>
                    <a:pt x="729480" y="779676"/>
                  </a:lnTo>
                  <a:lnTo>
                    <a:pt x="741119" y="776892"/>
                  </a:lnTo>
                  <a:lnTo>
                    <a:pt x="741164" y="799370"/>
                  </a:lnTo>
                  <a:lnTo>
                    <a:pt x="740172" y="800804"/>
                  </a:lnTo>
                  <a:lnTo>
                    <a:pt x="738518" y="801760"/>
                  </a:lnTo>
                  <a:lnTo>
                    <a:pt x="736424" y="802397"/>
                  </a:lnTo>
                  <a:lnTo>
                    <a:pt x="735027" y="803814"/>
                  </a:lnTo>
                  <a:lnTo>
                    <a:pt x="733475" y="808035"/>
                  </a:lnTo>
                  <a:lnTo>
                    <a:pt x="731264" y="836438"/>
                  </a:lnTo>
                  <a:lnTo>
                    <a:pt x="725171" y="848325"/>
                  </a:lnTo>
                  <a:lnTo>
                    <a:pt x="723337" y="885774"/>
                  </a:lnTo>
                  <a:lnTo>
                    <a:pt x="731868" y="930023"/>
                  </a:lnTo>
                  <a:lnTo>
                    <a:pt x="733205" y="966643"/>
                  </a:lnTo>
                  <a:lnTo>
                    <a:pt x="739298" y="984177"/>
                  </a:lnTo>
                  <a:lnTo>
                    <a:pt x="743257" y="1000691"/>
                  </a:lnTo>
                  <a:lnTo>
                    <a:pt x="748068" y="1018152"/>
                  </a:lnTo>
                  <a:lnTo>
                    <a:pt x="752139" y="1035893"/>
                  </a:lnTo>
                  <a:lnTo>
                    <a:pt x="756984" y="1053718"/>
                  </a:lnTo>
                  <a:lnTo>
                    <a:pt x="761490" y="1089423"/>
                  </a:lnTo>
                  <a:lnTo>
                    <a:pt x="766038" y="1107281"/>
                  </a:lnTo>
                  <a:lnTo>
                    <a:pt x="770031" y="1125140"/>
                  </a:lnTo>
                  <a:lnTo>
                    <a:pt x="773838" y="1138039"/>
                  </a:lnTo>
                  <a:lnTo>
                    <a:pt x="782753" y="1180868"/>
                  </a:lnTo>
                  <a:lnTo>
                    <a:pt x="788279" y="1223319"/>
                  </a:lnTo>
                  <a:lnTo>
                    <a:pt x="802053" y="1265036"/>
                  </a:lnTo>
                  <a:lnTo>
                    <a:pt x="811679" y="1306711"/>
                  </a:lnTo>
                  <a:lnTo>
                    <a:pt x="813321" y="1324570"/>
                  </a:lnTo>
                  <a:lnTo>
                    <a:pt x="820679" y="1360289"/>
                  </a:lnTo>
                  <a:lnTo>
                    <a:pt x="822271" y="1378148"/>
                  </a:lnTo>
                  <a:lnTo>
                    <a:pt x="829611" y="1413867"/>
                  </a:lnTo>
                  <a:lnTo>
                    <a:pt x="831201" y="1431726"/>
                  </a:lnTo>
                  <a:lnTo>
                    <a:pt x="838541" y="1461308"/>
                  </a:lnTo>
                  <a:lnTo>
                    <a:pt x="840131" y="1477202"/>
                  </a:lnTo>
                  <a:lnTo>
                    <a:pt x="847471" y="1511174"/>
                  </a:lnTo>
                  <a:lnTo>
                    <a:pt x="849238" y="1538724"/>
                  </a:lnTo>
                  <a:lnTo>
                    <a:pt x="855374" y="1555792"/>
                  </a:lnTo>
                  <a:lnTo>
                    <a:pt x="857217" y="1600029"/>
                  </a:lnTo>
                  <a:lnTo>
                    <a:pt x="857249" y="1642883"/>
                  </a:lnTo>
                  <a:lnTo>
                    <a:pt x="857250" y="1684487"/>
                  </a:lnTo>
                  <a:lnTo>
                    <a:pt x="857250" y="1729135"/>
                  </a:lnTo>
                  <a:lnTo>
                    <a:pt x="857250" y="1773784"/>
                  </a:lnTo>
                  <a:lnTo>
                    <a:pt x="857250" y="1799082"/>
                  </a:lnTo>
                  <a:lnTo>
                    <a:pt x="859896" y="1804347"/>
                  </a:lnTo>
                  <a:lnTo>
                    <a:pt x="863387" y="1809994"/>
                  </a:lnTo>
                  <a:lnTo>
                    <a:pt x="865628" y="1821705"/>
                  </a:lnTo>
                  <a:lnTo>
                    <a:pt x="865811" y="1824665"/>
                  </a:lnTo>
                  <a:lnTo>
                    <a:pt x="868662" y="1830600"/>
                  </a:lnTo>
                  <a:lnTo>
                    <a:pt x="892566" y="1856971"/>
                  </a:lnTo>
                  <a:lnTo>
                    <a:pt x="897590" y="1857255"/>
                  </a:lnTo>
                  <a:lnTo>
                    <a:pt x="899026" y="1858287"/>
                  </a:lnTo>
                  <a:lnTo>
                    <a:pt x="899983" y="1859967"/>
                  </a:lnTo>
                  <a:lnTo>
                    <a:pt x="900622" y="1862080"/>
                  </a:lnTo>
                  <a:lnTo>
                    <a:pt x="902040" y="1863488"/>
                  </a:lnTo>
                  <a:lnTo>
                    <a:pt x="909475" y="1865934"/>
                  </a:lnTo>
                  <a:lnTo>
                    <a:pt x="952575" y="1866304"/>
                  </a:lnTo>
                  <a:lnTo>
                    <a:pt x="976316" y="1866305"/>
                  </a:lnTo>
                  <a:lnTo>
                    <a:pt x="982267" y="1863659"/>
                  </a:lnTo>
                  <a:lnTo>
                    <a:pt x="985243" y="1861564"/>
                  </a:lnTo>
                  <a:lnTo>
                    <a:pt x="998913" y="1858616"/>
                  </a:lnTo>
                  <a:lnTo>
                    <a:pt x="1040897" y="1857397"/>
                  </a:lnTo>
                  <a:lnTo>
                    <a:pt x="1082217" y="1857375"/>
                  </a:lnTo>
                  <a:lnTo>
                    <a:pt x="1123528" y="1857375"/>
                  </a:lnTo>
                  <a:lnTo>
                    <a:pt x="1168089" y="1857375"/>
                  </a:lnTo>
                  <a:lnTo>
                    <a:pt x="1212735" y="1865936"/>
                  </a:lnTo>
                  <a:lnTo>
                    <a:pt x="1235525" y="1867224"/>
                  </a:lnTo>
                  <a:lnTo>
                    <a:pt x="1269892" y="1874678"/>
                  </a:lnTo>
                  <a:lnTo>
                    <a:pt x="1306619" y="1876205"/>
                  </a:lnTo>
                  <a:lnTo>
                    <a:pt x="1323634" y="1882298"/>
                  </a:lnTo>
                  <a:lnTo>
                    <a:pt x="1366189" y="1884149"/>
                  </a:lnTo>
                  <a:lnTo>
                    <a:pt x="1369183" y="1884154"/>
                  </a:lnTo>
                  <a:lnTo>
                    <a:pt x="1375156" y="1886805"/>
                  </a:lnTo>
                  <a:lnTo>
                    <a:pt x="1381118" y="1890299"/>
                  </a:lnTo>
                  <a:lnTo>
                    <a:pt x="1393030" y="1892541"/>
                  </a:lnTo>
                  <a:lnTo>
                    <a:pt x="1437266" y="1893094"/>
                  </a:lnTo>
                  <a:lnTo>
                    <a:pt x="1446231" y="1884532"/>
                  </a:lnTo>
                  <a:lnTo>
                    <a:pt x="1446609" y="1848304"/>
                  </a:lnTo>
                  <a:lnTo>
                    <a:pt x="1445617" y="1845374"/>
                  </a:lnTo>
                  <a:lnTo>
                    <a:pt x="1443963" y="1843421"/>
                  </a:lnTo>
                  <a:lnTo>
                    <a:pt x="1441869" y="1842119"/>
                  </a:lnTo>
                  <a:lnTo>
                    <a:pt x="1440472" y="1840259"/>
                  </a:lnTo>
                  <a:lnTo>
                    <a:pt x="1438921" y="1835547"/>
                  </a:lnTo>
                  <a:lnTo>
                    <a:pt x="1435083" y="1810042"/>
                  </a:lnTo>
                  <a:lnTo>
                    <a:pt x="1421171" y="1766451"/>
                  </a:lnTo>
                  <a:lnTo>
                    <a:pt x="1408849" y="1723250"/>
                  </a:lnTo>
                  <a:lnTo>
                    <a:pt x="1404002" y="1705517"/>
                  </a:lnTo>
                  <a:lnTo>
                    <a:pt x="1399920" y="1687695"/>
                  </a:lnTo>
                  <a:lnTo>
                    <a:pt x="1386568" y="1651990"/>
                  </a:lnTo>
                  <a:lnTo>
                    <a:pt x="1382187" y="1634132"/>
                  </a:lnTo>
                  <a:lnTo>
                    <a:pt x="1368720" y="1595768"/>
                  </a:lnTo>
                  <a:lnTo>
                    <a:pt x="1364330" y="1573487"/>
                  </a:lnTo>
                  <a:lnTo>
                    <a:pt x="1350035" y="1530061"/>
                  </a:lnTo>
                  <a:lnTo>
                    <a:pt x="1340839" y="1486555"/>
                  </a:lnTo>
                  <a:lnTo>
                    <a:pt x="1331887" y="1444955"/>
                  </a:lnTo>
                  <a:lnTo>
                    <a:pt x="1318214" y="1400574"/>
                  </a:lnTo>
                  <a:lnTo>
                    <a:pt x="1308411" y="1360690"/>
                  </a:lnTo>
                  <a:lnTo>
                    <a:pt x="1299404" y="1319865"/>
                  </a:lnTo>
                  <a:lnTo>
                    <a:pt x="1290468" y="1280293"/>
                  </a:lnTo>
                  <a:lnTo>
                    <a:pt x="1281538" y="1239495"/>
                  </a:lnTo>
                  <a:lnTo>
                    <a:pt x="1272608" y="1199925"/>
                  </a:lnTo>
                  <a:lnTo>
                    <a:pt x="1260731" y="1156180"/>
                  </a:lnTo>
                  <a:lnTo>
                    <a:pt x="1243951" y="1112316"/>
                  </a:lnTo>
                  <a:lnTo>
                    <a:pt x="1234207" y="1089260"/>
                  </a:lnTo>
                  <a:lnTo>
                    <a:pt x="1206055" y="1044938"/>
                  </a:lnTo>
                  <a:lnTo>
                    <a:pt x="1194094" y="1026963"/>
                  </a:lnTo>
                  <a:lnTo>
                    <a:pt x="1162449" y="985245"/>
                  </a:lnTo>
                  <a:lnTo>
                    <a:pt x="1140956" y="958122"/>
                  </a:lnTo>
                  <a:lnTo>
                    <a:pt x="1099082" y="920378"/>
                  </a:lnTo>
                  <a:lnTo>
                    <a:pt x="1080556" y="899307"/>
                  </a:lnTo>
                  <a:lnTo>
                    <a:pt x="1068598" y="882314"/>
                  </a:lnTo>
                  <a:lnTo>
                    <a:pt x="1062639" y="878312"/>
                  </a:lnTo>
                  <a:lnTo>
                    <a:pt x="1059660" y="877244"/>
                  </a:lnTo>
                  <a:lnTo>
                    <a:pt x="1057674" y="875540"/>
                  </a:lnTo>
                  <a:lnTo>
                    <a:pt x="1046169" y="858914"/>
                  </a:lnTo>
                  <a:lnTo>
                    <a:pt x="1046697" y="857367"/>
                  </a:lnTo>
                  <a:lnTo>
                    <a:pt x="1052584" y="849708"/>
                  </a:lnTo>
                  <a:lnTo>
                    <a:pt x="1055852" y="848937"/>
                  </a:lnTo>
                  <a:lnTo>
                    <a:pt x="1058112" y="848731"/>
                  </a:lnTo>
                  <a:lnTo>
                    <a:pt x="1059619" y="847602"/>
                  </a:lnTo>
                  <a:lnTo>
                    <a:pt x="1061293" y="843701"/>
                  </a:lnTo>
                  <a:lnTo>
                    <a:pt x="1062732" y="842264"/>
                  </a:lnTo>
                  <a:lnTo>
                    <a:pt x="1066976" y="840668"/>
                  </a:lnTo>
                  <a:lnTo>
                    <a:pt x="1095399" y="838420"/>
                  </a:lnTo>
                  <a:lnTo>
                    <a:pt x="1105304" y="833260"/>
                  </a:lnTo>
                  <a:lnTo>
                    <a:pt x="1148873" y="830534"/>
                  </a:lnTo>
                  <a:lnTo>
                    <a:pt x="1190536" y="829471"/>
                  </a:lnTo>
                  <a:lnTo>
                    <a:pt x="1207548" y="823393"/>
                  </a:lnTo>
                  <a:lnTo>
                    <a:pt x="1251772" y="821563"/>
                  </a:lnTo>
                  <a:lnTo>
                    <a:pt x="1270907" y="820545"/>
                  </a:lnTo>
                  <a:lnTo>
                    <a:pt x="1287916" y="814465"/>
                  </a:lnTo>
                  <a:lnTo>
                    <a:pt x="1324485" y="811682"/>
                  </a:lnTo>
                  <a:lnTo>
                    <a:pt x="1341494" y="805548"/>
                  </a:lnTo>
                  <a:lnTo>
                    <a:pt x="1378063" y="802753"/>
                  </a:lnTo>
                  <a:lnTo>
                    <a:pt x="1395072" y="796618"/>
                  </a:lnTo>
                  <a:lnTo>
                    <a:pt x="1439295" y="794775"/>
                  </a:lnTo>
                  <a:lnTo>
                    <a:pt x="1458431" y="793756"/>
                  </a:lnTo>
                  <a:lnTo>
                    <a:pt x="1475972" y="787054"/>
                  </a:lnTo>
                  <a:lnTo>
                    <a:pt x="1519404" y="785844"/>
                  </a:lnTo>
                  <a:lnTo>
                    <a:pt x="1562689" y="785812"/>
                  </a:lnTo>
                  <a:lnTo>
                    <a:pt x="1589362" y="785812"/>
                  </a:lnTo>
                  <a:lnTo>
                    <a:pt x="1589474" y="778124"/>
                  </a:lnTo>
                  <a:lnTo>
                    <a:pt x="1588485" y="777710"/>
                  </a:lnTo>
                  <a:lnTo>
                    <a:pt x="1581795" y="776992"/>
                  </a:lnTo>
                  <a:lnTo>
                    <a:pt x="1572975" y="769204"/>
                  </a:lnTo>
                  <a:lnTo>
                    <a:pt x="1564763" y="767208"/>
                  </a:lnTo>
                  <a:lnTo>
                    <a:pt x="1544782" y="752521"/>
                  </a:lnTo>
                  <a:lnTo>
                    <a:pt x="1541824" y="751712"/>
                  </a:lnTo>
                  <a:lnTo>
                    <a:pt x="1539851" y="750180"/>
                  </a:lnTo>
                  <a:lnTo>
                    <a:pt x="1503142" y="707423"/>
                  </a:lnTo>
                  <a:lnTo>
                    <a:pt x="1473398" y="667244"/>
                  </a:lnTo>
                  <a:lnTo>
                    <a:pt x="1449255" y="627107"/>
                  </a:lnTo>
                  <a:lnTo>
                    <a:pt x="1446793" y="620027"/>
                  </a:lnTo>
                  <a:lnTo>
                    <a:pt x="1432474" y="595208"/>
                  </a:lnTo>
                  <a:lnTo>
                    <a:pt x="1419752" y="557519"/>
                  </a:lnTo>
                  <a:lnTo>
                    <a:pt x="1413957" y="546962"/>
                  </a:lnTo>
                  <a:lnTo>
                    <a:pt x="1410807" y="532700"/>
                  </a:lnTo>
                  <a:lnTo>
                    <a:pt x="1404002" y="518489"/>
                  </a:lnTo>
                  <a:lnTo>
                    <a:pt x="1401238" y="503114"/>
                  </a:lnTo>
                  <a:lnTo>
                    <a:pt x="1395904" y="493139"/>
                  </a:lnTo>
                  <a:lnTo>
                    <a:pt x="1393410" y="476281"/>
                  </a:lnTo>
                  <a:lnTo>
                    <a:pt x="1386013" y="463956"/>
                  </a:lnTo>
                  <a:lnTo>
                    <a:pt x="1384213" y="448225"/>
                  </a:lnTo>
                  <a:lnTo>
                    <a:pt x="1375543" y="437968"/>
                  </a:lnTo>
                  <a:lnTo>
                    <a:pt x="1352691" y="437555"/>
                  </a:lnTo>
                  <a:lnTo>
                    <a:pt x="1347652" y="440200"/>
                  </a:lnTo>
                  <a:lnTo>
                    <a:pt x="1341072" y="445243"/>
                  </a:lnTo>
                  <a:lnTo>
                    <a:pt x="1332644" y="447231"/>
                  </a:lnTo>
                  <a:lnTo>
                    <a:pt x="1324316" y="452548"/>
                  </a:lnTo>
                  <a:lnTo>
                    <a:pt x="1315565" y="455557"/>
                  </a:lnTo>
                  <a:lnTo>
                    <a:pt x="1306689" y="461299"/>
                  </a:lnTo>
                  <a:lnTo>
                    <a:pt x="1265921" y="475314"/>
                  </a:lnTo>
                  <a:lnTo>
                    <a:pt x="1252181" y="480162"/>
                  </a:lnTo>
                  <a:lnTo>
                    <a:pt x="1229403" y="482927"/>
                  </a:lnTo>
                  <a:lnTo>
                    <a:pt x="1195973" y="497633"/>
                  </a:lnTo>
                  <a:lnTo>
                    <a:pt x="1167725" y="500735"/>
                  </a:lnTo>
                  <a:lnTo>
                    <a:pt x="1154075" y="506104"/>
                  </a:lnTo>
                  <a:lnTo>
                    <a:pt x="1134044" y="509129"/>
                  </a:lnTo>
                  <a:lnTo>
                    <a:pt x="1114736" y="515891"/>
                  </a:lnTo>
                  <a:lnTo>
                    <a:pt x="1080363" y="520389"/>
                  </a:lnTo>
                  <a:lnTo>
                    <a:pt x="1062594" y="524937"/>
                  </a:lnTo>
                  <a:lnTo>
                    <a:pt x="1023108" y="527769"/>
                  </a:lnTo>
                  <a:lnTo>
                    <a:pt x="988146" y="534947"/>
                  </a:lnTo>
                  <a:lnTo>
                    <a:pt x="943733" y="535760"/>
                  </a:lnTo>
                  <a:lnTo>
                    <a:pt x="931602" y="536767"/>
                  </a:lnTo>
                  <a:lnTo>
                    <a:pt x="909215" y="543469"/>
                  </a:lnTo>
                  <a:lnTo>
                    <a:pt x="905784" y="542891"/>
                  </a:lnTo>
                  <a:lnTo>
                    <a:pt x="890502" y="537479"/>
                  </a:lnTo>
                  <a:lnTo>
                    <a:pt x="854197" y="535790"/>
                  </a:lnTo>
                  <a:lnTo>
                    <a:pt x="852238" y="534795"/>
                  </a:lnTo>
                  <a:lnTo>
                    <a:pt x="850933" y="533139"/>
                  </a:lnTo>
                  <a:lnTo>
                    <a:pt x="850062" y="531043"/>
                  </a:lnTo>
                  <a:lnTo>
                    <a:pt x="848489" y="529646"/>
                  </a:lnTo>
                  <a:lnTo>
                    <a:pt x="844096" y="528094"/>
                  </a:lnTo>
                  <a:lnTo>
                    <a:pt x="842527" y="526687"/>
                  </a:lnTo>
                  <a:lnTo>
                    <a:pt x="840785" y="522479"/>
                  </a:lnTo>
                  <a:lnTo>
                    <a:pt x="839513" y="510633"/>
                  </a:lnTo>
                  <a:lnTo>
                    <a:pt x="833278" y="502187"/>
                  </a:lnTo>
                  <a:lnTo>
                    <a:pt x="830304" y="493857"/>
                  </a:lnTo>
                  <a:lnTo>
                    <a:pt x="824571" y="485105"/>
                  </a:lnTo>
                  <a:lnTo>
                    <a:pt x="822432" y="475235"/>
                  </a:lnTo>
                  <a:lnTo>
                    <a:pt x="821547" y="435072"/>
                  </a:lnTo>
                  <a:lnTo>
                    <a:pt x="820546" y="425537"/>
                  </a:lnTo>
                  <a:lnTo>
                    <a:pt x="814465" y="408686"/>
                  </a:lnTo>
                  <a:lnTo>
                    <a:pt x="812634" y="364500"/>
                  </a:lnTo>
                  <a:lnTo>
                    <a:pt x="812602" y="320136"/>
                  </a:lnTo>
                  <a:lnTo>
                    <a:pt x="812602" y="276652"/>
                  </a:lnTo>
                  <a:lnTo>
                    <a:pt x="812602" y="237291"/>
                  </a:lnTo>
                  <a:lnTo>
                    <a:pt x="812602" y="198156"/>
                  </a:lnTo>
                  <a:lnTo>
                    <a:pt x="812602" y="158822"/>
                  </a:lnTo>
                  <a:lnTo>
                    <a:pt x="812602" y="114472"/>
                  </a:lnTo>
                  <a:lnTo>
                    <a:pt x="812602" y="72005"/>
                  </a:lnTo>
                  <a:lnTo>
                    <a:pt x="812602" y="28938"/>
                  </a:lnTo>
                  <a:lnTo>
                    <a:pt x="812602" y="10214"/>
                  </a:lnTo>
                  <a:lnTo>
                    <a:pt x="811609" y="9786"/>
                  </a:lnTo>
                  <a:lnTo>
                    <a:pt x="807861" y="9310"/>
                  </a:lnTo>
                  <a:lnTo>
                    <a:pt x="806465" y="8191"/>
                  </a:lnTo>
                  <a:lnTo>
                    <a:pt x="804913" y="4301"/>
                  </a:lnTo>
                  <a:lnTo>
                    <a:pt x="803507" y="2868"/>
                  </a:lnTo>
                  <a:lnTo>
                    <a:pt x="799299" y="1275"/>
                  </a:lnTo>
                  <a:lnTo>
                    <a:pt x="796788" y="1842"/>
                  </a:lnTo>
                  <a:lnTo>
                    <a:pt x="787454" y="7800"/>
                  </a:lnTo>
                  <a:lnTo>
                    <a:pt x="773528" y="8830"/>
                  </a:lnTo>
                  <a:lnTo>
                    <a:pt x="764864" y="8900"/>
                  </a:lnTo>
                  <a:lnTo>
                    <a:pt x="724882" y="17491"/>
                  </a:lnTo>
                  <a:lnTo>
                    <a:pt x="680355" y="17849"/>
                  </a:lnTo>
                  <a:lnTo>
                    <a:pt x="638113" y="17858"/>
                  </a:lnTo>
                  <a:lnTo>
                    <a:pt x="596624" y="17859"/>
                  </a:lnTo>
                  <a:lnTo>
                    <a:pt x="556994" y="17859"/>
                  </a:lnTo>
                  <a:lnTo>
                    <a:pt x="514967" y="17859"/>
                  </a:lnTo>
                  <a:lnTo>
                    <a:pt x="473275" y="17859"/>
                  </a:lnTo>
                  <a:lnTo>
                    <a:pt x="431786" y="17859"/>
                  </a:lnTo>
                  <a:lnTo>
                    <a:pt x="38397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53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Perspective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artistic technique that creates the appearance of three dimensions on a flat surface. </a:t>
            </a:r>
            <a:endParaRPr lang="en-US" sz="3200" dirty="0"/>
          </a:p>
        </p:txBody>
      </p:sp>
      <p:sp>
        <p:nvSpPr>
          <p:cNvPr id="4" name="SMARTInkShape-341"/>
          <p:cNvSpPr/>
          <p:nvPr/>
        </p:nvSpPr>
        <p:spPr>
          <a:xfrm>
            <a:off x="1348383" y="1732359"/>
            <a:ext cx="2107407" cy="26758"/>
          </a:xfrm>
          <a:custGeom>
            <a:avLst/>
            <a:gdLst/>
            <a:ahLst/>
            <a:cxnLst/>
            <a:rect l="0" t="0" r="0" b="0"/>
            <a:pathLst>
              <a:path w="2107407" h="26758">
                <a:moveTo>
                  <a:pt x="0" y="17860"/>
                </a:moveTo>
                <a:lnTo>
                  <a:pt x="4740" y="22600"/>
                </a:lnTo>
                <a:lnTo>
                  <a:pt x="9713" y="24928"/>
                </a:lnTo>
                <a:lnTo>
                  <a:pt x="46397" y="26757"/>
                </a:lnTo>
                <a:lnTo>
                  <a:pt x="89481" y="18410"/>
                </a:lnTo>
                <a:lnTo>
                  <a:pt x="130979" y="17892"/>
                </a:lnTo>
                <a:lnTo>
                  <a:pt x="171429" y="17862"/>
                </a:lnTo>
                <a:lnTo>
                  <a:pt x="211899" y="10792"/>
                </a:lnTo>
                <a:lnTo>
                  <a:pt x="247129" y="9298"/>
                </a:lnTo>
                <a:lnTo>
                  <a:pt x="285177" y="8011"/>
                </a:lnTo>
                <a:lnTo>
                  <a:pt x="321355" y="1877"/>
                </a:lnTo>
                <a:lnTo>
                  <a:pt x="361905" y="371"/>
                </a:lnTo>
                <a:lnTo>
                  <a:pt x="401996" y="74"/>
                </a:lnTo>
                <a:lnTo>
                  <a:pt x="444458" y="15"/>
                </a:lnTo>
                <a:lnTo>
                  <a:pt x="486543" y="3"/>
                </a:lnTo>
                <a:lnTo>
                  <a:pt x="521302" y="1"/>
                </a:lnTo>
                <a:lnTo>
                  <a:pt x="562466" y="1"/>
                </a:lnTo>
                <a:lnTo>
                  <a:pt x="596163" y="0"/>
                </a:lnTo>
                <a:lnTo>
                  <a:pt x="631283" y="0"/>
                </a:lnTo>
                <a:lnTo>
                  <a:pt x="666825" y="0"/>
                </a:lnTo>
                <a:lnTo>
                  <a:pt x="702491" y="0"/>
                </a:lnTo>
                <a:lnTo>
                  <a:pt x="738194" y="0"/>
                </a:lnTo>
                <a:lnTo>
                  <a:pt x="773908" y="0"/>
                </a:lnTo>
                <a:lnTo>
                  <a:pt x="808633" y="0"/>
                </a:lnTo>
                <a:lnTo>
                  <a:pt x="850182" y="2646"/>
                </a:lnTo>
                <a:lnTo>
                  <a:pt x="887236" y="7068"/>
                </a:lnTo>
                <a:lnTo>
                  <a:pt x="924343" y="8378"/>
                </a:lnTo>
                <a:lnTo>
                  <a:pt x="968288" y="8821"/>
                </a:lnTo>
                <a:lnTo>
                  <a:pt x="1003370" y="8898"/>
                </a:lnTo>
                <a:lnTo>
                  <a:pt x="1038900" y="8920"/>
                </a:lnTo>
                <a:lnTo>
                  <a:pt x="1080324" y="8928"/>
                </a:lnTo>
                <a:lnTo>
                  <a:pt x="1114066" y="9922"/>
                </a:lnTo>
                <a:lnTo>
                  <a:pt x="1149199" y="15067"/>
                </a:lnTo>
                <a:lnTo>
                  <a:pt x="1184745" y="17032"/>
                </a:lnTo>
                <a:lnTo>
                  <a:pt x="1220412" y="17615"/>
                </a:lnTo>
                <a:lnTo>
                  <a:pt x="1256116" y="17787"/>
                </a:lnTo>
                <a:lnTo>
                  <a:pt x="1291830" y="17838"/>
                </a:lnTo>
                <a:lnTo>
                  <a:pt x="1327547" y="17853"/>
                </a:lnTo>
                <a:lnTo>
                  <a:pt x="1363266" y="17858"/>
                </a:lnTo>
                <a:lnTo>
                  <a:pt x="1398984" y="17859"/>
                </a:lnTo>
                <a:lnTo>
                  <a:pt x="1435695" y="17860"/>
                </a:lnTo>
                <a:lnTo>
                  <a:pt x="1476559" y="17860"/>
                </a:lnTo>
                <a:lnTo>
                  <a:pt x="1514243" y="17860"/>
                </a:lnTo>
                <a:lnTo>
                  <a:pt x="1550544" y="17860"/>
                </a:lnTo>
                <a:lnTo>
                  <a:pt x="1587427" y="17860"/>
                </a:lnTo>
                <a:lnTo>
                  <a:pt x="1628342" y="17860"/>
                </a:lnTo>
                <a:lnTo>
                  <a:pt x="1666041" y="17860"/>
                </a:lnTo>
                <a:lnTo>
                  <a:pt x="1702346" y="16868"/>
                </a:lnTo>
                <a:lnTo>
                  <a:pt x="1738239" y="11723"/>
                </a:lnTo>
                <a:lnTo>
                  <a:pt x="1774009" y="10750"/>
                </a:lnTo>
                <a:lnTo>
                  <a:pt x="1809743" y="14320"/>
                </a:lnTo>
                <a:lnTo>
                  <a:pt x="1845467" y="10968"/>
                </a:lnTo>
                <a:lnTo>
                  <a:pt x="1880194" y="9534"/>
                </a:lnTo>
                <a:lnTo>
                  <a:pt x="1919099" y="9049"/>
                </a:lnTo>
                <a:lnTo>
                  <a:pt x="1955447" y="8954"/>
                </a:lnTo>
                <a:lnTo>
                  <a:pt x="1997584" y="8933"/>
                </a:lnTo>
                <a:lnTo>
                  <a:pt x="2041765" y="8930"/>
                </a:lnTo>
                <a:lnTo>
                  <a:pt x="2082193" y="8930"/>
                </a:lnTo>
                <a:lnTo>
                  <a:pt x="2107406" y="17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42"/>
          <p:cNvSpPr/>
          <p:nvPr/>
        </p:nvSpPr>
        <p:spPr>
          <a:xfrm>
            <a:off x="5045273" y="1705571"/>
            <a:ext cx="1205509" cy="53578"/>
          </a:xfrm>
          <a:custGeom>
            <a:avLst/>
            <a:gdLst/>
            <a:ahLst/>
            <a:cxnLst/>
            <a:rect l="0" t="0" r="0" b="0"/>
            <a:pathLst>
              <a:path w="1205509" h="53578">
                <a:moveTo>
                  <a:pt x="0" y="26788"/>
                </a:moveTo>
                <a:lnTo>
                  <a:pt x="13303" y="26788"/>
                </a:lnTo>
                <a:lnTo>
                  <a:pt x="18481" y="24143"/>
                </a:lnTo>
                <a:lnTo>
                  <a:pt x="24089" y="20652"/>
                </a:lnTo>
                <a:lnTo>
                  <a:pt x="35774" y="18410"/>
                </a:lnTo>
                <a:lnTo>
                  <a:pt x="57738" y="16939"/>
                </a:lnTo>
                <a:lnTo>
                  <a:pt x="86477" y="10180"/>
                </a:lnTo>
                <a:lnTo>
                  <a:pt x="129741" y="9039"/>
                </a:lnTo>
                <a:lnTo>
                  <a:pt x="170287" y="8943"/>
                </a:lnTo>
                <a:lnTo>
                  <a:pt x="196638" y="6287"/>
                </a:lnTo>
                <a:lnTo>
                  <a:pt x="241126" y="827"/>
                </a:lnTo>
                <a:lnTo>
                  <a:pt x="285754" y="108"/>
                </a:lnTo>
                <a:lnTo>
                  <a:pt x="328599" y="21"/>
                </a:lnTo>
                <a:lnTo>
                  <a:pt x="372634" y="4"/>
                </a:lnTo>
                <a:lnTo>
                  <a:pt x="415030" y="0"/>
                </a:lnTo>
                <a:lnTo>
                  <a:pt x="454583" y="0"/>
                </a:lnTo>
                <a:lnTo>
                  <a:pt x="492981" y="4740"/>
                </a:lnTo>
                <a:lnTo>
                  <a:pt x="529494" y="7688"/>
                </a:lnTo>
                <a:lnTo>
                  <a:pt x="570189" y="8561"/>
                </a:lnTo>
                <a:lnTo>
                  <a:pt x="608925" y="13561"/>
                </a:lnTo>
                <a:lnTo>
                  <a:pt x="650279" y="16585"/>
                </a:lnTo>
                <a:lnTo>
                  <a:pt x="689210" y="17481"/>
                </a:lnTo>
                <a:lnTo>
                  <a:pt x="730621" y="22487"/>
                </a:lnTo>
                <a:lnTo>
                  <a:pt x="769571" y="25514"/>
                </a:lnTo>
                <a:lnTo>
                  <a:pt x="806246" y="26411"/>
                </a:lnTo>
                <a:lnTo>
                  <a:pt x="842248" y="26677"/>
                </a:lnTo>
                <a:lnTo>
                  <a:pt x="878051" y="26755"/>
                </a:lnTo>
                <a:lnTo>
                  <a:pt x="913795" y="26779"/>
                </a:lnTo>
                <a:lnTo>
                  <a:pt x="949520" y="26785"/>
                </a:lnTo>
                <a:lnTo>
                  <a:pt x="990019" y="26788"/>
                </a:lnTo>
                <a:lnTo>
                  <a:pt x="1026682" y="26788"/>
                </a:lnTo>
                <a:lnTo>
                  <a:pt x="1062588" y="26788"/>
                </a:lnTo>
                <a:lnTo>
                  <a:pt x="1104630" y="26788"/>
                </a:lnTo>
                <a:lnTo>
                  <a:pt x="1148799" y="26788"/>
                </a:lnTo>
                <a:lnTo>
                  <a:pt x="1181537" y="26788"/>
                </a:lnTo>
                <a:lnTo>
                  <a:pt x="1183574" y="27781"/>
                </a:lnTo>
                <a:lnTo>
                  <a:pt x="1184933" y="29434"/>
                </a:lnTo>
                <a:lnTo>
                  <a:pt x="1185838" y="31529"/>
                </a:lnTo>
                <a:lnTo>
                  <a:pt x="1187434" y="32925"/>
                </a:lnTo>
                <a:lnTo>
                  <a:pt x="1195179" y="35350"/>
                </a:lnTo>
                <a:lnTo>
                  <a:pt x="1195957" y="38200"/>
                </a:lnTo>
                <a:lnTo>
                  <a:pt x="1196164" y="40350"/>
                </a:lnTo>
                <a:lnTo>
                  <a:pt x="1199040" y="45383"/>
                </a:lnTo>
                <a:lnTo>
                  <a:pt x="1205508" y="5357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103"/>
          <p:cNvGrpSpPr/>
          <p:nvPr/>
        </p:nvGrpSpPr>
        <p:grpSpPr>
          <a:xfrm>
            <a:off x="733522" y="2187847"/>
            <a:ext cx="6695979" cy="80295"/>
            <a:chOff x="733522" y="2187847"/>
            <a:chExt cx="6695979" cy="80295"/>
          </a:xfrm>
        </p:grpSpPr>
        <p:sp>
          <p:nvSpPr>
            <p:cNvPr id="6" name="SMARTInkShape-343"/>
            <p:cNvSpPr/>
            <p:nvPr/>
          </p:nvSpPr>
          <p:spPr>
            <a:xfrm>
              <a:off x="6045398" y="2187847"/>
              <a:ext cx="1384103" cy="53506"/>
            </a:xfrm>
            <a:custGeom>
              <a:avLst/>
              <a:gdLst/>
              <a:ahLst/>
              <a:cxnLst/>
              <a:rect l="0" t="0" r="0" b="0"/>
              <a:pathLst>
                <a:path w="1384103" h="53506">
                  <a:moveTo>
                    <a:pt x="0" y="26716"/>
                  </a:moveTo>
                  <a:lnTo>
                    <a:pt x="0" y="19027"/>
                  </a:lnTo>
                  <a:lnTo>
                    <a:pt x="993" y="18613"/>
                  </a:lnTo>
                  <a:lnTo>
                    <a:pt x="45453" y="15144"/>
                  </a:lnTo>
                  <a:lnTo>
                    <a:pt x="62747" y="10719"/>
                  </a:lnTo>
                  <a:lnTo>
                    <a:pt x="99435" y="9101"/>
                  </a:lnTo>
                  <a:lnTo>
                    <a:pt x="134184" y="6259"/>
                  </a:lnTo>
                  <a:lnTo>
                    <a:pt x="169712" y="1177"/>
                  </a:lnTo>
                  <a:lnTo>
                    <a:pt x="212522" y="174"/>
                  </a:lnTo>
                  <a:lnTo>
                    <a:pt x="247406" y="0"/>
                  </a:lnTo>
                  <a:lnTo>
                    <a:pt x="283870" y="940"/>
                  </a:lnTo>
                  <a:lnTo>
                    <a:pt x="325653" y="6070"/>
                  </a:lnTo>
                  <a:lnTo>
                    <a:pt x="369452" y="8030"/>
                  </a:lnTo>
                  <a:lnTo>
                    <a:pt x="399019" y="8489"/>
                  </a:lnTo>
                  <a:lnTo>
                    <a:pt x="431342" y="8693"/>
                  </a:lnTo>
                  <a:lnTo>
                    <a:pt x="465552" y="8784"/>
                  </a:lnTo>
                  <a:lnTo>
                    <a:pt x="500599" y="8824"/>
                  </a:lnTo>
                  <a:lnTo>
                    <a:pt x="538666" y="8842"/>
                  </a:lnTo>
                  <a:lnTo>
                    <a:pt x="578736" y="8850"/>
                  </a:lnTo>
                  <a:lnTo>
                    <a:pt x="619695" y="8853"/>
                  </a:lnTo>
                  <a:lnTo>
                    <a:pt x="661050" y="8855"/>
                  </a:lnTo>
                  <a:lnTo>
                    <a:pt x="703574" y="7864"/>
                  </a:lnTo>
                  <a:lnTo>
                    <a:pt x="726026" y="6210"/>
                  </a:lnTo>
                  <a:lnTo>
                    <a:pt x="748931" y="4115"/>
                  </a:lnTo>
                  <a:lnTo>
                    <a:pt x="773132" y="2719"/>
                  </a:lnTo>
                  <a:lnTo>
                    <a:pt x="798195" y="1788"/>
                  </a:lnTo>
                  <a:lnTo>
                    <a:pt x="823833" y="1168"/>
                  </a:lnTo>
                  <a:lnTo>
                    <a:pt x="848863" y="1746"/>
                  </a:lnTo>
                  <a:lnTo>
                    <a:pt x="873487" y="3124"/>
                  </a:lnTo>
                  <a:lnTo>
                    <a:pt x="897840" y="5035"/>
                  </a:lnTo>
                  <a:lnTo>
                    <a:pt x="923006" y="6308"/>
                  </a:lnTo>
                  <a:lnTo>
                    <a:pt x="948712" y="7158"/>
                  </a:lnTo>
                  <a:lnTo>
                    <a:pt x="974780" y="7724"/>
                  </a:lnTo>
                  <a:lnTo>
                    <a:pt x="1000095" y="8101"/>
                  </a:lnTo>
                  <a:lnTo>
                    <a:pt x="1024910" y="8353"/>
                  </a:lnTo>
                  <a:lnTo>
                    <a:pt x="1049391" y="8520"/>
                  </a:lnTo>
                  <a:lnTo>
                    <a:pt x="1074640" y="9624"/>
                  </a:lnTo>
                  <a:lnTo>
                    <a:pt x="1100405" y="11353"/>
                  </a:lnTo>
                  <a:lnTo>
                    <a:pt x="1126509" y="13497"/>
                  </a:lnTo>
                  <a:lnTo>
                    <a:pt x="1150858" y="15919"/>
                  </a:lnTo>
                  <a:lnTo>
                    <a:pt x="1174035" y="18526"/>
                  </a:lnTo>
                  <a:lnTo>
                    <a:pt x="1217318" y="24068"/>
                  </a:lnTo>
                  <a:lnTo>
                    <a:pt x="1256397" y="29838"/>
                  </a:lnTo>
                  <a:lnTo>
                    <a:pt x="1279122" y="33758"/>
                  </a:lnTo>
                  <a:lnTo>
                    <a:pt x="1384102" y="535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44"/>
            <p:cNvSpPr/>
            <p:nvPr/>
          </p:nvSpPr>
          <p:spPr>
            <a:xfrm>
              <a:off x="733522" y="2214563"/>
              <a:ext cx="4874323" cy="53579"/>
            </a:xfrm>
            <a:custGeom>
              <a:avLst/>
              <a:gdLst/>
              <a:ahLst/>
              <a:cxnLst/>
              <a:rect l="0" t="0" r="0" b="0"/>
              <a:pathLst>
                <a:path w="4874323" h="53579">
                  <a:moveTo>
                    <a:pt x="123728" y="17859"/>
                  </a:moveTo>
                  <a:lnTo>
                    <a:pt x="109470" y="16867"/>
                  </a:lnTo>
                  <a:lnTo>
                    <a:pt x="81746" y="10170"/>
                  </a:lnTo>
                  <a:lnTo>
                    <a:pt x="38333" y="8951"/>
                  </a:lnTo>
                  <a:lnTo>
                    <a:pt x="0" y="8929"/>
                  </a:lnTo>
                  <a:lnTo>
                    <a:pt x="12048" y="8929"/>
                  </a:lnTo>
                  <a:lnTo>
                    <a:pt x="13556" y="7937"/>
                  </a:lnTo>
                  <a:lnTo>
                    <a:pt x="14561" y="6283"/>
                  </a:lnTo>
                  <a:lnTo>
                    <a:pt x="15231" y="4189"/>
                  </a:lnTo>
                  <a:lnTo>
                    <a:pt x="17663" y="2792"/>
                  </a:lnTo>
                  <a:lnTo>
                    <a:pt x="40819" y="245"/>
                  </a:lnTo>
                  <a:lnTo>
                    <a:pt x="85166" y="9"/>
                  </a:lnTo>
                  <a:lnTo>
                    <a:pt x="128452" y="0"/>
                  </a:lnTo>
                  <a:lnTo>
                    <a:pt x="168998" y="0"/>
                  </a:lnTo>
                  <a:lnTo>
                    <a:pt x="207962" y="0"/>
                  </a:lnTo>
                  <a:lnTo>
                    <a:pt x="247450" y="0"/>
                  </a:lnTo>
                  <a:lnTo>
                    <a:pt x="288947" y="0"/>
                  </a:lnTo>
                  <a:lnTo>
                    <a:pt x="329225" y="0"/>
                  </a:lnTo>
                  <a:lnTo>
                    <a:pt x="371724" y="0"/>
                  </a:lnTo>
                  <a:lnTo>
                    <a:pt x="405237" y="0"/>
                  </a:lnTo>
                  <a:lnTo>
                    <a:pt x="441294" y="0"/>
                  </a:lnTo>
                  <a:lnTo>
                    <a:pt x="484885" y="0"/>
                  </a:lnTo>
                  <a:lnTo>
                    <a:pt x="519905" y="0"/>
                  </a:lnTo>
                  <a:lnTo>
                    <a:pt x="560157" y="0"/>
                  </a:lnTo>
                  <a:lnTo>
                    <a:pt x="598763" y="0"/>
                  </a:lnTo>
                  <a:lnTo>
                    <a:pt x="635337" y="0"/>
                  </a:lnTo>
                  <a:lnTo>
                    <a:pt x="671309" y="0"/>
                  </a:lnTo>
                  <a:lnTo>
                    <a:pt x="707103" y="0"/>
                  </a:lnTo>
                  <a:lnTo>
                    <a:pt x="747584" y="4740"/>
                  </a:lnTo>
                  <a:lnTo>
                    <a:pt x="786258" y="7688"/>
                  </a:lnTo>
                  <a:lnTo>
                    <a:pt x="822852" y="8561"/>
                  </a:lnTo>
                  <a:lnTo>
                    <a:pt x="858830" y="8820"/>
                  </a:lnTo>
                  <a:lnTo>
                    <a:pt x="894626" y="8897"/>
                  </a:lnTo>
                  <a:lnTo>
                    <a:pt x="935107" y="8919"/>
                  </a:lnTo>
                  <a:lnTo>
                    <a:pt x="973781" y="8926"/>
                  </a:lnTo>
                  <a:lnTo>
                    <a:pt x="1015115" y="8928"/>
                  </a:lnTo>
                  <a:lnTo>
                    <a:pt x="1054042" y="8929"/>
                  </a:lnTo>
                  <a:lnTo>
                    <a:pt x="1090711" y="8929"/>
                  </a:lnTo>
                  <a:lnTo>
                    <a:pt x="1131451" y="8929"/>
                  </a:lnTo>
                  <a:lnTo>
                    <a:pt x="1174942" y="8929"/>
                  </a:lnTo>
                  <a:lnTo>
                    <a:pt x="1214507" y="8929"/>
                  </a:lnTo>
                  <a:lnTo>
                    <a:pt x="1256106" y="8929"/>
                  </a:lnTo>
                  <a:lnTo>
                    <a:pt x="1295110" y="8929"/>
                  </a:lnTo>
                  <a:lnTo>
                    <a:pt x="1336543" y="8929"/>
                  </a:lnTo>
                  <a:lnTo>
                    <a:pt x="1375498" y="8929"/>
                  </a:lnTo>
                  <a:lnTo>
                    <a:pt x="1412176" y="8929"/>
                  </a:lnTo>
                  <a:lnTo>
                    <a:pt x="1452919" y="8929"/>
                  </a:lnTo>
                  <a:lnTo>
                    <a:pt x="1496410" y="8929"/>
                  </a:lnTo>
                  <a:lnTo>
                    <a:pt x="1535976" y="8929"/>
                  </a:lnTo>
                  <a:lnTo>
                    <a:pt x="1577575" y="8929"/>
                  </a:lnTo>
                  <a:lnTo>
                    <a:pt x="1616579" y="8929"/>
                  </a:lnTo>
                  <a:lnTo>
                    <a:pt x="1658012" y="8929"/>
                  </a:lnTo>
                  <a:lnTo>
                    <a:pt x="1701707" y="8929"/>
                  </a:lnTo>
                  <a:lnTo>
                    <a:pt x="1741333" y="8929"/>
                  </a:lnTo>
                  <a:lnTo>
                    <a:pt x="1782950" y="8929"/>
                  </a:lnTo>
                  <a:lnTo>
                    <a:pt x="1826700" y="8929"/>
                  </a:lnTo>
                  <a:lnTo>
                    <a:pt x="1871082" y="8929"/>
                  </a:lnTo>
                  <a:lnTo>
                    <a:pt x="1910911" y="8929"/>
                  </a:lnTo>
                  <a:lnTo>
                    <a:pt x="1952588" y="13670"/>
                  </a:lnTo>
                  <a:lnTo>
                    <a:pt x="1991616" y="16618"/>
                  </a:lnTo>
                  <a:lnTo>
                    <a:pt x="2033056" y="17491"/>
                  </a:lnTo>
                  <a:lnTo>
                    <a:pt x="2076753" y="17750"/>
                  </a:lnTo>
                  <a:lnTo>
                    <a:pt x="2116380" y="17827"/>
                  </a:lnTo>
                  <a:lnTo>
                    <a:pt x="2157996" y="17849"/>
                  </a:lnTo>
                  <a:lnTo>
                    <a:pt x="2201747" y="17856"/>
                  </a:lnTo>
                  <a:lnTo>
                    <a:pt x="2246129" y="22599"/>
                  </a:lnTo>
                  <a:lnTo>
                    <a:pt x="2290699" y="25547"/>
                  </a:lnTo>
                  <a:lnTo>
                    <a:pt x="2335324" y="26421"/>
                  </a:lnTo>
                  <a:lnTo>
                    <a:pt x="2379965" y="26680"/>
                  </a:lnTo>
                  <a:lnTo>
                    <a:pt x="2424612" y="31497"/>
                  </a:lnTo>
                  <a:lnTo>
                    <a:pt x="2469260" y="34468"/>
                  </a:lnTo>
                  <a:lnTo>
                    <a:pt x="2509167" y="35348"/>
                  </a:lnTo>
                  <a:lnTo>
                    <a:pt x="2550867" y="35608"/>
                  </a:lnTo>
                  <a:lnTo>
                    <a:pt x="2594643" y="35686"/>
                  </a:lnTo>
                  <a:lnTo>
                    <a:pt x="2639032" y="35709"/>
                  </a:lnTo>
                  <a:lnTo>
                    <a:pt x="2683604" y="35715"/>
                  </a:lnTo>
                  <a:lnTo>
                    <a:pt x="2728230" y="40458"/>
                  </a:lnTo>
                  <a:lnTo>
                    <a:pt x="2768131" y="43407"/>
                  </a:lnTo>
                  <a:lnTo>
                    <a:pt x="2809830" y="44280"/>
                  </a:lnTo>
                  <a:lnTo>
                    <a:pt x="2853604" y="44539"/>
                  </a:lnTo>
                  <a:lnTo>
                    <a:pt x="2893253" y="44616"/>
                  </a:lnTo>
                  <a:lnTo>
                    <a:pt x="2934877" y="44638"/>
                  </a:lnTo>
                  <a:lnTo>
                    <a:pt x="2973888" y="44645"/>
                  </a:lnTo>
                  <a:lnTo>
                    <a:pt x="3015323" y="49388"/>
                  </a:lnTo>
                  <a:lnTo>
                    <a:pt x="3059019" y="52336"/>
                  </a:lnTo>
                  <a:lnTo>
                    <a:pt x="3098645" y="53210"/>
                  </a:lnTo>
                  <a:lnTo>
                    <a:pt x="3140262" y="53469"/>
                  </a:lnTo>
                  <a:lnTo>
                    <a:pt x="3179272" y="53545"/>
                  </a:lnTo>
                  <a:lnTo>
                    <a:pt x="3215966" y="53568"/>
                  </a:lnTo>
                  <a:lnTo>
                    <a:pt x="3256714" y="53575"/>
                  </a:lnTo>
                  <a:lnTo>
                    <a:pt x="3295466" y="53577"/>
                  </a:lnTo>
                  <a:lnTo>
                    <a:pt x="3332084" y="53577"/>
                  </a:lnTo>
                  <a:lnTo>
                    <a:pt x="3368069" y="53578"/>
                  </a:lnTo>
                  <a:lnTo>
                    <a:pt x="3403867" y="53578"/>
                  </a:lnTo>
                  <a:lnTo>
                    <a:pt x="3444349" y="48837"/>
                  </a:lnTo>
                  <a:lnTo>
                    <a:pt x="3483023" y="50630"/>
                  </a:lnTo>
                  <a:lnTo>
                    <a:pt x="3519617" y="47964"/>
                  </a:lnTo>
                  <a:lnTo>
                    <a:pt x="3555595" y="45630"/>
                  </a:lnTo>
                  <a:lnTo>
                    <a:pt x="3591391" y="44939"/>
                  </a:lnTo>
                  <a:lnTo>
                    <a:pt x="3627132" y="44734"/>
                  </a:lnTo>
                  <a:lnTo>
                    <a:pt x="3662858" y="44674"/>
                  </a:lnTo>
                  <a:lnTo>
                    <a:pt x="3698579" y="44655"/>
                  </a:lnTo>
                  <a:lnTo>
                    <a:pt x="3734298" y="44650"/>
                  </a:lnTo>
                  <a:lnTo>
                    <a:pt x="3774757" y="44649"/>
                  </a:lnTo>
                  <a:lnTo>
                    <a:pt x="3813424" y="39908"/>
                  </a:lnTo>
                  <a:lnTo>
                    <a:pt x="3850016" y="36960"/>
                  </a:lnTo>
                  <a:lnTo>
                    <a:pt x="3885994" y="36086"/>
                  </a:lnTo>
                  <a:lnTo>
                    <a:pt x="3926530" y="35827"/>
                  </a:lnTo>
                  <a:lnTo>
                    <a:pt x="3965219" y="35750"/>
                  </a:lnTo>
                  <a:lnTo>
                    <a:pt x="4001818" y="35728"/>
                  </a:lnTo>
                  <a:lnTo>
                    <a:pt x="4042538" y="35721"/>
                  </a:lnTo>
                  <a:lnTo>
                    <a:pt x="4086023" y="35719"/>
                  </a:lnTo>
                  <a:lnTo>
                    <a:pt x="4125586" y="40459"/>
                  </a:lnTo>
                  <a:lnTo>
                    <a:pt x="4167184" y="43407"/>
                  </a:lnTo>
                  <a:lnTo>
                    <a:pt x="4210929" y="44280"/>
                  </a:lnTo>
                  <a:lnTo>
                    <a:pt x="4250569" y="44539"/>
                  </a:lnTo>
                  <a:lnTo>
                    <a:pt x="4292191" y="44616"/>
                  </a:lnTo>
                  <a:lnTo>
                    <a:pt x="4331201" y="44638"/>
                  </a:lnTo>
                  <a:lnTo>
                    <a:pt x="4367895" y="44645"/>
                  </a:lnTo>
                  <a:lnTo>
                    <a:pt x="4408643" y="44647"/>
                  </a:lnTo>
                  <a:lnTo>
                    <a:pt x="4447396" y="44648"/>
                  </a:lnTo>
                  <a:lnTo>
                    <a:pt x="4484014" y="44648"/>
                  </a:lnTo>
                  <a:lnTo>
                    <a:pt x="4519998" y="44648"/>
                  </a:lnTo>
                  <a:lnTo>
                    <a:pt x="4555796" y="44648"/>
                  </a:lnTo>
                  <a:lnTo>
                    <a:pt x="4597312" y="43656"/>
                  </a:lnTo>
                  <a:lnTo>
                    <a:pt x="4631069" y="38511"/>
                  </a:lnTo>
                  <a:lnTo>
                    <a:pt x="4675386" y="36270"/>
                  </a:lnTo>
                  <a:lnTo>
                    <a:pt x="4716053" y="35791"/>
                  </a:lnTo>
                  <a:lnTo>
                    <a:pt x="4740115" y="34748"/>
                  </a:lnTo>
                  <a:lnTo>
                    <a:pt x="4783163" y="27157"/>
                  </a:lnTo>
                  <a:lnTo>
                    <a:pt x="4795497" y="26898"/>
                  </a:lnTo>
                  <a:lnTo>
                    <a:pt x="4802247" y="24191"/>
                  </a:lnTo>
                  <a:lnTo>
                    <a:pt x="4808554" y="20673"/>
                  </a:lnTo>
                  <a:lnTo>
                    <a:pt x="4820687" y="18415"/>
                  </a:lnTo>
                  <a:lnTo>
                    <a:pt x="4832639" y="17969"/>
                  </a:lnTo>
                  <a:lnTo>
                    <a:pt x="4834627" y="16940"/>
                  </a:lnTo>
                  <a:lnTo>
                    <a:pt x="4835953" y="15262"/>
                  </a:lnTo>
                  <a:lnTo>
                    <a:pt x="4836836" y="13151"/>
                  </a:lnTo>
                  <a:lnTo>
                    <a:pt x="4838417" y="11744"/>
                  </a:lnTo>
                  <a:lnTo>
                    <a:pt x="4842820" y="10180"/>
                  </a:lnTo>
                  <a:lnTo>
                    <a:pt x="4853731" y="8184"/>
                  </a:lnTo>
                  <a:lnTo>
                    <a:pt x="4862488" y="2865"/>
                  </a:lnTo>
                  <a:lnTo>
                    <a:pt x="48743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345"/>
          <p:cNvSpPr/>
          <p:nvPr/>
        </p:nvSpPr>
        <p:spPr>
          <a:xfrm>
            <a:off x="678656" y="2786063"/>
            <a:ext cx="1580556" cy="71438"/>
          </a:xfrm>
          <a:custGeom>
            <a:avLst/>
            <a:gdLst/>
            <a:ahLst/>
            <a:cxnLst/>
            <a:rect l="0" t="0" r="0" b="0"/>
            <a:pathLst>
              <a:path w="1580556" h="71438">
                <a:moveTo>
                  <a:pt x="0" y="8929"/>
                </a:moveTo>
                <a:lnTo>
                  <a:pt x="42317" y="8929"/>
                </a:lnTo>
                <a:lnTo>
                  <a:pt x="81236" y="8929"/>
                </a:lnTo>
                <a:lnTo>
                  <a:pt x="116258" y="8929"/>
                </a:lnTo>
                <a:lnTo>
                  <a:pt x="152407" y="8929"/>
                </a:lnTo>
                <a:lnTo>
                  <a:pt x="194537" y="8929"/>
                </a:lnTo>
                <a:lnTo>
                  <a:pt x="238439" y="4189"/>
                </a:lnTo>
                <a:lnTo>
                  <a:pt x="282867" y="1241"/>
                </a:lnTo>
                <a:lnTo>
                  <a:pt x="317872" y="551"/>
                </a:lnTo>
                <a:lnTo>
                  <a:pt x="355589" y="244"/>
                </a:lnTo>
                <a:lnTo>
                  <a:pt x="392196" y="108"/>
                </a:lnTo>
                <a:lnTo>
                  <a:pt x="430955" y="48"/>
                </a:lnTo>
                <a:lnTo>
                  <a:pt x="472325" y="21"/>
                </a:lnTo>
                <a:lnTo>
                  <a:pt x="494469" y="14"/>
                </a:lnTo>
                <a:lnTo>
                  <a:pt x="517170" y="9"/>
                </a:lnTo>
                <a:lnTo>
                  <a:pt x="560913" y="4"/>
                </a:lnTo>
                <a:lnTo>
                  <a:pt x="604498" y="1"/>
                </a:lnTo>
                <a:lnTo>
                  <a:pt x="627233" y="1"/>
                </a:lnTo>
                <a:lnTo>
                  <a:pt x="650327" y="0"/>
                </a:lnTo>
                <a:lnTo>
                  <a:pt x="673661" y="0"/>
                </a:lnTo>
                <a:lnTo>
                  <a:pt x="697154" y="0"/>
                </a:lnTo>
                <a:lnTo>
                  <a:pt x="720754" y="0"/>
                </a:lnTo>
                <a:lnTo>
                  <a:pt x="744425" y="0"/>
                </a:lnTo>
                <a:lnTo>
                  <a:pt x="768143" y="0"/>
                </a:lnTo>
                <a:lnTo>
                  <a:pt x="791892" y="0"/>
                </a:lnTo>
                <a:lnTo>
                  <a:pt x="815662" y="992"/>
                </a:lnTo>
                <a:lnTo>
                  <a:pt x="839447" y="2645"/>
                </a:lnTo>
                <a:lnTo>
                  <a:pt x="863241" y="4740"/>
                </a:lnTo>
                <a:lnTo>
                  <a:pt x="887041" y="6136"/>
                </a:lnTo>
                <a:lnTo>
                  <a:pt x="910845" y="7067"/>
                </a:lnTo>
                <a:lnTo>
                  <a:pt x="934652" y="7688"/>
                </a:lnTo>
                <a:lnTo>
                  <a:pt x="958461" y="9094"/>
                </a:lnTo>
                <a:lnTo>
                  <a:pt x="982271" y="11023"/>
                </a:lnTo>
                <a:lnTo>
                  <a:pt x="1006081" y="13302"/>
                </a:lnTo>
                <a:lnTo>
                  <a:pt x="1028901" y="14821"/>
                </a:lnTo>
                <a:lnTo>
                  <a:pt x="1072776" y="16509"/>
                </a:lnTo>
                <a:lnTo>
                  <a:pt x="1095192" y="17951"/>
                </a:lnTo>
                <a:lnTo>
                  <a:pt x="1118073" y="19905"/>
                </a:lnTo>
                <a:lnTo>
                  <a:pt x="1141265" y="22199"/>
                </a:lnTo>
                <a:lnTo>
                  <a:pt x="1185555" y="24749"/>
                </a:lnTo>
                <a:lnTo>
                  <a:pt x="1228390" y="26874"/>
                </a:lnTo>
                <a:lnTo>
                  <a:pt x="1270579" y="31126"/>
                </a:lnTo>
                <a:lnTo>
                  <a:pt x="1309835" y="36323"/>
                </a:lnTo>
                <a:lnTo>
                  <a:pt x="1347125" y="40948"/>
                </a:lnTo>
                <a:lnTo>
                  <a:pt x="1383543" y="43003"/>
                </a:lnTo>
                <a:lnTo>
                  <a:pt x="1419572" y="46563"/>
                </a:lnTo>
                <a:lnTo>
                  <a:pt x="1454437" y="50460"/>
                </a:lnTo>
                <a:lnTo>
                  <a:pt x="1486469" y="52192"/>
                </a:lnTo>
                <a:lnTo>
                  <a:pt x="1522533" y="58254"/>
                </a:lnTo>
                <a:lnTo>
                  <a:pt x="1580555" y="714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105"/>
          <p:cNvGrpSpPr/>
          <p:nvPr/>
        </p:nvGrpSpPr>
        <p:grpSpPr>
          <a:xfrm>
            <a:off x="1348383" y="3687961"/>
            <a:ext cx="5857876" cy="1437681"/>
            <a:chOff x="1348383" y="3687961"/>
            <a:chExt cx="5857876" cy="1437681"/>
          </a:xfrm>
        </p:grpSpPr>
        <p:sp>
          <p:nvSpPr>
            <p:cNvPr id="10" name="SMARTInkShape-346"/>
            <p:cNvSpPr/>
            <p:nvPr/>
          </p:nvSpPr>
          <p:spPr>
            <a:xfrm>
              <a:off x="4152305" y="3687961"/>
              <a:ext cx="3053954" cy="1366243"/>
            </a:xfrm>
            <a:custGeom>
              <a:avLst/>
              <a:gdLst/>
              <a:ahLst/>
              <a:cxnLst/>
              <a:rect l="0" t="0" r="0" b="0"/>
              <a:pathLst>
                <a:path w="3053954" h="1366243">
                  <a:moveTo>
                    <a:pt x="0" y="1366242"/>
                  </a:moveTo>
                  <a:lnTo>
                    <a:pt x="4740" y="1366242"/>
                  </a:lnTo>
                  <a:lnTo>
                    <a:pt x="9713" y="1363597"/>
                  </a:lnTo>
                  <a:lnTo>
                    <a:pt x="15231" y="1360105"/>
                  </a:lnTo>
                  <a:lnTo>
                    <a:pt x="26858" y="1357864"/>
                  </a:lnTo>
                  <a:lnTo>
                    <a:pt x="42673" y="1356393"/>
                  </a:lnTo>
                  <a:lnTo>
                    <a:pt x="70886" y="1346293"/>
                  </a:lnTo>
                  <a:lnTo>
                    <a:pt x="77145" y="1342493"/>
                  </a:lnTo>
                  <a:lnTo>
                    <a:pt x="118175" y="1328482"/>
                  </a:lnTo>
                  <a:lnTo>
                    <a:pt x="157880" y="1309568"/>
                  </a:lnTo>
                  <a:lnTo>
                    <a:pt x="181594" y="1298750"/>
                  </a:lnTo>
                  <a:lnTo>
                    <a:pt x="225889" y="1285321"/>
                  </a:lnTo>
                  <a:lnTo>
                    <a:pt x="261110" y="1269927"/>
                  </a:lnTo>
                  <a:lnTo>
                    <a:pt x="296334" y="1248411"/>
                  </a:lnTo>
                  <a:lnTo>
                    <a:pt x="339546" y="1232459"/>
                  </a:lnTo>
                  <a:lnTo>
                    <a:pt x="384005" y="1216443"/>
                  </a:lnTo>
                  <a:lnTo>
                    <a:pt x="428629" y="1194846"/>
                  </a:lnTo>
                  <a:lnTo>
                    <a:pt x="465336" y="1175804"/>
                  </a:lnTo>
                  <a:lnTo>
                    <a:pt x="507130" y="1161460"/>
                  </a:lnTo>
                  <a:lnTo>
                    <a:pt x="544342" y="1144331"/>
                  </a:lnTo>
                  <a:lnTo>
                    <a:pt x="586493" y="1127976"/>
                  </a:lnTo>
                  <a:lnTo>
                    <a:pt x="627158" y="1109311"/>
                  </a:lnTo>
                  <a:lnTo>
                    <a:pt x="661413" y="1096307"/>
                  </a:lnTo>
                  <a:lnTo>
                    <a:pt x="703803" y="1074135"/>
                  </a:lnTo>
                  <a:lnTo>
                    <a:pt x="747969" y="1056783"/>
                  </a:lnTo>
                  <a:lnTo>
                    <a:pt x="783088" y="1040946"/>
                  </a:lnTo>
                  <a:lnTo>
                    <a:pt x="817637" y="1023686"/>
                  </a:lnTo>
                  <a:lnTo>
                    <a:pt x="859126" y="1000075"/>
                  </a:lnTo>
                  <a:lnTo>
                    <a:pt x="893525" y="982250"/>
                  </a:lnTo>
                  <a:lnTo>
                    <a:pt x="935963" y="958450"/>
                  </a:lnTo>
                  <a:lnTo>
                    <a:pt x="973397" y="940593"/>
                  </a:lnTo>
                  <a:lnTo>
                    <a:pt x="1011167" y="927474"/>
                  </a:lnTo>
                  <a:lnTo>
                    <a:pt x="1047493" y="912563"/>
                  </a:lnTo>
                  <a:lnTo>
                    <a:pt x="1083392" y="895577"/>
                  </a:lnTo>
                  <a:lnTo>
                    <a:pt x="1119165" y="877977"/>
                  </a:lnTo>
                  <a:lnTo>
                    <a:pt x="1154899" y="860194"/>
                  </a:lnTo>
                  <a:lnTo>
                    <a:pt x="1190623" y="842357"/>
                  </a:lnTo>
                  <a:lnTo>
                    <a:pt x="1226343" y="829245"/>
                  </a:lnTo>
                  <a:lnTo>
                    <a:pt x="1262061" y="814336"/>
                  </a:lnTo>
                  <a:lnTo>
                    <a:pt x="1297781" y="797350"/>
                  </a:lnTo>
                  <a:lnTo>
                    <a:pt x="1333500" y="779750"/>
                  </a:lnTo>
                  <a:lnTo>
                    <a:pt x="1369218" y="761968"/>
                  </a:lnTo>
                  <a:lnTo>
                    <a:pt x="1409678" y="744131"/>
                  </a:lnTo>
                  <a:lnTo>
                    <a:pt x="1448345" y="726278"/>
                  </a:lnTo>
                  <a:lnTo>
                    <a:pt x="1484936" y="708421"/>
                  </a:lnTo>
                  <a:lnTo>
                    <a:pt x="1525655" y="690562"/>
                  </a:lnTo>
                  <a:lnTo>
                    <a:pt x="1564398" y="677443"/>
                  </a:lnTo>
                  <a:lnTo>
                    <a:pt x="1601013" y="662532"/>
                  </a:lnTo>
                  <a:lnTo>
                    <a:pt x="1636997" y="645546"/>
                  </a:lnTo>
                  <a:lnTo>
                    <a:pt x="1677535" y="627946"/>
                  </a:lnTo>
                  <a:lnTo>
                    <a:pt x="1716225" y="610163"/>
                  </a:lnTo>
                  <a:lnTo>
                    <a:pt x="1752824" y="592326"/>
                  </a:lnTo>
                  <a:lnTo>
                    <a:pt x="1793544" y="574473"/>
                  </a:lnTo>
                  <a:lnTo>
                    <a:pt x="1832289" y="556616"/>
                  </a:lnTo>
                  <a:lnTo>
                    <a:pt x="1868903" y="538757"/>
                  </a:lnTo>
                  <a:lnTo>
                    <a:pt x="1904888" y="520898"/>
                  </a:lnTo>
                  <a:lnTo>
                    <a:pt x="1940685" y="503039"/>
                  </a:lnTo>
                  <a:lnTo>
                    <a:pt x="1981168" y="485180"/>
                  </a:lnTo>
                  <a:lnTo>
                    <a:pt x="2019842" y="467320"/>
                  </a:lnTo>
                  <a:lnTo>
                    <a:pt x="2056436" y="449461"/>
                  </a:lnTo>
                  <a:lnTo>
                    <a:pt x="2092414" y="426861"/>
                  </a:lnTo>
                  <a:lnTo>
                    <a:pt x="2132950" y="406053"/>
                  </a:lnTo>
                  <a:lnTo>
                    <a:pt x="2176380" y="392061"/>
                  </a:lnTo>
                  <a:lnTo>
                    <a:pt x="2215926" y="372151"/>
                  </a:lnTo>
                  <a:lnTo>
                    <a:pt x="2257521" y="352140"/>
                  </a:lnTo>
                  <a:lnTo>
                    <a:pt x="2301264" y="333643"/>
                  </a:lnTo>
                  <a:lnTo>
                    <a:pt x="2345644" y="315595"/>
                  </a:lnTo>
                  <a:lnTo>
                    <a:pt x="2385472" y="297680"/>
                  </a:lnTo>
                  <a:lnTo>
                    <a:pt x="2415538" y="285760"/>
                  </a:lnTo>
                  <a:lnTo>
                    <a:pt x="2447752" y="273848"/>
                  </a:lnTo>
                  <a:lnTo>
                    <a:pt x="2478605" y="261939"/>
                  </a:lnTo>
                  <a:lnTo>
                    <a:pt x="2508855" y="252678"/>
                  </a:lnTo>
                  <a:lnTo>
                    <a:pt x="2538835" y="244263"/>
                  </a:lnTo>
                  <a:lnTo>
                    <a:pt x="2582613" y="228368"/>
                  </a:lnTo>
                  <a:lnTo>
                    <a:pt x="2622153" y="211091"/>
                  </a:lnTo>
                  <a:lnTo>
                    <a:pt x="2664846" y="193404"/>
                  </a:lnTo>
                  <a:lnTo>
                    <a:pt x="2707924" y="175595"/>
                  </a:lnTo>
                  <a:lnTo>
                    <a:pt x="2747255" y="157752"/>
                  </a:lnTo>
                  <a:lnTo>
                    <a:pt x="2788895" y="139897"/>
                  </a:lnTo>
                  <a:lnTo>
                    <a:pt x="2825817" y="123030"/>
                  </a:lnTo>
                  <a:lnTo>
                    <a:pt x="2865463" y="105294"/>
                  </a:lnTo>
                  <a:lnTo>
                    <a:pt x="2906698" y="82975"/>
                  </a:lnTo>
                  <a:lnTo>
                    <a:pt x="2948082" y="60597"/>
                  </a:lnTo>
                  <a:lnTo>
                    <a:pt x="2990774" y="33689"/>
                  </a:lnTo>
                  <a:lnTo>
                    <a:pt x="3003053" y="24895"/>
                  </a:lnTo>
                  <a:lnTo>
                    <a:pt x="3046835" y="3803"/>
                  </a:lnTo>
                  <a:lnTo>
                    <a:pt x="30539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47"/>
            <p:cNvSpPr/>
            <p:nvPr/>
          </p:nvSpPr>
          <p:spPr>
            <a:xfrm>
              <a:off x="1348383" y="4330898"/>
              <a:ext cx="2902149" cy="794744"/>
            </a:xfrm>
            <a:custGeom>
              <a:avLst/>
              <a:gdLst/>
              <a:ahLst/>
              <a:cxnLst/>
              <a:rect l="0" t="0" r="0" b="0"/>
              <a:pathLst>
                <a:path w="2902149" h="794744">
                  <a:moveTo>
                    <a:pt x="0" y="0"/>
                  </a:moveTo>
                  <a:lnTo>
                    <a:pt x="4740" y="0"/>
                  </a:lnTo>
                  <a:lnTo>
                    <a:pt x="45284" y="9095"/>
                  </a:lnTo>
                  <a:lnTo>
                    <a:pt x="89160" y="26974"/>
                  </a:lnTo>
                  <a:lnTo>
                    <a:pt x="101142" y="31832"/>
                  </a:lnTo>
                  <a:lnTo>
                    <a:pt x="143053" y="41515"/>
                  </a:lnTo>
                  <a:lnTo>
                    <a:pt x="182317" y="51503"/>
                  </a:lnTo>
                  <a:lnTo>
                    <a:pt x="226362" y="62404"/>
                  </a:lnTo>
                  <a:lnTo>
                    <a:pt x="270957" y="71507"/>
                  </a:lnTo>
                  <a:lnTo>
                    <a:pt x="312943" y="83745"/>
                  </a:lnTo>
                  <a:lnTo>
                    <a:pt x="357241" y="98280"/>
                  </a:lnTo>
                  <a:lnTo>
                    <a:pt x="401843" y="106980"/>
                  </a:lnTo>
                  <a:lnTo>
                    <a:pt x="446485" y="119432"/>
                  </a:lnTo>
                  <a:lnTo>
                    <a:pt x="488340" y="131042"/>
                  </a:lnTo>
                  <a:lnTo>
                    <a:pt x="528945" y="142890"/>
                  </a:lnTo>
                  <a:lnTo>
                    <a:pt x="570150" y="154785"/>
                  </a:lnTo>
                  <a:lnTo>
                    <a:pt x="607944" y="166689"/>
                  </a:lnTo>
                  <a:lnTo>
                    <a:pt x="641058" y="175618"/>
                  </a:lnTo>
                  <a:lnTo>
                    <a:pt x="676004" y="184547"/>
                  </a:lnTo>
                  <a:lnTo>
                    <a:pt x="710502" y="194469"/>
                  </a:lnTo>
                  <a:lnTo>
                    <a:pt x="751974" y="212451"/>
                  </a:lnTo>
                  <a:lnTo>
                    <a:pt x="786370" y="222691"/>
                  </a:lnTo>
                  <a:lnTo>
                    <a:pt x="821696" y="232009"/>
                  </a:lnTo>
                  <a:lnTo>
                    <a:pt x="857299" y="241054"/>
                  </a:lnTo>
                  <a:lnTo>
                    <a:pt x="892983" y="250017"/>
                  </a:lnTo>
                  <a:lnTo>
                    <a:pt x="926046" y="261603"/>
                  </a:lnTo>
                  <a:lnTo>
                    <a:pt x="959985" y="274957"/>
                  </a:lnTo>
                  <a:lnTo>
                    <a:pt x="996169" y="285198"/>
                  </a:lnTo>
                  <a:lnTo>
                    <a:pt x="1039803" y="297547"/>
                  </a:lnTo>
                  <a:lnTo>
                    <a:pt x="1074830" y="306554"/>
                  </a:lnTo>
                  <a:lnTo>
                    <a:pt x="1110344" y="315506"/>
                  </a:lnTo>
                  <a:lnTo>
                    <a:pt x="1146002" y="324443"/>
                  </a:lnTo>
                  <a:lnTo>
                    <a:pt x="1181703" y="333375"/>
                  </a:lnTo>
                  <a:lnTo>
                    <a:pt x="1217416" y="347045"/>
                  </a:lnTo>
                  <a:lnTo>
                    <a:pt x="1258903" y="362314"/>
                  </a:lnTo>
                  <a:lnTo>
                    <a:pt x="1292655" y="371825"/>
                  </a:lnTo>
                  <a:lnTo>
                    <a:pt x="1327792" y="380928"/>
                  </a:lnTo>
                  <a:lnTo>
                    <a:pt x="1362346" y="389908"/>
                  </a:lnTo>
                  <a:lnTo>
                    <a:pt x="1406483" y="401832"/>
                  </a:lnTo>
                  <a:lnTo>
                    <a:pt x="1442657" y="410765"/>
                  </a:lnTo>
                  <a:lnTo>
                    <a:pt x="1486288" y="422672"/>
                  </a:lnTo>
                  <a:lnTo>
                    <a:pt x="1521315" y="431602"/>
                  </a:lnTo>
                  <a:lnTo>
                    <a:pt x="1556828" y="445272"/>
                  </a:lnTo>
                  <a:lnTo>
                    <a:pt x="1592486" y="457150"/>
                  </a:lnTo>
                  <a:lnTo>
                    <a:pt x="1628187" y="466953"/>
                  </a:lnTo>
                  <a:lnTo>
                    <a:pt x="1663901" y="476142"/>
                  </a:lnTo>
                  <a:lnTo>
                    <a:pt x="1699618" y="485148"/>
                  </a:lnTo>
                  <a:lnTo>
                    <a:pt x="1735336" y="494100"/>
                  </a:lnTo>
                  <a:lnTo>
                    <a:pt x="1771055" y="503036"/>
                  </a:lnTo>
                  <a:lnTo>
                    <a:pt x="1806773" y="511968"/>
                  </a:lnTo>
                  <a:lnTo>
                    <a:pt x="1842492" y="520898"/>
                  </a:lnTo>
                  <a:lnTo>
                    <a:pt x="1883980" y="532805"/>
                  </a:lnTo>
                  <a:lnTo>
                    <a:pt x="1926718" y="544711"/>
                  </a:lnTo>
                  <a:lnTo>
                    <a:pt x="1968858" y="556618"/>
                  </a:lnTo>
                  <a:lnTo>
                    <a:pt x="2003627" y="565547"/>
                  </a:lnTo>
                  <a:lnTo>
                    <a:pt x="2044794" y="577454"/>
                  </a:lnTo>
                  <a:lnTo>
                    <a:pt x="2078491" y="586383"/>
                  </a:lnTo>
                  <a:lnTo>
                    <a:pt x="2122788" y="598290"/>
                  </a:lnTo>
                  <a:lnTo>
                    <a:pt x="2165235" y="610196"/>
                  </a:lnTo>
                  <a:lnTo>
                    <a:pt x="2205701" y="622102"/>
                  </a:lnTo>
                  <a:lnTo>
                    <a:pt x="2239277" y="631032"/>
                  </a:lnTo>
                  <a:lnTo>
                    <a:pt x="2274361" y="639961"/>
                  </a:lnTo>
                  <a:lnTo>
                    <a:pt x="2308899" y="648891"/>
                  </a:lnTo>
                  <a:lnTo>
                    <a:pt x="2350385" y="660797"/>
                  </a:lnTo>
                  <a:lnTo>
                    <a:pt x="2391763" y="672704"/>
                  </a:lnTo>
                  <a:lnTo>
                    <a:pt x="2434736" y="684610"/>
                  </a:lnTo>
                  <a:lnTo>
                    <a:pt x="2475563" y="696516"/>
                  </a:lnTo>
                  <a:lnTo>
                    <a:pt x="2516811" y="708422"/>
                  </a:lnTo>
                  <a:lnTo>
                    <a:pt x="2554614" y="720329"/>
                  </a:lnTo>
                  <a:lnTo>
                    <a:pt x="2596624" y="732235"/>
                  </a:lnTo>
                  <a:lnTo>
                    <a:pt x="2633879" y="744141"/>
                  </a:lnTo>
                  <a:lnTo>
                    <a:pt x="2669902" y="749910"/>
                  </a:lnTo>
                  <a:lnTo>
                    <a:pt x="2705680" y="756930"/>
                  </a:lnTo>
                  <a:lnTo>
                    <a:pt x="2741411" y="763350"/>
                  </a:lnTo>
                  <a:lnTo>
                    <a:pt x="2783416" y="774415"/>
                  </a:lnTo>
                  <a:lnTo>
                    <a:pt x="2803138" y="778798"/>
                  </a:lnTo>
                  <a:lnTo>
                    <a:pt x="2821549" y="783735"/>
                  </a:lnTo>
                  <a:lnTo>
                    <a:pt x="2863439" y="785691"/>
                  </a:lnTo>
                  <a:lnTo>
                    <a:pt x="2902148" y="794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106"/>
          <p:cNvGrpSpPr/>
          <p:nvPr/>
        </p:nvGrpSpPr>
        <p:grpSpPr>
          <a:xfrm>
            <a:off x="2330648" y="2911078"/>
            <a:ext cx="2884291" cy="2044900"/>
            <a:chOff x="2330648" y="2911078"/>
            <a:chExt cx="2884291" cy="2044900"/>
          </a:xfrm>
        </p:grpSpPr>
        <p:sp>
          <p:nvSpPr>
            <p:cNvPr id="13" name="SMARTInkShape-348"/>
            <p:cNvSpPr/>
            <p:nvPr/>
          </p:nvSpPr>
          <p:spPr>
            <a:xfrm>
              <a:off x="2330648" y="3250406"/>
              <a:ext cx="80369" cy="1285876"/>
            </a:xfrm>
            <a:custGeom>
              <a:avLst/>
              <a:gdLst/>
              <a:ahLst/>
              <a:cxnLst/>
              <a:rect l="0" t="0" r="0" b="0"/>
              <a:pathLst>
                <a:path w="80369" h="1285876">
                  <a:moveTo>
                    <a:pt x="8930" y="0"/>
                  </a:moveTo>
                  <a:lnTo>
                    <a:pt x="16619" y="7689"/>
                  </a:lnTo>
                  <a:lnTo>
                    <a:pt x="17751" y="16509"/>
                  </a:lnTo>
                  <a:lnTo>
                    <a:pt x="17860" y="60531"/>
                  </a:lnTo>
                  <a:lnTo>
                    <a:pt x="17860" y="100709"/>
                  </a:lnTo>
                  <a:lnTo>
                    <a:pt x="17860" y="144499"/>
                  </a:lnTo>
                  <a:lnTo>
                    <a:pt x="17860" y="188856"/>
                  </a:lnTo>
                  <a:lnTo>
                    <a:pt x="16868" y="226471"/>
                  </a:lnTo>
                  <a:lnTo>
                    <a:pt x="9758" y="261960"/>
                  </a:lnTo>
                  <a:lnTo>
                    <a:pt x="8979" y="303611"/>
                  </a:lnTo>
                  <a:lnTo>
                    <a:pt x="8933" y="345282"/>
                  </a:lnTo>
                  <a:lnTo>
                    <a:pt x="7939" y="375231"/>
                  </a:lnTo>
                  <a:lnTo>
                    <a:pt x="552" y="419532"/>
                  </a:lnTo>
                  <a:lnTo>
                    <a:pt x="49" y="462468"/>
                  </a:lnTo>
                  <a:lnTo>
                    <a:pt x="5" y="502544"/>
                  </a:lnTo>
                  <a:lnTo>
                    <a:pt x="1" y="539723"/>
                  </a:lnTo>
                  <a:lnTo>
                    <a:pt x="0" y="579992"/>
                  </a:lnTo>
                  <a:lnTo>
                    <a:pt x="0" y="623178"/>
                  </a:lnTo>
                  <a:lnTo>
                    <a:pt x="0" y="666639"/>
                  </a:lnTo>
                  <a:lnTo>
                    <a:pt x="0" y="707200"/>
                  </a:lnTo>
                  <a:lnTo>
                    <a:pt x="0" y="746749"/>
                  </a:lnTo>
                  <a:lnTo>
                    <a:pt x="0" y="788768"/>
                  </a:lnTo>
                  <a:lnTo>
                    <a:pt x="2646" y="815244"/>
                  </a:lnTo>
                  <a:lnTo>
                    <a:pt x="8379" y="856698"/>
                  </a:lnTo>
                  <a:lnTo>
                    <a:pt x="8898" y="898890"/>
                  </a:lnTo>
                  <a:lnTo>
                    <a:pt x="16616" y="939379"/>
                  </a:lnTo>
                  <a:lnTo>
                    <a:pt x="17751" y="978921"/>
                  </a:lnTo>
                  <a:lnTo>
                    <a:pt x="25539" y="1019716"/>
                  </a:lnTo>
                  <a:lnTo>
                    <a:pt x="29271" y="1053147"/>
                  </a:lnTo>
                  <a:lnTo>
                    <a:pt x="33808" y="1071398"/>
                  </a:lnTo>
                  <a:lnTo>
                    <a:pt x="38197" y="1107267"/>
                  </a:lnTo>
                  <a:lnTo>
                    <a:pt x="42737" y="1125137"/>
                  </a:lnTo>
                  <a:lnTo>
                    <a:pt x="51549" y="1167927"/>
                  </a:lnTo>
                  <a:lnTo>
                    <a:pt x="55623" y="1187097"/>
                  </a:lnTo>
                  <a:lnTo>
                    <a:pt x="60468" y="1205345"/>
                  </a:lnTo>
                  <a:lnTo>
                    <a:pt x="64975" y="1241212"/>
                  </a:lnTo>
                  <a:lnTo>
                    <a:pt x="80368" y="1285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49"/>
            <p:cNvSpPr/>
            <p:nvPr/>
          </p:nvSpPr>
          <p:spPr>
            <a:xfrm>
              <a:off x="5027414" y="3241477"/>
              <a:ext cx="187525" cy="1312665"/>
            </a:xfrm>
            <a:custGeom>
              <a:avLst/>
              <a:gdLst/>
              <a:ahLst/>
              <a:cxnLst/>
              <a:rect l="0" t="0" r="0" b="0"/>
              <a:pathLst>
                <a:path w="187525" h="1312665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7"/>
                  </a:lnTo>
                  <a:lnTo>
                    <a:pt x="4740" y="7688"/>
                  </a:lnTo>
                  <a:lnTo>
                    <a:pt x="6137" y="9094"/>
                  </a:lnTo>
                  <a:lnTo>
                    <a:pt x="7689" y="13302"/>
                  </a:lnTo>
                  <a:lnTo>
                    <a:pt x="8562" y="21249"/>
                  </a:lnTo>
                  <a:lnTo>
                    <a:pt x="9677" y="23095"/>
                  </a:lnTo>
                  <a:lnTo>
                    <a:pt x="11412" y="24327"/>
                  </a:lnTo>
                  <a:lnTo>
                    <a:pt x="13561" y="25147"/>
                  </a:lnTo>
                  <a:lnTo>
                    <a:pt x="14994" y="26687"/>
                  </a:lnTo>
                  <a:lnTo>
                    <a:pt x="16586" y="31043"/>
                  </a:lnTo>
                  <a:lnTo>
                    <a:pt x="17748" y="47737"/>
                  </a:lnTo>
                  <a:lnTo>
                    <a:pt x="18777" y="49684"/>
                  </a:lnTo>
                  <a:lnTo>
                    <a:pt x="20456" y="50982"/>
                  </a:lnTo>
                  <a:lnTo>
                    <a:pt x="22567" y="51847"/>
                  </a:lnTo>
                  <a:lnTo>
                    <a:pt x="23974" y="53416"/>
                  </a:lnTo>
                  <a:lnTo>
                    <a:pt x="25538" y="57805"/>
                  </a:lnTo>
                  <a:lnTo>
                    <a:pt x="27775" y="95256"/>
                  </a:lnTo>
                  <a:lnTo>
                    <a:pt x="32924" y="105173"/>
                  </a:lnTo>
                  <a:lnTo>
                    <a:pt x="35697" y="149747"/>
                  </a:lnTo>
                  <a:lnTo>
                    <a:pt x="35716" y="171389"/>
                  </a:lnTo>
                  <a:lnTo>
                    <a:pt x="38364" y="178038"/>
                  </a:lnTo>
                  <a:lnTo>
                    <a:pt x="40459" y="181199"/>
                  </a:lnTo>
                  <a:lnTo>
                    <a:pt x="43407" y="195130"/>
                  </a:lnTo>
                  <a:lnTo>
                    <a:pt x="44616" y="238535"/>
                  </a:lnTo>
                  <a:lnTo>
                    <a:pt x="53026" y="278698"/>
                  </a:lnTo>
                  <a:lnTo>
                    <a:pt x="53546" y="318602"/>
                  </a:lnTo>
                  <a:lnTo>
                    <a:pt x="61678" y="360170"/>
                  </a:lnTo>
                  <a:lnTo>
                    <a:pt x="62460" y="401836"/>
                  </a:lnTo>
                  <a:lnTo>
                    <a:pt x="63498" y="441358"/>
                  </a:lnTo>
                  <a:lnTo>
                    <a:pt x="70610" y="476322"/>
                  </a:lnTo>
                  <a:lnTo>
                    <a:pt x="71390" y="517925"/>
                  </a:lnTo>
                  <a:lnTo>
                    <a:pt x="72408" y="529829"/>
                  </a:lnTo>
                  <a:lnTo>
                    <a:pt x="79538" y="565546"/>
                  </a:lnTo>
                  <a:lnTo>
                    <a:pt x="80319" y="607218"/>
                  </a:lnTo>
                  <a:lnTo>
                    <a:pt x="81338" y="619125"/>
                  </a:lnTo>
                  <a:lnTo>
                    <a:pt x="88744" y="653729"/>
                  </a:lnTo>
                  <a:lnTo>
                    <a:pt x="89264" y="693648"/>
                  </a:lnTo>
                  <a:lnTo>
                    <a:pt x="90287" y="729080"/>
                  </a:lnTo>
                  <a:lnTo>
                    <a:pt x="96985" y="756415"/>
                  </a:lnTo>
                  <a:lnTo>
                    <a:pt x="99197" y="800763"/>
                  </a:lnTo>
                  <a:lnTo>
                    <a:pt x="105912" y="827885"/>
                  </a:lnTo>
                  <a:lnTo>
                    <a:pt x="108127" y="872201"/>
                  </a:lnTo>
                  <a:lnTo>
                    <a:pt x="115257" y="898013"/>
                  </a:lnTo>
                  <a:lnTo>
                    <a:pt x="116832" y="908574"/>
                  </a:lnTo>
                  <a:lnTo>
                    <a:pt x="123742" y="930387"/>
                  </a:lnTo>
                  <a:lnTo>
                    <a:pt x="125933" y="961519"/>
                  </a:lnTo>
                  <a:lnTo>
                    <a:pt x="132694" y="983882"/>
                  </a:lnTo>
                  <a:lnTo>
                    <a:pt x="134690" y="1003016"/>
                  </a:lnTo>
                  <a:lnTo>
                    <a:pt x="141601" y="1020557"/>
                  </a:lnTo>
                  <a:lnTo>
                    <a:pt x="143616" y="1038924"/>
                  </a:lnTo>
                  <a:lnTo>
                    <a:pt x="149893" y="1055781"/>
                  </a:lnTo>
                  <a:lnTo>
                    <a:pt x="152723" y="1086178"/>
                  </a:lnTo>
                  <a:lnTo>
                    <a:pt x="157919" y="1096288"/>
                  </a:lnTo>
                  <a:lnTo>
                    <a:pt x="166798" y="1136983"/>
                  </a:lnTo>
                  <a:lnTo>
                    <a:pt x="169497" y="1163327"/>
                  </a:lnTo>
                  <a:lnTo>
                    <a:pt x="170582" y="1172870"/>
                  </a:lnTo>
                  <a:lnTo>
                    <a:pt x="177343" y="1190246"/>
                  </a:lnTo>
                  <a:lnTo>
                    <a:pt x="178579" y="1231740"/>
                  </a:lnTo>
                  <a:lnTo>
                    <a:pt x="178591" y="1244093"/>
                  </a:lnTo>
                  <a:lnTo>
                    <a:pt x="181239" y="1250107"/>
                  </a:lnTo>
                  <a:lnTo>
                    <a:pt x="183334" y="1253100"/>
                  </a:lnTo>
                  <a:lnTo>
                    <a:pt x="186282" y="1266793"/>
                  </a:lnTo>
                  <a:lnTo>
                    <a:pt x="187524" y="1312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50"/>
            <p:cNvSpPr/>
            <p:nvPr/>
          </p:nvSpPr>
          <p:spPr>
            <a:xfrm>
              <a:off x="3848695" y="2928938"/>
              <a:ext cx="1214439" cy="258961"/>
            </a:xfrm>
            <a:custGeom>
              <a:avLst/>
              <a:gdLst/>
              <a:ahLst/>
              <a:cxnLst/>
              <a:rect l="0" t="0" r="0" b="0"/>
              <a:pathLst>
                <a:path w="1214439" h="258961">
                  <a:moveTo>
                    <a:pt x="1214438" y="258960"/>
                  </a:moveTo>
                  <a:lnTo>
                    <a:pt x="1209697" y="254220"/>
                  </a:lnTo>
                  <a:lnTo>
                    <a:pt x="1204724" y="251893"/>
                  </a:lnTo>
                  <a:lnTo>
                    <a:pt x="1189366" y="250140"/>
                  </a:lnTo>
                  <a:lnTo>
                    <a:pt x="1180859" y="243915"/>
                  </a:lnTo>
                  <a:lnTo>
                    <a:pt x="1172518" y="241935"/>
                  </a:lnTo>
                  <a:lnTo>
                    <a:pt x="1153893" y="240182"/>
                  </a:lnTo>
                  <a:lnTo>
                    <a:pt x="1132332" y="233422"/>
                  </a:lnTo>
                  <a:lnTo>
                    <a:pt x="1104684" y="229574"/>
                  </a:lnTo>
                  <a:lnTo>
                    <a:pt x="1087697" y="224492"/>
                  </a:lnTo>
                  <a:lnTo>
                    <a:pt x="1062014" y="220760"/>
                  </a:lnTo>
                  <a:lnTo>
                    <a:pt x="1017417" y="207412"/>
                  </a:lnTo>
                  <a:lnTo>
                    <a:pt x="982216" y="202915"/>
                  </a:lnTo>
                  <a:lnTo>
                    <a:pt x="940591" y="189142"/>
                  </a:lnTo>
                  <a:lnTo>
                    <a:pt x="897930" y="178523"/>
                  </a:lnTo>
                  <a:lnTo>
                    <a:pt x="855101" y="169580"/>
                  </a:lnTo>
                  <a:lnTo>
                    <a:pt x="811498" y="155504"/>
                  </a:lnTo>
                  <a:lnTo>
                    <a:pt x="767808" y="147551"/>
                  </a:lnTo>
                  <a:lnTo>
                    <a:pt x="723286" y="133777"/>
                  </a:lnTo>
                  <a:lnTo>
                    <a:pt x="687582" y="126746"/>
                  </a:lnTo>
                  <a:lnTo>
                    <a:pt x="645730" y="118228"/>
                  </a:lnTo>
                  <a:lnTo>
                    <a:pt x="607771" y="109637"/>
                  </a:lnTo>
                  <a:lnTo>
                    <a:pt x="566869" y="102905"/>
                  </a:lnTo>
                  <a:lnTo>
                    <a:pt x="526708" y="93014"/>
                  </a:lnTo>
                  <a:lnTo>
                    <a:pt x="493185" y="89406"/>
                  </a:lnTo>
                  <a:lnTo>
                    <a:pt x="448948" y="79800"/>
                  </a:lnTo>
                  <a:lnTo>
                    <a:pt x="406512" y="73089"/>
                  </a:lnTo>
                  <a:lnTo>
                    <a:pt x="366049" y="64634"/>
                  </a:lnTo>
                  <a:lnTo>
                    <a:pt x="323514" y="53410"/>
                  </a:lnTo>
                  <a:lnTo>
                    <a:pt x="281414" y="46379"/>
                  </a:lnTo>
                  <a:lnTo>
                    <a:pt x="241017" y="37861"/>
                  </a:lnTo>
                  <a:lnTo>
                    <a:pt x="201140" y="29270"/>
                  </a:lnTo>
                  <a:lnTo>
                    <a:pt x="160176" y="20978"/>
                  </a:lnTo>
                  <a:lnTo>
                    <a:pt x="116013" y="13529"/>
                  </a:lnTo>
                  <a:lnTo>
                    <a:pt x="74074" y="9535"/>
                  </a:lnTo>
                  <a:lnTo>
                    <a:pt x="51714" y="64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51"/>
            <p:cNvSpPr/>
            <p:nvPr/>
          </p:nvSpPr>
          <p:spPr>
            <a:xfrm>
              <a:off x="2402086" y="2911078"/>
              <a:ext cx="1651993" cy="285751"/>
            </a:xfrm>
            <a:custGeom>
              <a:avLst/>
              <a:gdLst/>
              <a:ahLst/>
              <a:cxnLst/>
              <a:rect l="0" t="0" r="0" b="0"/>
              <a:pathLst>
                <a:path w="1651993" h="285751">
                  <a:moveTo>
                    <a:pt x="0" y="285750"/>
                  </a:moveTo>
                  <a:lnTo>
                    <a:pt x="7688" y="278062"/>
                  </a:lnTo>
                  <a:lnTo>
                    <a:pt x="13302" y="277188"/>
                  </a:lnTo>
                  <a:lnTo>
                    <a:pt x="21249" y="276929"/>
                  </a:lnTo>
                  <a:lnTo>
                    <a:pt x="26973" y="274223"/>
                  </a:lnTo>
                  <a:lnTo>
                    <a:pt x="32824" y="270705"/>
                  </a:lnTo>
                  <a:lnTo>
                    <a:pt x="44665" y="268447"/>
                  </a:lnTo>
                  <a:lnTo>
                    <a:pt x="47636" y="268261"/>
                  </a:lnTo>
                  <a:lnTo>
                    <a:pt x="53583" y="265410"/>
                  </a:lnTo>
                  <a:lnTo>
                    <a:pt x="59533" y="261827"/>
                  </a:lnTo>
                  <a:lnTo>
                    <a:pt x="69454" y="259810"/>
                  </a:lnTo>
                  <a:lnTo>
                    <a:pt x="83528" y="258220"/>
                  </a:lnTo>
                  <a:lnTo>
                    <a:pt x="100835" y="251306"/>
                  </a:lnTo>
                  <a:lnTo>
                    <a:pt x="119173" y="249291"/>
                  </a:lnTo>
                  <a:lnTo>
                    <a:pt x="136025" y="243014"/>
                  </a:lnTo>
                  <a:lnTo>
                    <a:pt x="175739" y="241214"/>
                  </a:lnTo>
                  <a:lnTo>
                    <a:pt x="218825" y="230082"/>
                  </a:lnTo>
                  <a:lnTo>
                    <a:pt x="246182" y="224593"/>
                  </a:lnTo>
                  <a:lnTo>
                    <a:pt x="276706" y="220774"/>
                  </a:lnTo>
                  <a:lnTo>
                    <a:pt x="294646" y="216227"/>
                  </a:lnTo>
                  <a:lnTo>
                    <a:pt x="330395" y="211835"/>
                  </a:lnTo>
                  <a:lnTo>
                    <a:pt x="348257" y="207295"/>
                  </a:lnTo>
                  <a:lnTo>
                    <a:pt x="386622" y="202905"/>
                  </a:lnTo>
                  <a:lnTo>
                    <a:pt x="428073" y="197019"/>
                  </a:lnTo>
                  <a:lnTo>
                    <a:pt x="440286" y="195713"/>
                  </a:lnTo>
                  <a:lnTo>
                    <a:pt x="482365" y="188373"/>
                  </a:lnTo>
                  <a:lnTo>
                    <a:pt x="502205" y="186783"/>
                  </a:lnTo>
                  <a:lnTo>
                    <a:pt x="544662" y="176515"/>
                  </a:lnTo>
                  <a:lnTo>
                    <a:pt x="557588" y="172709"/>
                  </a:lnTo>
                  <a:lnTo>
                    <a:pt x="600436" y="169932"/>
                  </a:lnTo>
                  <a:lnTo>
                    <a:pt x="627560" y="167071"/>
                  </a:lnTo>
                  <a:lnTo>
                    <a:pt x="669161" y="158645"/>
                  </a:lnTo>
                  <a:lnTo>
                    <a:pt x="687418" y="153831"/>
                  </a:lnTo>
                  <a:lnTo>
                    <a:pt x="705395" y="149759"/>
                  </a:lnTo>
                  <a:lnTo>
                    <a:pt x="723290" y="144915"/>
                  </a:lnTo>
                  <a:lnTo>
                    <a:pt x="759022" y="140408"/>
                  </a:lnTo>
                  <a:lnTo>
                    <a:pt x="776882" y="135860"/>
                  </a:lnTo>
                  <a:lnTo>
                    <a:pt x="819669" y="131468"/>
                  </a:lnTo>
                  <a:lnTo>
                    <a:pt x="859732" y="122936"/>
                  </a:lnTo>
                  <a:lnTo>
                    <a:pt x="895096" y="116988"/>
                  </a:lnTo>
                  <a:lnTo>
                    <a:pt x="913553" y="115361"/>
                  </a:lnTo>
                  <a:lnTo>
                    <a:pt x="955638" y="108007"/>
                  </a:lnTo>
                  <a:lnTo>
                    <a:pt x="975478" y="106416"/>
                  </a:lnTo>
                  <a:lnTo>
                    <a:pt x="1012950" y="98084"/>
                  </a:lnTo>
                  <a:lnTo>
                    <a:pt x="1055846" y="90199"/>
                  </a:lnTo>
                  <a:lnTo>
                    <a:pt x="1098462" y="88384"/>
                  </a:lnTo>
                  <a:lnTo>
                    <a:pt x="1137787" y="81202"/>
                  </a:lnTo>
                  <a:lnTo>
                    <a:pt x="1167877" y="77886"/>
                  </a:lnTo>
                  <a:lnTo>
                    <a:pt x="1189728" y="73348"/>
                  </a:lnTo>
                  <a:lnTo>
                    <a:pt x="1212408" y="69358"/>
                  </a:lnTo>
                  <a:lnTo>
                    <a:pt x="1237849" y="63861"/>
                  </a:lnTo>
                  <a:lnTo>
                    <a:pt x="1278674" y="57887"/>
                  </a:lnTo>
                  <a:lnTo>
                    <a:pt x="1318246" y="53957"/>
                  </a:lnTo>
                  <a:lnTo>
                    <a:pt x="1360267" y="44506"/>
                  </a:lnTo>
                  <a:lnTo>
                    <a:pt x="1395014" y="36621"/>
                  </a:lnTo>
                  <a:lnTo>
                    <a:pt x="1436369" y="33126"/>
                  </a:lnTo>
                  <a:lnTo>
                    <a:pt x="1479275" y="22420"/>
                  </a:lnTo>
                  <a:lnTo>
                    <a:pt x="1498004" y="18760"/>
                  </a:lnTo>
                  <a:lnTo>
                    <a:pt x="1537307" y="16946"/>
                  </a:lnTo>
                  <a:lnTo>
                    <a:pt x="1555512" y="10807"/>
                  </a:lnTo>
                  <a:lnTo>
                    <a:pt x="1595539" y="9040"/>
                  </a:lnTo>
                  <a:lnTo>
                    <a:pt x="1604743" y="6333"/>
                  </a:lnTo>
                  <a:lnTo>
                    <a:pt x="1612141" y="2815"/>
                  </a:lnTo>
                  <a:lnTo>
                    <a:pt x="1628028" y="371"/>
                  </a:lnTo>
                  <a:lnTo>
                    <a:pt x="16519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52"/>
            <p:cNvSpPr/>
            <p:nvPr/>
          </p:nvSpPr>
          <p:spPr>
            <a:xfrm>
              <a:off x="2375297" y="3223617"/>
              <a:ext cx="1178720" cy="214314"/>
            </a:xfrm>
            <a:custGeom>
              <a:avLst/>
              <a:gdLst/>
              <a:ahLst/>
              <a:cxnLst/>
              <a:rect l="0" t="0" r="0" b="0"/>
              <a:pathLst>
                <a:path w="1178720" h="214314">
                  <a:moveTo>
                    <a:pt x="1178719" y="214313"/>
                  </a:moveTo>
                  <a:lnTo>
                    <a:pt x="1148808" y="214313"/>
                  </a:lnTo>
                  <a:lnTo>
                    <a:pt x="1142936" y="211667"/>
                  </a:lnTo>
                  <a:lnTo>
                    <a:pt x="1137018" y="208176"/>
                  </a:lnTo>
                  <a:lnTo>
                    <a:pt x="1125135" y="205935"/>
                  </a:lnTo>
                  <a:lnTo>
                    <a:pt x="1109265" y="204464"/>
                  </a:lnTo>
                  <a:lnTo>
                    <a:pt x="1067655" y="190564"/>
                  </a:lnTo>
                  <a:lnTo>
                    <a:pt x="1025665" y="179954"/>
                  </a:lnTo>
                  <a:lnTo>
                    <a:pt x="999569" y="176127"/>
                  </a:lnTo>
                  <a:lnTo>
                    <a:pt x="982101" y="171579"/>
                  </a:lnTo>
                  <a:lnTo>
                    <a:pt x="964357" y="167586"/>
                  </a:lnTo>
                  <a:lnTo>
                    <a:pt x="946532" y="162764"/>
                  </a:lnTo>
                  <a:lnTo>
                    <a:pt x="910826" y="158267"/>
                  </a:lnTo>
                  <a:lnTo>
                    <a:pt x="892968" y="153719"/>
                  </a:lnTo>
                  <a:lnTo>
                    <a:pt x="875109" y="149726"/>
                  </a:lnTo>
                  <a:lnTo>
                    <a:pt x="857250" y="144905"/>
                  </a:lnTo>
                  <a:lnTo>
                    <a:pt x="818885" y="140408"/>
                  </a:lnTo>
                  <a:lnTo>
                    <a:pt x="777434" y="134513"/>
                  </a:lnTo>
                  <a:lnTo>
                    <a:pt x="765222" y="133205"/>
                  </a:lnTo>
                  <a:lnTo>
                    <a:pt x="728287" y="125865"/>
                  </a:lnTo>
                  <a:lnTo>
                    <a:pt x="685439" y="124098"/>
                  </a:lnTo>
                  <a:lnTo>
                    <a:pt x="642986" y="116642"/>
                  </a:lnTo>
                  <a:lnTo>
                    <a:pt x="622446" y="113605"/>
                  </a:lnTo>
                  <a:lnTo>
                    <a:pt x="580982" y="107723"/>
                  </a:lnTo>
                  <a:lnTo>
                    <a:pt x="568769" y="106416"/>
                  </a:lnTo>
                  <a:lnTo>
                    <a:pt x="526689" y="99076"/>
                  </a:lnTo>
                  <a:lnTo>
                    <a:pt x="506850" y="97486"/>
                  </a:lnTo>
                  <a:lnTo>
                    <a:pt x="470370" y="90147"/>
                  </a:lnTo>
                  <a:lnTo>
                    <a:pt x="428448" y="83235"/>
                  </a:lnTo>
                  <a:lnTo>
                    <a:pt x="384140" y="73467"/>
                  </a:lnTo>
                  <a:lnTo>
                    <a:pt x="341204" y="64548"/>
                  </a:lnTo>
                  <a:lnTo>
                    <a:pt x="296706" y="55619"/>
                  </a:lnTo>
                  <a:lnTo>
                    <a:pt x="252071" y="46690"/>
                  </a:lnTo>
                  <a:lnTo>
                    <a:pt x="207424" y="37760"/>
                  </a:lnTo>
                  <a:lnTo>
                    <a:pt x="162775" y="28830"/>
                  </a:lnTo>
                  <a:lnTo>
                    <a:pt x="125195" y="24323"/>
                  </a:lnTo>
                  <a:lnTo>
                    <a:pt x="107209" y="19775"/>
                  </a:lnTo>
                  <a:lnTo>
                    <a:pt x="71442" y="15382"/>
                  </a:lnTo>
                  <a:lnTo>
                    <a:pt x="52366" y="10204"/>
                  </a:lnTo>
                  <a:lnTo>
                    <a:pt x="21767" y="8012"/>
                  </a:lnTo>
                  <a:lnTo>
                    <a:pt x="9195" y="8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53"/>
            <p:cNvSpPr/>
            <p:nvPr/>
          </p:nvSpPr>
          <p:spPr>
            <a:xfrm>
              <a:off x="3714760" y="3205758"/>
              <a:ext cx="1393022" cy="232173"/>
            </a:xfrm>
            <a:custGeom>
              <a:avLst/>
              <a:gdLst/>
              <a:ahLst/>
              <a:cxnLst/>
              <a:rect l="0" t="0" r="0" b="0"/>
              <a:pathLst>
                <a:path w="1393022" h="232173">
                  <a:moveTo>
                    <a:pt x="8920" y="232172"/>
                  </a:moveTo>
                  <a:lnTo>
                    <a:pt x="0" y="223252"/>
                  </a:lnTo>
                  <a:lnTo>
                    <a:pt x="44595" y="223242"/>
                  </a:lnTo>
                  <a:lnTo>
                    <a:pt x="74326" y="223242"/>
                  </a:lnTo>
                  <a:lnTo>
                    <a:pt x="80322" y="220596"/>
                  </a:lnTo>
                  <a:lnTo>
                    <a:pt x="83310" y="218502"/>
                  </a:lnTo>
                  <a:lnTo>
                    <a:pt x="96997" y="215553"/>
                  </a:lnTo>
                  <a:lnTo>
                    <a:pt x="139980" y="213342"/>
                  </a:lnTo>
                  <a:lnTo>
                    <a:pt x="167081" y="206627"/>
                  </a:lnTo>
                  <a:lnTo>
                    <a:pt x="208373" y="205455"/>
                  </a:lnTo>
                  <a:lnTo>
                    <a:pt x="252668" y="202741"/>
                  </a:lnTo>
                  <a:lnTo>
                    <a:pt x="294118" y="197005"/>
                  </a:lnTo>
                  <a:lnTo>
                    <a:pt x="337408" y="196501"/>
                  </a:lnTo>
                  <a:lnTo>
                    <a:pt x="359257" y="193822"/>
                  </a:lnTo>
                  <a:lnTo>
                    <a:pt x="401225" y="188076"/>
                  </a:lnTo>
                  <a:lnTo>
                    <a:pt x="413465" y="186777"/>
                  </a:lnTo>
                  <a:lnTo>
                    <a:pt x="449427" y="179443"/>
                  </a:lnTo>
                  <a:lnTo>
                    <a:pt x="467303" y="177853"/>
                  </a:lnTo>
                  <a:lnTo>
                    <a:pt x="501816" y="170938"/>
                  </a:lnTo>
                  <a:lnTo>
                    <a:pt x="535219" y="167186"/>
                  </a:lnTo>
                  <a:lnTo>
                    <a:pt x="556113" y="162646"/>
                  </a:lnTo>
                  <a:lnTo>
                    <a:pt x="597713" y="158256"/>
                  </a:lnTo>
                  <a:lnTo>
                    <a:pt x="615971" y="153716"/>
                  </a:lnTo>
                  <a:lnTo>
                    <a:pt x="633948" y="149725"/>
                  </a:lnTo>
                  <a:lnTo>
                    <a:pt x="651842" y="144904"/>
                  </a:lnTo>
                  <a:lnTo>
                    <a:pt x="694642" y="135985"/>
                  </a:lnTo>
                  <a:lnTo>
                    <a:pt x="732061" y="131479"/>
                  </a:lnTo>
                  <a:lnTo>
                    <a:pt x="750035" y="126930"/>
                  </a:lnTo>
                  <a:lnTo>
                    <a:pt x="792866" y="118115"/>
                  </a:lnTo>
                  <a:lnTo>
                    <a:pt x="812039" y="114041"/>
                  </a:lnTo>
                  <a:lnTo>
                    <a:pt x="830287" y="109196"/>
                  </a:lnTo>
                  <a:lnTo>
                    <a:pt x="873223" y="100267"/>
                  </a:lnTo>
                  <a:lnTo>
                    <a:pt x="892403" y="96185"/>
                  </a:lnTo>
                  <a:lnTo>
                    <a:pt x="910653" y="91338"/>
                  </a:lnTo>
                  <a:lnTo>
                    <a:pt x="953590" y="86830"/>
                  </a:lnTo>
                  <a:lnTo>
                    <a:pt x="978908" y="81644"/>
                  </a:lnTo>
                  <a:lnTo>
                    <a:pt x="1008996" y="77889"/>
                  </a:lnTo>
                  <a:lnTo>
                    <a:pt x="1026889" y="73349"/>
                  </a:lnTo>
                  <a:lnTo>
                    <a:pt x="1044759" y="69358"/>
                  </a:lnTo>
                  <a:lnTo>
                    <a:pt x="1062621" y="64537"/>
                  </a:lnTo>
                  <a:lnTo>
                    <a:pt x="1105409" y="60040"/>
                  </a:lnTo>
                  <a:lnTo>
                    <a:pt x="1130716" y="54854"/>
                  </a:lnTo>
                  <a:lnTo>
                    <a:pt x="1160801" y="51100"/>
                  </a:lnTo>
                  <a:lnTo>
                    <a:pt x="1178694" y="46560"/>
                  </a:lnTo>
                  <a:lnTo>
                    <a:pt x="1196563" y="42569"/>
                  </a:lnTo>
                  <a:lnTo>
                    <a:pt x="1214426" y="37748"/>
                  </a:lnTo>
                  <a:lnTo>
                    <a:pt x="1243078" y="33251"/>
                  </a:lnTo>
                  <a:lnTo>
                    <a:pt x="1260656" y="28065"/>
                  </a:lnTo>
                  <a:lnTo>
                    <a:pt x="1279820" y="26049"/>
                  </a:lnTo>
                  <a:lnTo>
                    <a:pt x="1297367" y="19134"/>
                  </a:lnTo>
                  <a:lnTo>
                    <a:pt x="1315734" y="17119"/>
                  </a:lnTo>
                  <a:lnTo>
                    <a:pt x="1333112" y="10204"/>
                  </a:lnTo>
                  <a:lnTo>
                    <a:pt x="1369206" y="8939"/>
                  </a:lnTo>
                  <a:lnTo>
                    <a:pt x="1371191" y="7944"/>
                  </a:lnTo>
                  <a:lnTo>
                    <a:pt x="1372515" y="6288"/>
                  </a:lnTo>
                  <a:lnTo>
                    <a:pt x="1373397" y="4192"/>
                  </a:lnTo>
                  <a:lnTo>
                    <a:pt x="1374977" y="2794"/>
                  </a:lnTo>
                  <a:lnTo>
                    <a:pt x="1383678" y="109"/>
                  </a:lnTo>
                  <a:lnTo>
                    <a:pt x="13930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54"/>
            <p:cNvSpPr/>
            <p:nvPr/>
          </p:nvSpPr>
          <p:spPr>
            <a:xfrm>
              <a:off x="3679031" y="3420070"/>
              <a:ext cx="428626" cy="1535908"/>
            </a:xfrm>
            <a:custGeom>
              <a:avLst/>
              <a:gdLst/>
              <a:ahLst/>
              <a:cxnLst/>
              <a:rect l="0" t="0" r="0" b="0"/>
              <a:pathLst>
                <a:path w="428626" h="1535908">
                  <a:moveTo>
                    <a:pt x="0" y="0"/>
                  </a:moveTo>
                  <a:lnTo>
                    <a:pt x="12274" y="13266"/>
                  </a:lnTo>
                  <a:lnTo>
                    <a:pt x="24600" y="35624"/>
                  </a:lnTo>
                  <a:lnTo>
                    <a:pt x="26809" y="41630"/>
                  </a:lnTo>
                  <a:lnTo>
                    <a:pt x="32638" y="50589"/>
                  </a:lnTo>
                  <a:lnTo>
                    <a:pt x="46689" y="91391"/>
                  </a:lnTo>
                  <a:lnTo>
                    <a:pt x="54183" y="105131"/>
                  </a:lnTo>
                  <a:lnTo>
                    <a:pt x="56958" y="108783"/>
                  </a:lnTo>
                  <a:lnTo>
                    <a:pt x="60041" y="118132"/>
                  </a:lnTo>
                  <a:lnTo>
                    <a:pt x="64423" y="134552"/>
                  </a:lnTo>
                  <a:lnTo>
                    <a:pt x="83456" y="175653"/>
                  </a:lnTo>
                  <a:lnTo>
                    <a:pt x="96084" y="217291"/>
                  </a:lnTo>
                  <a:lnTo>
                    <a:pt x="116135" y="261607"/>
                  </a:lnTo>
                  <a:lnTo>
                    <a:pt x="133950" y="305704"/>
                  </a:lnTo>
                  <a:lnTo>
                    <a:pt x="148829" y="347542"/>
                  </a:lnTo>
                  <a:lnTo>
                    <a:pt x="163711" y="385254"/>
                  </a:lnTo>
                  <a:lnTo>
                    <a:pt x="178594" y="428794"/>
                  </a:lnTo>
                  <a:lnTo>
                    <a:pt x="187340" y="467159"/>
                  </a:lnTo>
                  <a:lnTo>
                    <a:pt x="199798" y="509363"/>
                  </a:lnTo>
                  <a:lnTo>
                    <a:pt x="214361" y="553690"/>
                  </a:lnTo>
                  <a:lnTo>
                    <a:pt x="226229" y="589369"/>
                  </a:lnTo>
                  <a:lnTo>
                    <a:pt x="238127" y="631217"/>
                  </a:lnTo>
                  <a:lnTo>
                    <a:pt x="250032" y="669175"/>
                  </a:lnTo>
                  <a:lnTo>
                    <a:pt x="261938" y="705337"/>
                  </a:lnTo>
                  <a:lnTo>
                    <a:pt x="273844" y="741143"/>
                  </a:lnTo>
                  <a:lnTo>
                    <a:pt x="283105" y="776879"/>
                  </a:lnTo>
                  <a:lnTo>
                    <a:pt x="286559" y="794741"/>
                  </a:lnTo>
                  <a:lnTo>
                    <a:pt x="299653" y="833106"/>
                  </a:lnTo>
                  <a:lnTo>
                    <a:pt x="307569" y="873868"/>
                  </a:lnTo>
                  <a:lnTo>
                    <a:pt x="317694" y="910583"/>
                  </a:lnTo>
                  <a:lnTo>
                    <a:pt x="323369" y="946499"/>
                  </a:lnTo>
                  <a:lnTo>
                    <a:pt x="329010" y="982256"/>
                  </a:lnTo>
                  <a:lnTo>
                    <a:pt x="336262" y="1017983"/>
                  </a:lnTo>
                  <a:lnTo>
                    <a:pt x="341369" y="1053703"/>
                  </a:lnTo>
                  <a:lnTo>
                    <a:pt x="346897" y="1089422"/>
                  </a:lnTo>
                  <a:lnTo>
                    <a:pt x="355147" y="1134071"/>
                  </a:lnTo>
                  <a:lnTo>
                    <a:pt x="363056" y="1178719"/>
                  </a:lnTo>
                  <a:lnTo>
                    <a:pt x="370455" y="1223368"/>
                  </a:lnTo>
                  <a:lnTo>
                    <a:pt x="377088" y="1268016"/>
                  </a:lnTo>
                  <a:lnTo>
                    <a:pt x="384062" y="1306528"/>
                  </a:lnTo>
                  <a:lnTo>
                    <a:pt x="392992" y="1350429"/>
                  </a:lnTo>
                  <a:lnTo>
                    <a:pt x="400475" y="1385743"/>
                  </a:lnTo>
                  <a:lnTo>
                    <a:pt x="401717" y="1425395"/>
                  </a:lnTo>
                  <a:lnTo>
                    <a:pt x="409931" y="1466431"/>
                  </a:lnTo>
                  <a:lnTo>
                    <a:pt x="411685" y="1494068"/>
                  </a:lnTo>
                  <a:lnTo>
                    <a:pt x="428625" y="1535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355"/>
          <p:cNvSpPr/>
          <p:nvPr/>
        </p:nvSpPr>
        <p:spPr>
          <a:xfrm>
            <a:off x="-1330523" y="5447109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Vernacular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everyday language of the people in a region or country. </a:t>
            </a:r>
            <a:endParaRPr lang="en-US" sz="3200" dirty="0"/>
          </a:p>
        </p:txBody>
      </p:sp>
      <p:sp>
        <p:nvSpPr>
          <p:cNvPr id="4" name="SMARTInkShape-356"/>
          <p:cNvSpPr/>
          <p:nvPr/>
        </p:nvSpPr>
        <p:spPr>
          <a:xfrm>
            <a:off x="1571635" y="1732359"/>
            <a:ext cx="5018475" cy="44650"/>
          </a:xfrm>
          <a:custGeom>
            <a:avLst/>
            <a:gdLst/>
            <a:ahLst/>
            <a:cxnLst/>
            <a:rect l="0" t="0" r="0" b="0"/>
            <a:pathLst>
              <a:path w="5018475" h="44650">
                <a:moveTo>
                  <a:pt x="8920" y="0"/>
                </a:moveTo>
                <a:lnTo>
                  <a:pt x="0" y="0"/>
                </a:lnTo>
                <a:lnTo>
                  <a:pt x="41908" y="0"/>
                </a:lnTo>
                <a:lnTo>
                  <a:pt x="84245" y="0"/>
                </a:lnTo>
                <a:lnTo>
                  <a:pt x="125059" y="0"/>
                </a:lnTo>
                <a:lnTo>
                  <a:pt x="145527" y="2646"/>
                </a:lnTo>
                <a:lnTo>
                  <a:pt x="189609" y="8378"/>
                </a:lnTo>
                <a:lnTo>
                  <a:pt x="231446" y="8857"/>
                </a:lnTo>
                <a:lnTo>
                  <a:pt x="273899" y="8920"/>
                </a:lnTo>
                <a:lnTo>
                  <a:pt x="316653" y="8929"/>
                </a:lnTo>
                <a:lnTo>
                  <a:pt x="356228" y="8930"/>
                </a:lnTo>
                <a:lnTo>
                  <a:pt x="392709" y="8930"/>
                </a:lnTo>
                <a:lnTo>
                  <a:pt x="431224" y="8930"/>
                </a:lnTo>
                <a:lnTo>
                  <a:pt x="472015" y="8930"/>
                </a:lnTo>
                <a:lnTo>
                  <a:pt x="508735" y="8930"/>
                </a:lnTo>
                <a:lnTo>
                  <a:pt x="544652" y="8930"/>
                </a:lnTo>
                <a:lnTo>
                  <a:pt x="585150" y="8930"/>
                </a:lnTo>
                <a:lnTo>
                  <a:pt x="624239" y="8930"/>
                </a:lnTo>
                <a:lnTo>
                  <a:pt x="660623" y="6284"/>
                </a:lnTo>
                <a:lnTo>
                  <a:pt x="701214" y="1242"/>
                </a:lnTo>
                <a:lnTo>
                  <a:pt x="740320" y="246"/>
                </a:lnTo>
                <a:lnTo>
                  <a:pt x="776708" y="49"/>
                </a:lnTo>
                <a:lnTo>
                  <a:pt x="817299" y="10"/>
                </a:lnTo>
                <a:lnTo>
                  <a:pt x="856406" y="2"/>
                </a:lnTo>
                <a:lnTo>
                  <a:pt x="892794" y="1"/>
                </a:lnTo>
                <a:lnTo>
                  <a:pt x="928645" y="1"/>
                </a:lnTo>
                <a:lnTo>
                  <a:pt x="964390" y="0"/>
                </a:lnTo>
                <a:lnTo>
                  <a:pt x="1000113" y="0"/>
                </a:lnTo>
                <a:lnTo>
                  <a:pt x="1040574" y="0"/>
                </a:lnTo>
                <a:lnTo>
                  <a:pt x="1081792" y="0"/>
                </a:lnTo>
                <a:lnTo>
                  <a:pt x="1121200" y="0"/>
                </a:lnTo>
                <a:lnTo>
                  <a:pt x="1160073" y="0"/>
                </a:lnTo>
                <a:lnTo>
                  <a:pt x="1196415" y="0"/>
                </a:lnTo>
                <a:lnTo>
                  <a:pt x="1223311" y="2646"/>
                </a:lnTo>
                <a:lnTo>
                  <a:pt x="1259067" y="7689"/>
                </a:lnTo>
                <a:lnTo>
                  <a:pt x="1300930" y="8685"/>
                </a:lnTo>
                <a:lnTo>
                  <a:pt x="1338891" y="8882"/>
                </a:lnTo>
                <a:lnTo>
                  <a:pt x="1375053" y="8920"/>
                </a:lnTo>
                <a:lnTo>
                  <a:pt x="1410859" y="8928"/>
                </a:lnTo>
                <a:lnTo>
                  <a:pt x="1449241" y="8930"/>
                </a:lnTo>
                <a:lnTo>
                  <a:pt x="1490006" y="13670"/>
                </a:lnTo>
                <a:lnTo>
                  <a:pt x="1526721" y="17032"/>
                </a:lnTo>
                <a:lnTo>
                  <a:pt x="1562637" y="17696"/>
                </a:lnTo>
                <a:lnTo>
                  <a:pt x="1598394" y="17828"/>
                </a:lnTo>
                <a:lnTo>
                  <a:pt x="1634121" y="18846"/>
                </a:lnTo>
                <a:lnTo>
                  <a:pt x="1669841" y="24926"/>
                </a:lnTo>
                <a:lnTo>
                  <a:pt x="1705560" y="26421"/>
                </a:lnTo>
                <a:lnTo>
                  <a:pt x="1750209" y="29387"/>
                </a:lnTo>
                <a:lnTo>
                  <a:pt x="1794857" y="34885"/>
                </a:lnTo>
                <a:lnTo>
                  <a:pt x="1839506" y="35609"/>
                </a:lnTo>
                <a:lnTo>
                  <a:pt x="1884154" y="35705"/>
                </a:lnTo>
                <a:lnTo>
                  <a:pt x="1928803" y="35717"/>
                </a:lnTo>
                <a:lnTo>
                  <a:pt x="1973451" y="35719"/>
                </a:lnTo>
                <a:lnTo>
                  <a:pt x="2018099" y="35719"/>
                </a:lnTo>
                <a:lnTo>
                  <a:pt x="2062748" y="35719"/>
                </a:lnTo>
                <a:lnTo>
                  <a:pt x="2098467" y="38365"/>
                </a:lnTo>
                <a:lnTo>
                  <a:pt x="2143115" y="43821"/>
                </a:lnTo>
                <a:lnTo>
                  <a:pt x="2187763" y="44540"/>
                </a:lnTo>
                <a:lnTo>
                  <a:pt x="2232412" y="44634"/>
                </a:lnTo>
                <a:lnTo>
                  <a:pt x="2277060" y="44647"/>
                </a:lnTo>
                <a:lnTo>
                  <a:pt x="2321709" y="44648"/>
                </a:lnTo>
                <a:lnTo>
                  <a:pt x="2363564" y="44649"/>
                </a:lnTo>
                <a:lnTo>
                  <a:pt x="2401524" y="44649"/>
                </a:lnTo>
                <a:lnTo>
                  <a:pt x="2437686" y="44649"/>
                </a:lnTo>
                <a:lnTo>
                  <a:pt x="2473492" y="44649"/>
                </a:lnTo>
                <a:lnTo>
                  <a:pt x="2509228" y="44649"/>
                </a:lnTo>
                <a:lnTo>
                  <a:pt x="2544950" y="44649"/>
                </a:lnTo>
                <a:lnTo>
                  <a:pt x="2581662" y="44649"/>
                </a:lnTo>
                <a:lnTo>
                  <a:pt x="2623456" y="44649"/>
                </a:lnTo>
                <a:lnTo>
                  <a:pt x="2660669" y="44649"/>
                </a:lnTo>
                <a:lnTo>
                  <a:pt x="2696683" y="44649"/>
                </a:lnTo>
                <a:lnTo>
                  <a:pt x="2732460" y="44649"/>
                </a:lnTo>
                <a:lnTo>
                  <a:pt x="2768190" y="44649"/>
                </a:lnTo>
                <a:lnTo>
                  <a:pt x="2803911" y="44649"/>
                </a:lnTo>
                <a:lnTo>
                  <a:pt x="2839631" y="44649"/>
                </a:lnTo>
                <a:lnTo>
                  <a:pt x="2884279" y="44649"/>
                </a:lnTo>
                <a:lnTo>
                  <a:pt x="2928928" y="44649"/>
                </a:lnTo>
                <a:lnTo>
                  <a:pt x="2973576" y="44649"/>
                </a:lnTo>
                <a:lnTo>
                  <a:pt x="3018224" y="44649"/>
                </a:lnTo>
                <a:lnTo>
                  <a:pt x="3062873" y="44649"/>
                </a:lnTo>
                <a:lnTo>
                  <a:pt x="3107521" y="44649"/>
                </a:lnTo>
                <a:lnTo>
                  <a:pt x="3152170" y="44649"/>
                </a:lnTo>
                <a:lnTo>
                  <a:pt x="3196818" y="44649"/>
                </a:lnTo>
                <a:lnTo>
                  <a:pt x="3234399" y="44649"/>
                </a:lnTo>
                <a:lnTo>
                  <a:pt x="3277431" y="44649"/>
                </a:lnTo>
                <a:lnTo>
                  <a:pt x="3315598" y="42003"/>
                </a:lnTo>
                <a:lnTo>
                  <a:pt x="3356321" y="36961"/>
                </a:lnTo>
                <a:lnTo>
                  <a:pt x="3393028" y="35964"/>
                </a:lnTo>
                <a:lnTo>
                  <a:pt x="3428942" y="35768"/>
                </a:lnTo>
                <a:lnTo>
                  <a:pt x="3464699" y="35729"/>
                </a:lnTo>
                <a:lnTo>
                  <a:pt x="3500426" y="35721"/>
                </a:lnTo>
                <a:lnTo>
                  <a:pt x="3536145" y="35720"/>
                </a:lnTo>
                <a:lnTo>
                  <a:pt x="3576605" y="35719"/>
                </a:lnTo>
                <a:lnTo>
                  <a:pt x="3615686" y="35719"/>
                </a:lnTo>
                <a:lnTo>
                  <a:pt x="3652069" y="35719"/>
                </a:lnTo>
                <a:lnTo>
                  <a:pt x="3692659" y="35719"/>
                </a:lnTo>
                <a:lnTo>
                  <a:pt x="3732758" y="29582"/>
                </a:lnTo>
                <a:lnTo>
                  <a:pt x="3775221" y="27341"/>
                </a:lnTo>
                <a:lnTo>
                  <a:pt x="3812567" y="26898"/>
                </a:lnTo>
                <a:lnTo>
                  <a:pt x="3849598" y="26811"/>
                </a:lnTo>
                <a:lnTo>
                  <a:pt x="3891456" y="26794"/>
                </a:lnTo>
                <a:lnTo>
                  <a:pt x="3933422" y="26790"/>
                </a:lnTo>
                <a:lnTo>
                  <a:pt x="3972800" y="25797"/>
                </a:lnTo>
                <a:lnTo>
                  <a:pt x="4011888" y="19722"/>
                </a:lnTo>
                <a:lnTo>
                  <a:pt x="4052791" y="18228"/>
                </a:lnTo>
                <a:lnTo>
                  <a:pt x="4095671" y="17932"/>
                </a:lnTo>
                <a:lnTo>
                  <a:pt x="4136480" y="20520"/>
                </a:lnTo>
                <a:lnTo>
                  <a:pt x="4170760" y="24932"/>
                </a:lnTo>
                <a:lnTo>
                  <a:pt x="4206052" y="26239"/>
                </a:lnTo>
                <a:lnTo>
                  <a:pt x="4248793" y="26681"/>
                </a:lnTo>
                <a:lnTo>
                  <a:pt x="4293028" y="20631"/>
                </a:lnTo>
                <a:lnTo>
                  <a:pt x="4328159" y="18681"/>
                </a:lnTo>
                <a:lnTo>
                  <a:pt x="4362711" y="18103"/>
                </a:lnTo>
                <a:lnTo>
                  <a:pt x="4401557" y="17908"/>
                </a:lnTo>
                <a:lnTo>
                  <a:pt x="4442634" y="17869"/>
                </a:lnTo>
                <a:lnTo>
                  <a:pt x="4482827" y="17862"/>
                </a:lnTo>
                <a:lnTo>
                  <a:pt x="4525310" y="17860"/>
                </a:lnTo>
                <a:lnTo>
                  <a:pt x="4562659" y="17860"/>
                </a:lnTo>
                <a:lnTo>
                  <a:pt x="4604837" y="11723"/>
                </a:lnTo>
                <a:lnTo>
                  <a:pt x="4642860" y="9482"/>
                </a:lnTo>
                <a:lnTo>
                  <a:pt x="4679034" y="9039"/>
                </a:lnTo>
                <a:lnTo>
                  <a:pt x="4714843" y="8952"/>
                </a:lnTo>
                <a:lnTo>
                  <a:pt x="4750579" y="8934"/>
                </a:lnTo>
                <a:lnTo>
                  <a:pt x="4786301" y="8931"/>
                </a:lnTo>
                <a:lnTo>
                  <a:pt x="4828305" y="8930"/>
                </a:lnTo>
                <a:lnTo>
                  <a:pt x="4866505" y="8930"/>
                </a:lnTo>
                <a:lnTo>
                  <a:pt x="4911134" y="8930"/>
                </a:lnTo>
                <a:lnTo>
                  <a:pt x="4952799" y="8930"/>
                </a:lnTo>
                <a:lnTo>
                  <a:pt x="4996565" y="8930"/>
                </a:lnTo>
                <a:lnTo>
                  <a:pt x="5018355" y="8930"/>
                </a:lnTo>
                <a:lnTo>
                  <a:pt x="5018474" y="17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Johann </a:t>
            </a:r>
            <a:r>
              <a:rPr lang="en-US" sz="4000" dirty="0" err="1" smtClean="0"/>
              <a:t>Gutenburg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German printer who was the first in Europe to print using movable type and the first to use a press</a:t>
            </a:r>
            <a:endParaRPr lang="en-US" sz="3200" dirty="0"/>
          </a:p>
        </p:txBody>
      </p:sp>
      <p:sp>
        <p:nvSpPr>
          <p:cNvPr id="4" name="SMARTInkShape-357"/>
          <p:cNvSpPr/>
          <p:nvPr/>
        </p:nvSpPr>
        <p:spPr>
          <a:xfrm>
            <a:off x="723305" y="1759148"/>
            <a:ext cx="2553891" cy="80369"/>
          </a:xfrm>
          <a:custGeom>
            <a:avLst/>
            <a:gdLst/>
            <a:ahLst/>
            <a:cxnLst/>
            <a:rect l="0" t="0" r="0" b="0"/>
            <a:pathLst>
              <a:path w="2553891" h="80369">
                <a:moveTo>
                  <a:pt x="0" y="0"/>
                </a:moveTo>
                <a:lnTo>
                  <a:pt x="41696" y="0"/>
                </a:lnTo>
                <a:lnTo>
                  <a:pt x="47636" y="0"/>
                </a:lnTo>
                <a:lnTo>
                  <a:pt x="92212" y="8685"/>
                </a:lnTo>
                <a:lnTo>
                  <a:pt x="131372" y="8920"/>
                </a:lnTo>
                <a:lnTo>
                  <a:pt x="172664" y="8930"/>
                </a:lnTo>
                <a:lnTo>
                  <a:pt x="214314" y="8930"/>
                </a:lnTo>
                <a:lnTo>
                  <a:pt x="252677" y="8930"/>
                </a:lnTo>
                <a:lnTo>
                  <a:pt x="294128" y="8930"/>
                </a:lnTo>
                <a:lnTo>
                  <a:pt x="337418" y="8930"/>
                </a:lnTo>
                <a:lnTo>
                  <a:pt x="381947" y="8930"/>
                </a:lnTo>
                <a:lnTo>
                  <a:pt x="420604" y="9922"/>
                </a:lnTo>
                <a:lnTo>
                  <a:pt x="459723" y="16618"/>
                </a:lnTo>
                <a:lnTo>
                  <a:pt x="500630" y="17696"/>
                </a:lnTo>
                <a:lnTo>
                  <a:pt x="527019" y="15165"/>
                </a:lnTo>
                <a:lnTo>
                  <a:pt x="562603" y="10162"/>
                </a:lnTo>
                <a:lnTo>
                  <a:pt x="600155" y="16160"/>
                </a:lnTo>
                <a:lnTo>
                  <a:pt x="643183" y="17636"/>
                </a:lnTo>
                <a:lnTo>
                  <a:pt x="687618" y="17830"/>
                </a:lnTo>
                <a:lnTo>
                  <a:pt x="724303" y="17854"/>
                </a:lnTo>
                <a:lnTo>
                  <a:pt x="763446" y="17859"/>
                </a:lnTo>
                <a:lnTo>
                  <a:pt x="800356" y="17859"/>
                </a:lnTo>
                <a:lnTo>
                  <a:pt x="838735" y="18852"/>
                </a:lnTo>
                <a:lnTo>
                  <a:pt x="874980" y="24928"/>
                </a:lnTo>
                <a:lnTo>
                  <a:pt x="915543" y="26422"/>
                </a:lnTo>
                <a:lnTo>
                  <a:pt x="954644" y="26717"/>
                </a:lnTo>
                <a:lnTo>
                  <a:pt x="993676" y="26775"/>
                </a:lnTo>
                <a:lnTo>
                  <a:pt x="1034570" y="26787"/>
                </a:lnTo>
                <a:lnTo>
                  <a:pt x="1072303" y="32926"/>
                </a:lnTo>
                <a:lnTo>
                  <a:pt x="1114299" y="35167"/>
                </a:lnTo>
                <a:lnTo>
                  <a:pt x="1151552" y="35610"/>
                </a:lnTo>
                <a:lnTo>
                  <a:pt x="1193710" y="35698"/>
                </a:lnTo>
                <a:lnTo>
                  <a:pt x="1234376" y="35715"/>
                </a:lnTo>
                <a:lnTo>
                  <a:pt x="1275592" y="35718"/>
                </a:lnTo>
                <a:lnTo>
                  <a:pt x="1318533" y="35719"/>
                </a:lnTo>
                <a:lnTo>
                  <a:pt x="1359354" y="35719"/>
                </a:lnTo>
                <a:lnTo>
                  <a:pt x="1393636" y="35719"/>
                </a:lnTo>
                <a:lnTo>
                  <a:pt x="1436035" y="35719"/>
                </a:lnTo>
                <a:lnTo>
                  <a:pt x="1480202" y="35719"/>
                </a:lnTo>
                <a:lnTo>
                  <a:pt x="1524498" y="35719"/>
                </a:lnTo>
                <a:lnTo>
                  <a:pt x="1566946" y="35719"/>
                </a:lnTo>
                <a:lnTo>
                  <a:pt x="1601768" y="40460"/>
                </a:lnTo>
                <a:lnTo>
                  <a:pt x="1637221" y="43407"/>
                </a:lnTo>
                <a:lnTo>
                  <a:pt x="1678619" y="44404"/>
                </a:lnTo>
                <a:lnTo>
                  <a:pt x="1712357" y="44576"/>
                </a:lnTo>
                <a:lnTo>
                  <a:pt x="1747489" y="44627"/>
                </a:lnTo>
                <a:lnTo>
                  <a:pt x="1783034" y="44642"/>
                </a:lnTo>
                <a:lnTo>
                  <a:pt x="1817709" y="44647"/>
                </a:lnTo>
                <a:lnTo>
                  <a:pt x="1859241" y="44648"/>
                </a:lnTo>
                <a:lnTo>
                  <a:pt x="1900628" y="49389"/>
                </a:lnTo>
                <a:lnTo>
                  <a:pt x="1944595" y="52751"/>
                </a:lnTo>
                <a:lnTo>
                  <a:pt x="1988852" y="53415"/>
                </a:lnTo>
                <a:lnTo>
                  <a:pt x="2031292" y="53546"/>
                </a:lnTo>
                <a:lnTo>
                  <a:pt x="2071756" y="54564"/>
                </a:lnTo>
                <a:lnTo>
                  <a:pt x="2114291" y="60645"/>
                </a:lnTo>
                <a:lnTo>
                  <a:pt x="2151651" y="62140"/>
                </a:lnTo>
                <a:lnTo>
                  <a:pt x="2193830" y="62436"/>
                </a:lnTo>
                <a:lnTo>
                  <a:pt x="2231854" y="62494"/>
                </a:lnTo>
                <a:lnTo>
                  <a:pt x="2259043" y="65150"/>
                </a:lnTo>
                <a:lnTo>
                  <a:pt x="2299637" y="70196"/>
                </a:lnTo>
                <a:lnTo>
                  <a:pt x="2340884" y="71274"/>
                </a:lnTo>
                <a:lnTo>
                  <a:pt x="2384398" y="71416"/>
                </a:lnTo>
                <a:lnTo>
                  <a:pt x="2424157" y="71435"/>
                </a:lnTo>
                <a:lnTo>
                  <a:pt x="2462502" y="78505"/>
                </a:lnTo>
                <a:lnTo>
                  <a:pt x="2505008" y="80295"/>
                </a:lnTo>
                <a:lnTo>
                  <a:pt x="2549177" y="80367"/>
                </a:lnTo>
                <a:lnTo>
                  <a:pt x="2553890" y="803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58"/>
          <p:cNvSpPr/>
          <p:nvPr/>
        </p:nvSpPr>
        <p:spPr>
          <a:xfrm>
            <a:off x="5652492" y="1732359"/>
            <a:ext cx="830462" cy="17861"/>
          </a:xfrm>
          <a:custGeom>
            <a:avLst/>
            <a:gdLst/>
            <a:ahLst/>
            <a:cxnLst/>
            <a:rect l="0" t="0" r="0" b="0"/>
            <a:pathLst>
              <a:path w="830462" h="17861">
                <a:moveTo>
                  <a:pt x="0" y="8930"/>
                </a:moveTo>
                <a:lnTo>
                  <a:pt x="41752" y="8930"/>
                </a:lnTo>
                <a:lnTo>
                  <a:pt x="82977" y="8930"/>
                </a:lnTo>
                <a:lnTo>
                  <a:pt x="118685" y="8930"/>
                </a:lnTo>
                <a:lnTo>
                  <a:pt x="159144" y="368"/>
                </a:lnTo>
                <a:lnTo>
                  <a:pt x="202810" y="10"/>
                </a:lnTo>
                <a:lnTo>
                  <a:pt x="244102" y="1"/>
                </a:lnTo>
                <a:lnTo>
                  <a:pt x="285751" y="0"/>
                </a:lnTo>
                <a:lnTo>
                  <a:pt x="324115" y="0"/>
                </a:lnTo>
                <a:lnTo>
                  <a:pt x="365565" y="0"/>
                </a:lnTo>
                <a:lnTo>
                  <a:pt x="404434" y="0"/>
                </a:lnTo>
                <a:lnTo>
                  <a:pt x="445928" y="0"/>
                </a:lnTo>
                <a:lnTo>
                  <a:pt x="483306" y="0"/>
                </a:lnTo>
                <a:lnTo>
                  <a:pt x="522257" y="0"/>
                </a:lnTo>
                <a:lnTo>
                  <a:pt x="564192" y="0"/>
                </a:lnTo>
                <a:lnTo>
                  <a:pt x="603862" y="0"/>
                </a:lnTo>
                <a:lnTo>
                  <a:pt x="647616" y="0"/>
                </a:lnTo>
                <a:lnTo>
                  <a:pt x="678588" y="993"/>
                </a:lnTo>
                <a:lnTo>
                  <a:pt x="723127" y="8378"/>
                </a:lnTo>
                <a:lnTo>
                  <a:pt x="764966" y="8898"/>
                </a:lnTo>
                <a:lnTo>
                  <a:pt x="804455" y="11572"/>
                </a:lnTo>
                <a:lnTo>
                  <a:pt x="830461" y="17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59"/>
          <p:cNvSpPr/>
          <p:nvPr/>
        </p:nvSpPr>
        <p:spPr>
          <a:xfrm>
            <a:off x="8100467" y="1691502"/>
            <a:ext cx="579190" cy="31929"/>
          </a:xfrm>
          <a:custGeom>
            <a:avLst/>
            <a:gdLst/>
            <a:ahLst/>
            <a:cxnLst/>
            <a:rect l="0" t="0" r="0" b="0"/>
            <a:pathLst>
              <a:path w="579190" h="31929">
                <a:moveTo>
                  <a:pt x="7689" y="31928"/>
                </a:moveTo>
                <a:lnTo>
                  <a:pt x="0" y="31928"/>
                </a:lnTo>
                <a:lnTo>
                  <a:pt x="12330" y="31928"/>
                </a:lnTo>
                <a:lnTo>
                  <a:pt x="17359" y="29282"/>
                </a:lnTo>
                <a:lnTo>
                  <a:pt x="22901" y="25791"/>
                </a:lnTo>
                <a:lnTo>
                  <a:pt x="34543" y="23550"/>
                </a:lnTo>
                <a:lnTo>
                  <a:pt x="73525" y="23020"/>
                </a:lnTo>
                <a:lnTo>
                  <a:pt x="114866" y="22999"/>
                </a:lnTo>
                <a:lnTo>
                  <a:pt x="153211" y="22998"/>
                </a:lnTo>
                <a:lnTo>
                  <a:pt x="195561" y="22998"/>
                </a:lnTo>
                <a:lnTo>
                  <a:pt x="231000" y="20352"/>
                </a:lnTo>
                <a:lnTo>
                  <a:pt x="266663" y="15310"/>
                </a:lnTo>
                <a:lnTo>
                  <a:pt x="308509" y="13321"/>
                </a:lnTo>
                <a:lnTo>
                  <a:pt x="346466" y="7049"/>
                </a:lnTo>
                <a:lnTo>
                  <a:pt x="387368" y="5516"/>
                </a:lnTo>
                <a:lnTo>
                  <a:pt x="426535" y="5213"/>
                </a:lnTo>
                <a:lnTo>
                  <a:pt x="462936" y="2508"/>
                </a:lnTo>
                <a:lnTo>
                  <a:pt x="480888" y="0"/>
                </a:lnTo>
                <a:lnTo>
                  <a:pt x="516667" y="3830"/>
                </a:lnTo>
                <a:lnTo>
                  <a:pt x="557138" y="9621"/>
                </a:lnTo>
                <a:lnTo>
                  <a:pt x="579189" y="140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360"/>
          <p:cNvSpPr/>
          <p:nvPr/>
        </p:nvSpPr>
        <p:spPr>
          <a:xfrm>
            <a:off x="580430" y="2214563"/>
            <a:ext cx="4071938" cy="53579"/>
          </a:xfrm>
          <a:custGeom>
            <a:avLst/>
            <a:gdLst/>
            <a:ahLst/>
            <a:cxnLst/>
            <a:rect l="0" t="0" r="0" b="0"/>
            <a:pathLst>
              <a:path w="4071938" h="53579">
                <a:moveTo>
                  <a:pt x="0" y="53578"/>
                </a:moveTo>
                <a:lnTo>
                  <a:pt x="0" y="45889"/>
                </a:lnTo>
                <a:lnTo>
                  <a:pt x="992" y="45475"/>
                </a:lnTo>
                <a:lnTo>
                  <a:pt x="4740" y="45016"/>
                </a:lnTo>
                <a:lnTo>
                  <a:pt x="9713" y="42166"/>
                </a:lnTo>
                <a:lnTo>
                  <a:pt x="15231" y="38584"/>
                </a:lnTo>
                <a:lnTo>
                  <a:pt x="23915" y="36567"/>
                </a:lnTo>
                <a:lnTo>
                  <a:pt x="60524" y="34733"/>
                </a:lnTo>
                <a:lnTo>
                  <a:pt x="82102" y="28031"/>
                </a:lnTo>
                <a:lnTo>
                  <a:pt x="122764" y="25818"/>
                </a:lnTo>
                <a:lnTo>
                  <a:pt x="144575" y="19103"/>
                </a:lnTo>
                <a:lnTo>
                  <a:pt x="180852" y="16940"/>
                </a:lnTo>
                <a:lnTo>
                  <a:pt x="198369" y="10805"/>
                </a:lnTo>
                <a:lnTo>
                  <a:pt x="238237" y="9039"/>
                </a:lnTo>
                <a:lnTo>
                  <a:pt x="277376" y="8933"/>
                </a:lnTo>
                <a:lnTo>
                  <a:pt x="318524" y="8929"/>
                </a:lnTo>
                <a:lnTo>
                  <a:pt x="360166" y="8929"/>
                </a:lnTo>
                <a:lnTo>
                  <a:pt x="401836" y="8929"/>
                </a:lnTo>
                <a:lnTo>
                  <a:pt x="443508" y="8929"/>
                </a:lnTo>
                <a:lnTo>
                  <a:pt x="486915" y="8929"/>
                </a:lnTo>
                <a:lnTo>
                  <a:pt x="528506" y="8929"/>
                </a:lnTo>
                <a:lnTo>
                  <a:pt x="572886" y="8929"/>
                </a:lnTo>
                <a:lnTo>
                  <a:pt x="617511" y="8929"/>
                </a:lnTo>
                <a:lnTo>
                  <a:pt x="662157" y="8929"/>
                </a:lnTo>
                <a:lnTo>
                  <a:pt x="706806" y="8929"/>
                </a:lnTo>
                <a:lnTo>
                  <a:pt x="751454" y="8929"/>
                </a:lnTo>
                <a:lnTo>
                  <a:pt x="796103" y="8929"/>
                </a:lnTo>
                <a:lnTo>
                  <a:pt x="836924" y="8929"/>
                </a:lnTo>
                <a:lnTo>
                  <a:pt x="877538" y="8929"/>
                </a:lnTo>
                <a:lnTo>
                  <a:pt x="919085" y="8929"/>
                </a:lnTo>
                <a:lnTo>
                  <a:pt x="956760" y="8929"/>
                </a:lnTo>
                <a:lnTo>
                  <a:pt x="993226" y="8929"/>
                </a:lnTo>
                <a:lnTo>
                  <a:pt x="1035119" y="8929"/>
                </a:lnTo>
                <a:lnTo>
                  <a:pt x="1072838" y="8929"/>
                </a:lnTo>
                <a:lnTo>
                  <a:pt x="1109311" y="8929"/>
                </a:lnTo>
                <a:lnTo>
                  <a:pt x="1151205" y="8929"/>
                </a:lnTo>
                <a:lnTo>
                  <a:pt x="1188924" y="8929"/>
                </a:lnTo>
                <a:lnTo>
                  <a:pt x="1225397" y="8929"/>
                </a:lnTo>
                <a:lnTo>
                  <a:pt x="1268283" y="8929"/>
                </a:lnTo>
                <a:lnTo>
                  <a:pt x="1307959" y="8929"/>
                </a:lnTo>
                <a:lnTo>
                  <a:pt x="1348939" y="15997"/>
                </a:lnTo>
                <a:lnTo>
                  <a:pt x="1392112" y="17614"/>
                </a:lnTo>
                <a:lnTo>
                  <a:pt x="1430001" y="17827"/>
                </a:lnTo>
                <a:lnTo>
                  <a:pt x="1473563" y="17855"/>
                </a:lnTo>
                <a:lnTo>
                  <a:pt x="1511931" y="17858"/>
                </a:lnTo>
                <a:lnTo>
                  <a:pt x="1545392" y="20504"/>
                </a:lnTo>
                <a:lnTo>
                  <a:pt x="1585405" y="25547"/>
                </a:lnTo>
                <a:lnTo>
                  <a:pt x="1626528" y="26625"/>
                </a:lnTo>
                <a:lnTo>
                  <a:pt x="1670026" y="26767"/>
                </a:lnTo>
                <a:lnTo>
                  <a:pt x="1709782" y="26786"/>
                </a:lnTo>
                <a:lnTo>
                  <a:pt x="1750773" y="26788"/>
                </a:lnTo>
                <a:lnTo>
                  <a:pt x="1794940" y="26789"/>
                </a:lnTo>
                <a:lnTo>
                  <a:pt x="1839525" y="26789"/>
                </a:lnTo>
                <a:lnTo>
                  <a:pt x="1881519" y="26789"/>
                </a:lnTo>
                <a:lnTo>
                  <a:pt x="1920710" y="26789"/>
                </a:lnTo>
                <a:lnTo>
                  <a:pt x="1959899" y="26789"/>
                </a:lnTo>
                <a:lnTo>
                  <a:pt x="2000816" y="26789"/>
                </a:lnTo>
                <a:lnTo>
                  <a:pt x="2038836" y="26789"/>
                </a:lnTo>
                <a:lnTo>
                  <a:pt x="2080994" y="26789"/>
                </a:lnTo>
                <a:lnTo>
                  <a:pt x="2125315" y="26789"/>
                </a:lnTo>
                <a:lnTo>
                  <a:pt x="2163783" y="26789"/>
                </a:lnTo>
                <a:lnTo>
                  <a:pt x="2206001" y="26789"/>
                </a:lnTo>
                <a:lnTo>
                  <a:pt x="2250329" y="24143"/>
                </a:lnTo>
                <a:lnTo>
                  <a:pt x="2288799" y="18686"/>
                </a:lnTo>
                <a:lnTo>
                  <a:pt x="2331017" y="17968"/>
                </a:lnTo>
                <a:lnTo>
                  <a:pt x="2375345" y="17873"/>
                </a:lnTo>
                <a:lnTo>
                  <a:pt x="2399454" y="15217"/>
                </a:lnTo>
                <a:lnTo>
                  <a:pt x="2406284" y="13121"/>
                </a:lnTo>
                <a:lnTo>
                  <a:pt x="2421811" y="13438"/>
                </a:lnTo>
                <a:lnTo>
                  <a:pt x="2438634" y="14902"/>
                </a:lnTo>
                <a:lnTo>
                  <a:pt x="2482562" y="9912"/>
                </a:lnTo>
                <a:lnTo>
                  <a:pt x="2527116" y="9059"/>
                </a:lnTo>
                <a:lnTo>
                  <a:pt x="2571752" y="8946"/>
                </a:lnTo>
                <a:lnTo>
                  <a:pt x="2616399" y="8932"/>
                </a:lnTo>
                <a:lnTo>
                  <a:pt x="2658401" y="8930"/>
                </a:lnTo>
                <a:lnTo>
                  <a:pt x="2697593" y="8929"/>
                </a:lnTo>
                <a:lnTo>
                  <a:pt x="2741522" y="8929"/>
                </a:lnTo>
                <a:lnTo>
                  <a:pt x="2786077" y="8929"/>
                </a:lnTo>
                <a:lnTo>
                  <a:pt x="2830713" y="8929"/>
                </a:lnTo>
                <a:lnTo>
                  <a:pt x="2875359" y="8929"/>
                </a:lnTo>
                <a:lnTo>
                  <a:pt x="2920008" y="8929"/>
                </a:lnTo>
                <a:lnTo>
                  <a:pt x="2960467" y="8929"/>
                </a:lnTo>
                <a:lnTo>
                  <a:pt x="2998555" y="8929"/>
                </a:lnTo>
                <a:lnTo>
                  <a:pt x="3041966" y="8929"/>
                </a:lnTo>
                <a:lnTo>
                  <a:pt x="3080138" y="8929"/>
                </a:lnTo>
                <a:lnTo>
                  <a:pt x="3116341" y="8929"/>
                </a:lnTo>
                <a:lnTo>
                  <a:pt x="3155949" y="8929"/>
                </a:lnTo>
                <a:lnTo>
                  <a:pt x="3200142" y="8929"/>
                </a:lnTo>
                <a:lnTo>
                  <a:pt x="3241913" y="8929"/>
                </a:lnTo>
                <a:lnTo>
                  <a:pt x="3286182" y="8929"/>
                </a:lnTo>
                <a:lnTo>
                  <a:pt x="3330781" y="8929"/>
                </a:lnTo>
                <a:lnTo>
                  <a:pt x="3372777" y="8929"/>
                </a:lnTo>
                <a:lnTo>
                  <a:pt x="3411968" y="8929"/>
                </a:lnTo>
                <a:lnTo>
                  <a:pt x="3455897" y="8929"/>
                </a:lnTo>
                <a:lnTo>
                  <a:pt x="3497806" y="8929"/>
                </a:lnTo>
                <a:lnTo>
                  <a:pt x="3536985" y="8929"/>
                </a:lnTo>
                <a:lnTo>
                  <a:pt x="3580914" y="8929"/>
                </a:lnTo>
                <a:lnTo>
                  <a:pt x="3618399" y="8929"/>
                </a:lnTo>
                <a:lnTo>
                  <a:pt x="3661419" y="8929"/>
                </a:lnTo>
                <a:lnTo>
                  <a:pt x="3705853" y="8929"/>
                </a:lnTo>
                <a:lnTo>
                  <a:pt x="3750473" y="8929"/>
                </a:lnTo>
                <a:lnTo>
                  <a:pt x="3788981" y="8929"/>
                </a:lnTo>
                <a:lnTo>
                  <a:pt x="3831204" y="8929"/>
                </a:lnTo>
                <a:lnTo>
                  <a:pt x="3868465" y="8929"/>
                </a:lnTo>
                <a:lnTo>
                  <a:pt x="3910587" y="8929"/>
                </a:lnTo>
                <a:lnTo>
                  <a:pt x="3952839" y="8929"/>
                </a:lnTo>
                <a:lnTo>
                  <a:pt x="3997174" y="8929"/>
                </a:lnTo>
                <a:lnTo>
                  <a:pt x="4003321" y="8929"/>
                </a:lnTo>
                <a:lnTo>
                  <a:pt x="4009360" y="6283"/>
                </a:lnTo>
                <a:lnTo>
                  <a:pt x="4015352" y="2792"/>
                </a:lnTo>
                <a:lnTo>
                  <a:pt x="4027283" y="551"/>
                </a:lnTo>
                <a:lnTo>
                  <a:pt x="4071931" y="0"/>
                </a:lnTo>
                <a:lnTo>
                  <a:pt x="407193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361"/>
          <p:cNvSpPr/>
          <p:nvPr/>
        </p:nvSpPr>
        <p:spPr>
          <a:xfrm>
            <a:off x="4536281" y="2215118"/>
            <a:ext cx="3554017" cy="44094"/>
          </a:xfrm>
          <a:custGeom>
            <a:avLst/>
            <a:gdLst/>
            <a:ahLst/>
            <a:cxnLst/>
            <a:rect l="0" t="0" r="0" b="0"/>
            <a:pathLst>
              <a:path w="3554017" h="44094">
                <a:moveTo>
                  <a:pt x="0" y="17304"/>
                </a:moveTo>
                <a:lnTo>
                  <a:pt x="4741" y="17304"/>
                </a:lnTo>
                <a:lnTo>
                  <a:pt x="9714" y="19950"/>
                </a:lnTo>
                <a:lnTo>
                  <a:pt x="15231" y="23441"/>
                </a:lnTo>
                <a:lnTo>
                  <a:pt x="26858" y="25682"/>
                </a:lnTo>
                <a:lnTo>
                  <a:pt x="70258" y="26233"/>
                </a:lnTo>
                <a:lnTo>
                  <a:pt x="111237" y="26234"/>
                </a:lnTo>
                <a:lnTo>
                  <a:pt x="153061" y="26234"/>
                </a:lnTo>
                <a:lnTo>
                  <a:pt x="196618" y="26234"/>
                </a:lnTo>
                <a:lnTo>
                  <a:pt x="238135" y="26234"/>
                </a:lnTo>
                <a:lnTo>
                  <a:pt x="278585" y="26234"/>
                </a:lnTo>
                <a:lnTo>
                  <a:pt x="322865" y="26234"/>
                </a:lnTo>
                <a:lnTo>
                  <a:pt x="367481" y="33922"/>
                </a:lnTo>
                <a:lnTo>
                  <a:pt x="410946" y="35000"/>
                </a:lnTo>
                <a:lnTo>
                  <a:pt x="449302" y="35142"/>
                </a:lnTo>
                <a:lnTo>
                  <a:pt x="482760" y="32513"/>
                </a:lnTo>
                <a:lnTo>
                  <a:pt x="526925" y="27061"/>
                </a:lnTo>
                <a:lnTo>
                  <a:pt x="566770" y="26342"/>
                </a:lnTo>
                <a:lnTo>
                  <a:pt x="605256" y="26255"/>
                </a:lnTo>
                <a:lnTo>
                  <a:pt x="646869" y="26236"/>
                </a:lnTo>
                <a:lnTo>
                  <a:pt x="688104" y="26234"/>
                </a:lnTo>
                <a:lnTo>
                  <a:pt x="732303" y="26234"/>
                </a:lnTo>
                <a:lnTo>
                  <a:pt x="776892" y="26234"/>
                </a:lnTo>
                <a:lnTo>
                  <a:pt x="817111" y="26234"/>
                </a:lnTo>
                <a:lnTo>
                  <a:pt x="856377" y="26234"/>
                </a:lnTo>
                <a:lnTo>
                  <a:pt x="894716" y="26234"/>
                </a:lnTo>
                <a:lnTo>
                  <a:pt x="937848" y="26234"/>
                </a:lnTo>
                <a:lnTo>
                  <a:pt x="982296" y="26234"/>
                </a:lnTo>
                <a:lnTo>
                  <a:pt x="1018983" y="26234"/>
                </a:lnTo>
                <a:lnTo>
                  <a:pt x="1060772" y="23588"/>
                </a:lnTo>
                <a:lnTo>
                  <a:pt x="1097984" y="18545"/>
                </a:lnTo>
                <a:lnTo>
                  <a:pt x="1134990" y="17549"/>
                </a:lnTo>
                <a:lnTo>
                  <a:pt x="1176842" y="17352"/>
                </a:lnTo>
                <a:lnTo>
                  <a:pt x="1214067" y="17314"/>
                </a:lnTo>
                <a:lnTo>
                  <a:pt x="1256220" y="18298"/>
                </a:lnTo>
                <a:lnTo>
                  <a:pt x="1296885" y="24372"/>
                </a:lnTo>
                <a:lnTo>
                  <a:pt x="1338101" y="25866"/>
                </a:lnTo>
                <a:lnTo>
                  <a:pt x="1381042" y="26161"/>
                </a:lnTo>
                <a:lnTo>
                  <a:pt x="1421862" y="26219"/>
                </a:lnTo>
                <a:lnTo>
                  <a:pt x="1456145" y="26229"/>
                </a:lnTo>
                <a:lnTo>
                  <a:pt x="1498544" y="26233"/>
                </a:lnTo>
                <a:lnTo>
                  <a:pt x="1542711" y="26233"/>
                </a:lnTo>
                <a:lnTo>
                  <a:pt x="1587007" y="26234"/>
                </a:lnTo>
                <a:lnTo>
                  <a:pt x="1629454" y="26234"/>
                </a:lnTo>
                <a:lnTo>
                  <a:pt x="1669920" y="26234"/>
                </a:lnTo>
                <a:lnTo>
                  <a:pt x="1703496" y="27226"/>
                </a:lnTo>
                <a:lnTo>
                  <a:pt x="1738580" y="32370"/>
                </a:lnTo>
                <a:lnTo>
                  <a:pt x="1773119" y="34336"/>
                </a:lnTo>
                <a:lnTo>
                  <a:pt x="1814605" y="35000"/>
                </a:lnTo>
                <a:lnTo>
                  <a:pt x="1849002" y="35115"/>
                </a:lnTo>
                <a:lnTo>
                  <a:pt x="1891440" y="35154"/>
                </a:lnTo>
                <a:lnTo>
                  <a:pt x="1935615" y="35161"/>
                </a:lnTo>
                <a:lnTo>
                  <a:pt x="1979914" y="35163"/>
                </a:lnTo>
                <a:lnTo>
                  <a:pt x="2022361" y="35163"/>
                </a:lnTo>
                <a:lnTo>
                  <a:pt x="2062826" y="35163"/>
                </a:lnTo>
                <a:lnTo>
                  <a:pt x="2105362" y="35163"/>
                </a:lnTo>
                <a:lnTo>
                  <a:pt x="2147461" y="35163"/>
                </a:lnTo>
                <a:lnTo>
                  <a:pt x="2187859" y="35163"/>
                </a:lnTo>
                <a:lnTo>
                  <a:pt x="2221423" y="35163"/>
                </a:lnTo>
                <a:lnTo>
                  <a:pt x="2265674" y="35163"/>
                </a:lnTo>
                <a:lnTo>
                  <a:pt x="2308113" y="35163"/>
                </a:lnTo>
                <a:lnTo>
                  <a:pt x="2348576" y="35163"/>
                </a:lnTo>
                <a:lnTo>
                  <a:pt x="2382153" y="36155"/>
                </a:lnTo>
                <a:lnTo>
                  <a:pt x="2426407" y="42231"/>
                </a:lnTo>
                <a:lnTo>
                  <a:pt x="2468847" y="43725"/>
                </a:lnTo>
                <a:lnTo>
                  <a:pt x="2503668" y="43984"/>
                </a:lnTo>
                <a:lnTo>
                  <a:pt x="2544853" y="44071"/>
                </a:lnTo>
                <a:lnTo>
                  <a:pt x="2587530" y="44089"/>
                </a:lnTo>
                <a:lnTo>
                  <a:pt x="2629658" y="44092"/>
                </a:lnTo>
                <a:lnTo>
                  <a:pt x="2664425" y="44093"/>
                </a:lnTo>
                <a:lnTo>
                  <a:pt x="2705591" y="44093"/>
                </a:lnTo>
                <a:lnTo>
                  <a:pt x="2748266" y="44093"/>
                </a:lnTo>
                <a:lnTo>
                  <a:pt x="2790393" y="44093"/>
                </a:lnTo>
                <a:lnTo>
                  <a:pt x="2825160" y="44093"/>
                </a:lnTo>
                <a:lnTo>
                  <a:pt x="2866325" y="44093"/>
                </a:lnTo>
                <a:lnTo>
                  <a:pt x="2909000" y="44093"/>
                </a:lnTo>
                <a:lnTo>
                  <a:pt x="2951127" y="39352"/>
                </a:lnTo>
                <a:lnTo>
                  <a:pt x="2985894" y="36404"/>
                </a:lnTo>
                <a:lnTo>
                  <a:pt x="3027060" y="35408"/>
                </a:lnTo>
                <a:lnTo>
                  <a:pt x="3060758" y="35236"/>
                </a:lnTo>
                <a:lnTo>
                  <a:pt x="3105054" y="35178"/>
                </a:lnTo>
                <a:lnTo>
                  <a:pt x="3147501" y="35166"/>
                </a:lnTo>
                <a:lnTo>
                  <a:pt x="3187967" y="34172"/>
                </a:lnTo>
                <a:lnTo>
                  <a:pt x="3230502" y="28096"/>
                </a:lnTo>
                <a:lnTo>
                  <a:pt x="3267863" y="26601"/>
                </a:lnTo>
                <a:lnTo>
                  <a:pt x="3303905" y="20169"/>
                </a:lnTo>
                <a:lnTo>
                  <a:pt x="3339688" y="17870"/>
                </a:lnTo>
                <a:lnTo>
                  <a:pt x="3380160" y="12675"/>
                </a:lnTo>
                <a:lnTo>
                  <a:pt x="3421381" y="8941"/>
                </a:lnTo>
                <a:lnTo>
                  <a:pt x="3457763" y="7457"/>
                </a:lnTo>
                <a:lnTo>
                  <a:pt x="3500380" y="0"/>
                </a:lnTo>
                <a:lnTo>
                  <a:pt x="3512318" y="684"/>
                </a:lnTo>
                <a:lnTo>
                  <a:pt x="3554016" y="837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362"/>
          <p:cNvSpPr/>
          <p:nvPr/>
        </p:nvSpPr>
        <p:spPr>
          <a:xfrm>
            <a:off x="616148" y="2714625"/>
            <a:ext cx="1196580" cy="53579"/>
          </a:xfrm>
          <a:custGeom>
            <a:avLst/>
            <a:gdLst/>
            <a:ahLst/>
            <a:cxnLst/>
            <a:rect l="0" t="0" r="0" b="0"/>
            <a:pathLst>
              <a:path w="1196580" h="53579">
                <a:moveTo>
                  <a:pt x="0" y="53578"/>
                </a:moveTo>
                <a:lnTo>
                  <a:pt x="39730" y="53578"/>
                </a:lnTo>
                <a:lnTo>
                  <a:pt x="80642" y="53578"/>
                </a:lnTo>
                <a:lnTo>
                  <a:pt x="117494" y="53578"/>
                </a:lnTo>
                <a:lnTo>
                  <a:pt x="158220" y="53578"/>
                </a:lnTo>
                <a:lnTo>
                  <a:pt x="201249" y="50932"/>
                </a:lnTo>
                <a:lnTo>
                  <a:pt x="239877" y="46510"/>
                </a:lnTo>
                <a:lnTo>
                  <a:pt x="279104" y="45200"/>
                </a:lnTo>
                <a:lnTo>
                  <a:pt x="322146" y="44812"/>
                </a:lnTo>
                <a:lnTo>
                  <a:pt x="366318" y="44697"/>
                </a:lnTo>
                <a:lnTo>
                  <a:pt x="410825" y="44663"/>
                </a:lnTo>
                <a:lnTo>
                  <a:pt x="455432" y="42007"/>
                </a:lnTo>
                <a:lnTo>
                  <a:pt x="486180" y="38513"/>
                </a:lnTo>
                <a:lnTo>
                  <a:pt x="519690" y="36961"/>
                </a:lnTo>
                <a:lnTo>
                  <a:pt x="554427" y="33625"/>
                </a:lnTo>
                <a:lnTo>
                  <a:pt x="588717" y="29827"/>
                </a:lnTo>
                <a:lnTo>
                  <a:pt x="620493" y="28139"/>
                </a:lnTo>
                <a:lnTo>
                  <a:pt x="653799" y="24743"/>
                </a:lnTo>
                <a:lnTo>
                  <a:pt x="687452" y="20919"/>
                </a:lnTo>
                <a:lnTo>
                  <a:pt x="718946" y="19219"/>
                </a:lnTo>
                <a:lnTo>
                  <a:pt x="749480" y="18464"/>
                </a:lnTo>
                <a:lnTo>
                  <a:pt x="780579" y="18128"/>
                </a:lnTo>
                <a:lnTo>
                  <a:pt x="814245" y="17979"/>
                </a:lnTo>
                <a:lnTo>
                  <a:pt x="846405" y="15267"/>
                </a:lnTo>
                <a:lnTo>
                  <a:pt x="877235" y="11746"/>
                </a:lnTo>
                <a:lnTo>
                  <a:pt x="921490" y="9764"/>
                </a:lnTo>
                <a:lnTo>
                  <a:pt x="961172" y="9177"/>
                </a:lnTo>
                <a:lnTo>
                  <a:pt x="1002915" y="9003"/>
                </a:lnTo>
                <a:lnTo>
                  <a:pt x="1039868" y="8951"/>
                </a:lnTo>
                <a:lnTo>
                  <a:pt x="1082169" y="8934"/>
                </a:lnTo>
                <a:lnTo>
                  <a:pt x="1118968" y="8930"/>
                </a:lnTo>
                <a:lnTo>
                  <a:pt x="1150490" y="7938"/>
                </a:lnTo>
                <a:lnTo>
                  <a:pt x="119657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Printing Press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machine for printing text or pictures from type or plates. </a:t>
            </a:r>
            <a:endParaRPr lang="en-US" sz="3200" dirty="0"/>
          </a:p>
        </p:txBody>
      </p:sp>
      <p:sp>
        <p:nvSpPr>
          <p:cNvPr id="4" name="SMARTInkShape-363"/>
          <p:cNvSpPr/>
          <p:nvPr/>
        </p:nvSpPr>
        <p:spPr>
          <a:xfrm>
            <a:off x="1053713" y="1714500"/>
            <a:ext cx="3937983" cy="80368"/>
          </a:xfrm>
          <a:custGeom>
            <a:avLst/>
            <a:gdLst/>
            <a:ahLst/>
            <a:cxnLst/>
            <a:rect l="0" t="0" r="0" b="0"/>
            <a:pathLst>
              <a:path w="3937983" h="80368">
                <a:moveTo>
                  <a:pt x="8920" y="8930"/>
                </a:moveTo>
                <a:lnTo>
                  <a:pt x="0" y="10"/>
                </a:lnTo>
                <a:lnTo>
                  <a:pt x="37898" y="0"/>
                </a:lnTo>
                <a:lnTo>
                  <a:pt x="79766" y="0"/>
                </a:lnTo>
                <a:lnTo>
                  <a:pt x="121994" y="0"/>
                </a:lnTo>
                <a:lnTo>
                  <a:pt x="164691" y="0"/>
                </a:lnTo>
                <a:lnTo>
                  <a:pt x="208514" y="0"/>
                </a:lnTo>
                <a:lnTo>
                  <a:pt x="253090" y="0"/>
                </a:lnTo>
                <a:lnTo>
                  <a:pt x="295074" y="0"/>
                </a:lnTo>
                <a:lnTo>
                  <a:pt x="339372" y="0"/>
                </a:lnTo>
                <a:lnTo>
                  <a:pt x="383974" y="0"/>
                </a:lnTo>
                <a:lnTo>
                  <a:pt x="428616" y="0"/>
                </a:lnTo>
                <a:lnTo>
                  <a:pt x="473264" y="0"/>
                </a:lnTo>
                <a:lnTo>
                  <a:pt x="513723" y="0"/>
                </a:lnTo>
                <a:lnTo>
                  <a:pt x="552803" y="0"/>
                </a:lnTo>
                <a:lnTo>
                  <a:pt x="589186" y="0"/>
                </a:lnTo>
                <a:lnTo>
                  <a:pt x="625036" y="0"/>
                </a:lnTo>
                <a:lnTo>
                  <a:pt x="660781" y="0"/>
                </a:lnTo>
                <a:lnTo>
                  <a:pt x="696505" y="0"/>
                </a:lnTo>
                <a:lnTo>
                  <a:pt x="732224" y="0"/>
                </a:lnTo>
                <a:lnTo>
                  <a:pt x="767943" y="0"/>
                </a:lnTo>
                <a:lnTo>
                  <a:pt x="812592" y="0"/>
                </a:lnTo>
                <a:lnTo>
                  <a:pt x="857240" y="2646"/>
                </a:lnTo>
                <a:lnTo>
                  <a:pt x="892959" y="7688"/>
                </a:lnTo>
                <a:lnTo>
                  <a:pt x="934814" y="8685"/>
                </a:lnTo>
                <a:lnTo>
                  <a:pt x="972775" y="8881"/>
                </a:lnTo>
                <a:lnTo>
                  <a:pt x="1008936" y="8920"/>
                </a:lnTo>
                <a:lnTo>
                  <a:pt x="1044742" y="9920"/>
                </a:lnTo>
                <a:lnTo>
                  <a:pt x="1080478" y="15997"/>
                </a:lnTo>
                <a:lnTo>
                  <a:pt x="1116200" y="17492"/>
                </a:lnTo>
                <a:lnTo>
                  <a:pt x="1151920" y="17787"/>
                </a:lnTo>
                <a:lnTo>
                  <a:pt x="1187639" y="17845"/>
                </a:lnTo>
                <a:lnTo>
                  <a:pt x="1232287" y="17857"/>
                </a:lnTo>
                <a:lnTo>
                  <a:pt x="1270652" y="20505"/>
                </a:lnTo>
                <a:lnTo>
                  <a:pt x="1311413" y="25548"/>
                </a:lnTo>
                <a:lnTo>
                  <a:pt x="1348128" y="26544"/>
                </a:lnTo>
                <a:lnTo>
                  <a:pt x="1384043" y="26741"/>
                </a:lnTo>
                <a:lnTo>
                  <a:pt x="1419801" y="26779"/>
                </a:lnTo>
                <a:lnTo>
                  <a:pt x="1455527" y="27779"/>
                </a:lnTo>
                <a:lnTo>
                  <a:pt x="1491247" y="33856"/>
                </a:lnTo>
                <a:lnTo>
                  <a:pt x="1534904" y="35474"/>
                </a:lnTo>
                <a:lnTo>
                  <a:pt x="1577597" y="35687"/>
                </a:lnTo>
                <a:lnTo>
                  <a:pt x="1617737" y="35714"/>
                </a:lnTo>
                <a:lnTo>
                  <a:pt x="1661106" y="36710"/>
                </a:lnTo>
                <a:lnTo>
                  <a:pt x="1705586" y="43407"/>
                </a:lnTo>
                <a:lnTo>
                  <a:pt x="1750212" y="44485"/>
                </a:lnTo>
                <a:lnTo>
                  <a:pt x="1794858" y="44627"/>
                </a:lnTo>
                <a:lnTo>
                  <a:pt x="1834765" y="44646"/>
                </a:lnTo>
                <a:lnTo>
                  <a:pt x="1875776" y="44648"/>
                </a:lnTo>
                <a:lnTo>
                  <a:pt x="1919946" y="44648"/>
                </a:lnTo>
                <a:lnTo>
                  <a:pt x="1952960" y="47294"/>
                </a:lnTo>
                <a:lnTo>
                  <a:pt x="1983625" y="52337"/>
                </a:lnTo>
                <a:lnTo>
                  <a:pt x="2027193" y="53415"/>
                </a:lnTo>
                <a:lnTo>
                  <a:pt x="2071699" y="53557"/>
                </a:lnTo>
                <a:lnTo>
                  <a:pt x="2116329" y="53575"/>
                </a:lnTo>
                <a:lnTo>
                  <a:pt x="2156553" y="53578"/>
                </a:lnTo>
                <a:lnTo>
                  <a:pt x="2198904" y="53578"/>
                </a:lnTo>
                <a:lnTo>
                  <a:pt x="2241633" y="53578"/>
                </a:lnTo>
                <a:lnTo>
                  <a:pt x="2286028" y="56224"/>
                </a:lnTo>
                <a:lnTo>
                  <a:pt x="2330644" y="61680"/>
                </a:lnTo>
                <a:lnTo>
                  <a:pt x="2375288" y="62399"/>
                </a:lnTo>
                <a:lnTo>
                  <a:pt x="2419935" y="62493"/>
                </a:lnTo>
                <a:lnTo>
                  <a:pt x="2464584" y="62506"/>
                </a:lnTo>
                <a:lnTo>
                  <a:pt x="2509232" y="62507"/>
                </a:lnTo>
                <a:lnTo>
                  <a:pt x="2553881" y="65154"/>
                </a:lnTo>
                <a:lnTo>
                  <a:pt x="2598529" y="70610"/>
                </a:lnTo>
                <a:lnTo>
                  <a:pt x="2643178" y="71329"/>
                </a:lnTo>
                <a:lnTo>
                  <a:pt x="2679889" y="71416"/>
                </a:lnTo>
                <a:lnTo>
                  <a:pt x="2721683" y="71433"/>
                </a:lnTo>
                <a:lnTo>
                  <a:pt x="2758895" y="71437"/>
                </a:lnTo>
                <a:lnTo>
                  <a:pt x="2794909" y="72430"/>
                </a:lnTo>
                <a:lnTo>
                  <a:pt x="2834881" y="79126"/>
                </a:lnTo>
                <a:lnTo>
                  <a:pt x="2875900" y="80204"/>
                </a:lnTo>
                <a:lnTo>
                  <a:pt x="2920071" y="80346"/>
                </a:lnTo>
                <a:lnTo>
                  <a:pt x="2964656" y="80364"/>
                </a:lnTo>
                <a:lnTo>
                  <a:pt x="3009296" y="80367"/>
                </a:lnTo>
                <a:lnTo>
                  <a:pt x="3053944" y="80367"/>
                </a:lnTo>
                <a:lnTo>
                  <a:pt x="3098592" y="80367"/>
                </a:lnTo>
                <a:lnTo>
                  <a:pt x="3143240" y="80367"/>
                </a:lnTo>
                <a:lnTo>
                  <a:pt x="3187889" y="80367"/>
                </a:lnTo>
                <a:lnTo>
                  <a:pt x="3232537" y="80367"/>
                </a:lnTo>
                <a:lnTo>
                  <a:pt x="3274540" y="80367"/>
                </a:lnTo>
                <a:lnTo>
                  <a:pt x="3313732" y="80367"/>
                </a:lnTo>
                <a:lnTo>
                  <a:pt x="3357661" y="80367"/>
                </a:lnTo>
                <a:lnTo>
                  <a:pt x="3395148" y="80367"/>
                </a:lnTo>
                <a:lnTo>
                  <a:pt x="3437175" y="80367"/>
                </a:lnTo>
                <a:lnTo>
                  <a:pt x="3474912" y="80367"/>
                </a:lnTo>
                <a:lnTo>
                  <a:pt x="3518455" y="73299"/>
                </a:lnTo>
                <a:lnTo>
                  <a:pt x="3562166" y="71601"/>
                </a:lnTo>
                <a:lnTo>
                  <a:pt x="3605655" y="71452"/>
                </a:lnTo>
                <a:lnTo>
                  <a:pt x="3643232" y="72432"/>
                </a:lnTo>
                <a:lnTo>
                  <a:pt x="3687867" y="79540"/>
                </a:lnTo>
                <a:lnTo>
                  <a:pt x="3727370" y="80295"/>
                </a:lnTo>
                <a:lnTo>
                  <a:pt x="3770444" y="80361"/>
                </a:lnTo>
                <a:lnTo>
                  <a:pt x="3811198" y="80367"/>
                </a:lnTo>
                <a:lnTo>
                  <a:pt x="3855016" y="80367"/>
                </a:lnTo>
                <a:lnTo>
                  <a:pt x="3899245" y="80367"/>
                </a:lnTo>
                <a:lnTo>
                  <a:pt x="3937982" y="803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116"/>
          <p:cNvGrpSpPr/>
          <p:nvPr/>
        </p:nvGrpSpPr>
        <p:grpSpPr>
          <a:xfrm>
            <a:off x="2482453" y="3857625"/>
            <a:ext cx="2750345" cy="1312665"/>
            <a:chOff x="2482453" y="3857625"/>
            <a:chExt cx="2750345" cy="1312665"/>
          </a:xfrm>
        </p:grpSpPr>
        <p:sp>
          <p:nvSpPr>
            <p:cNvPr id="5" name="SMARTInkShape-364"/>
            <p:cNvSpPr/>
            <p:nvPr/>
          </p:nvSpPr>
          <p:spPr>
            <a:xfrm>
              <a:off x="2482453" y="3866555"/>
              <a:ext cx="223243" cy="1143001"/>
            </a:xfrm>
            <a:custGeom>
              <a:avLst/>
              <a:gdLst/>
              <a:ahLst/>
              <a:cxnLst/>
              <a:rect l="0" t="0" r="0" b="0"/>
              <a:pathLst>
                <a:path w="223243" h="1143001">
                  <a:moveTo>
                    <a:pt x="0" y="0"/>
                  </a:moveTo>
                  <a:lnTo>
                    <a:pt x="0" y="31126"/>
                  </a:lnTo>
                  <a:lnTo>
                    <a:pt x="2646" y="36323"/>
                  </a:lnTo>
                  <a:lnTo>
                    <a:pt x="7689" y="43004"/>
                  </a:lnTo>
                  <a:lnTo>
                    <a:pt x="8898" y="69418"/>
                  </a:lnTo>
                  <a:lnTo>
                    <a:pt x="15060" y="79159"/>
                  </a:lnTo>
                  <a:lnTo>
                    <a:pt x="18606" y="103420"/>
                  </a:lnTo>
                  <a:lnTo>
                    <a:pt x="23923" y="113876"/>
                  </a:lnTo>
                  <a:lnTo>
                    <a:pt x="27530" y="139051"/>
                  </a:lnTo>
                  <a:lnTo>
                    <a:pt x="32852" y="149569"/>
                  </a:lnTo>
                  <a:lnTo>
                    <a:pt x="38197" y="185095"/>
                  </a:lnTo>
                  <a:lnTo>
                    <a:pt x="41781" y="193389"/>
                  </a:lnTo>
                  <a:lnTo>
                    <a:pt x="50711" y="236051"/>
                  </a:lnTo>
                  <a:lnTo>
                    <a:pt x="61155" y="278068"/>
                  </a:lnTo>
                  <a:lnTo>
                    <a:pt x="65101" y="321633"/>
                  </a:lnTo>
                  <a:lnTo>
                    <a:pt x="70186" y="340573"/>
                  </a:lnTo>
                  <a:lnTo>
                    <a:pt x="73918" y="366673"/>
                  </a:lnTo>
                  <a:lnTo>
                    <a:pt x="78457" y="384141"/>
                  </a:lnTo>
                  <a:lnTo>
                    <a:pt x="82447" y="401884"/>
                  </a:lnTo>
                  <a:lnTo>
                    <a:pt x="87267" y="419710"/>
                  </a:lnTo>
                  <a:lnTo>
                    <a:pt x="91765" y="455415"/>
                  </a:lnTo>
                  <a:lnTo>
                    <a:pt x="96312" y="473274"/>
                  </a:lnTo>
                  <a:lnTo>
                    <a:pt x="100305" y="491133"/>
                  </a:lnTo>
                  <a:lnTo>
                    <a:pt x="105127" y="508992"/>
                  </a:lnTo>
                  <a:lnTo>
                    <a:pt x="109624" y="544711"/>
                  </a:lnTo>
                  <a:lnTo>
                    <a:pt x="114171" y="562570"/>
                  </a:lnTo>
                  <a:lnTo>
                    <a:pt x="118563" y="602711"/>
                  </a:lnTo>
                  <a:lnTo>
                    <a:pt x="122148" y="612160"/>
                  </a:lnTo>
                  <a:lnTo>
                    <a:pt x="131916" y="654628"/>
                  </a:lnTo>
                  <a:lnTo>
                    <a:pt x="135990" y="676828"/>
                  </a:lnTo>
                  <a:lnTo>
                    <a:pt x="140835" y="695974"/>
                  </a:lnTo>
                  <a:lnTo>
                    <a:pt x="144916" y="714214"/>
                  </a:lnTo>
                  <a:lnTo>
                    <a:pt x="149764" y="732187"/>
                  </a:lnTo>
                  <a:lnTo>
                    <a:pt x="153846" y="750079"/>
                  </a:lnTo>
                  <a:lnTo>
                    <a:pt x="157673" y="762986"/>
                  </a:lnTo>
                  <a:lnTo>
                    <a:pt x="160466" y="805820"/>
                  </a:lnTo>
                  <a:lnTo>
                    <a:pt x="161647" y="824262"/>
                  </a:lnTo>
                  <a:lnTo>
                    <a:pt x="168830" y="860205"/>
                  </a:lnTo>
                  <a:lnTo>
                    <a:pt x="170583" y="895943"/>
                  </a:lnTo>
                  <a:lnTo>
                    <a:pt x="177760" y="931663"/>
                  </a:lnTo>
                  <a:lnTo>
                    <a:pt x="179339" y="948531"/>
                  </a:lnTo>
                  <a:lnTo>
                    <a:pt x="185613" y="966268"/>
                  </a:lnTo>
                  <a:lnTo>
                    <a:pt x="188264" y="993424"/>
                  </a:lnTo>
                  <a:lnTo>
                    <a:pt x="194541" y="1010965"/>
                  </a:lnTo>
                  <a:lnTo>
                    <a:pt x="197371" y="1047660"/>
                  </a:lnTo>
                  <a:lnTo>
                    <a:pt x="204132" y="1065206"/>
                  </a:lnTo>
                  <a:lnTo>
                    <a:pt x="205273" y="1086381"/>
                  </a:lnTo>
                  <a:lnTo>
                    <a:pt x="213942" y="1114154"/>
                  </a:lnTo>
                  <a:lnTo>
                    <a:pt x="214280" y="1123718"/>
                  </a:lnTo>
                  <a:lnTo>
                    <a:pt x="221998" y="1132704"/>
                  </a:lnTo>
                  <a:lnTo>
                    <a:pt x="223242" y="1143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65"/>
            <p:cNvSpPr/>
            <p:nvPr/>
          </p:nvSpPr>
          <p:spPr>
            <a:xfrm>
              <a:off x="5009555" y="3982641"/>
              <a:ext cx="223243" cy="1187649"/>
            </a:xfrm>
            <a:custGeom>
              <a:avLst/>
              <a:gdLst/>
              <a:ahLst/>
              <a:cxnLst/>
              <a:rect l="0" t="0" r="0" b="0"/>
              <a:pathLst>
                <a:path w="223243" h="1187649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8561" y="16250"/>
                  </a:lnTo>
                  <a:lnTo>
                    <a:pt x="14993" y="24670"/>
                  </a:lnTo>
                  <a:lnTo>
                    <a:pt x="17482" y="34068"/>
                  </a:lnTo>
                  <a:lnTo>
                    <a:pt x="23921" y="42521"/>
                  </a:lnTo>
                  <a:lnTo>
                    <a:pt x="25939" y="50853"/>
                  </a:lnTo>
                  <a:lnTo>
                    <a:pt x="26411" y="56666"/>
                  </a:lnTo>
                  <a:lnTo>
                    <a:pt x="29267" y="62557"/>
                  </a:lnTo>
                  <a:lnTo>
                    <a:pt x="32851" y="68483"/>
                  </a:lnTo>
                  <a:lnTo>
                    <a:pt x="35152" y="80371"/>
                  </a:lnTo>
                  <a:lnTo>
                    <a:pt x="36636" y="96243"/>
                  </a:lnTo>
                  <a:lnTo>
                    <a:pt x="43397" y="117821"/>
                  </a:lnTo>
                  <a:lnTo>
                    <a:pt x="47246" y="145472"/>
                  </a:lnTo>
                  <a:lnTo>
                    <a:pt x="52327" y="162460"/>
                  </a:lnTo>
                  <a:lnTo>
                    <a:pt x="54548" y="202549"/>
                  </a:lnTo>
                  <a:lnTo>
                    <a:pt x="61263" y="224866"/>
                  </a:lnTo>
                  <a:lnTo>
                    <a:pt x="62475" y="266275"/>
                  </a:lnTo>
                  <a:lnTo>
                    <a:pt x="70885" y="309946"/>
                  </a:lnTo>
                  <a:lnTo>
                    <a:pt x="72184" y="318332"/>
                  </a:lnTo>
                  <a:lnTo>
                    <a:pt x="79093" y="345652"/>
                  </a:lnTo>
                  <a:lnTo>
                    <a:pt x="80292" y="386974"/>
                  </a:lnTo>
                  <a:lnTo>
                    <a:pt x="81337" y="403827"/>
                  </a:lnTo>
                  <a:lnTo>
                    <a:pt x="87430" y="421558"/>
                  </a:lnTo>
                  <a:lnTo>
                    <a:pt x="89187" y="461476"/>
                  </a:lnTo>
                  <a:lnTo>
                    <a:pt x="90283" y="503045"/>
                  </a:lnTo>
                  <a:lnTo>
                    <a:pt x="97858" y="545924"/>
                  </a:lnTo>
                  <a:lnTo>
                    <a:pt x="98205" y="588795"/>
                  </a:lnTo>
                  <a:lnTo>
                    <a:pt x="99212" y="603303"/>
                  </a:lnTo>
                  <a:lnTo>
                    <a:pt x="105913" y="631299"/>
                  </a:lnTo>
                  <a:lnTo>
                    <a:pt x="108075" y="672718"/>
                  </a:lnTo>
                  <a:lnTo>
                    <a:pt x="118175" y="714375"/>
                  </a:lnTo>
                  <a:lnTo>
                    <a:pt x="122989" y="732235"/>
                  </a:lnTo>
                  <a:lnTo>
                    <a:pt x="124897" y="773906"/>
                  </a:lnTo>
                  <a:lnTo>
                    <a:pt x="125984" y="797718"/>
                  </a:lnTo>
                  <a:lnTo>
                    <a:pt x="133116" y="833437"/>
                  </a:lnTo>
                  <a:lnTo>
                    <a:pt x="134864" y="869156"/>
                  </a:lnTo>
                  <a:lnTo>
                    <a:pt x="142041" y="904875"/>
                  </a:lnTo>
                  <a:lnTo>
                    <a:pt x="143620" y="922734"/>
                  </a:lnTo>
                  <a:lnTo>
                    <a:pt x="150955" y="952316"/>
                  </a:lnTo>
                  <a:lnTo>
                    <a:pt x="152545" y="968210"/>
                  </a:lnTo>
                  <a:lnTo>
                    <a:pt x="159885" y="997037"/>
                  </a:lnTo>
                  <a:lnTo>
                    <a:pt x="161475" y="1012880"/>
                  </a:lnTo>
                  <a:lnTo>
                    <a:pt x="175549" y="1056537"/>
                  </a:lnTo>
                  <a:lnTo>
                    <a:pt x="187608" y="1094466"/>
                  </a:lnTo>
                  <a:lnTo>
                    <a:pt x="193391" y="1105028"/>
                  </a:lnTo>
                  <a:lnTo>
                    <a:pt x="196538" y="1119291"/>
                  </a:lnTo>
                  <a:lnTo>
                    <a:pt x="203342" y="1133503"/>
                  </a:lnTo>
                  <a:lnTo>
                    <a:pt x="204021" y="1136668"/>
                  </a:lnTo>
                  <a:lnTo>
                    <a:pt x="222335" y="1169603"/>
                  </a:lnTo>
                  <a:lnTo>
                    <a:pt x="223242" y="1187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66"/>
            <p:cNvSpPr/>
            <p:nvPr/>
          </p:nvSpPr>
          <p:spPr>
            <a:xfrm>
              <a:off x="2562820" y="3857625"/>
              <a:ext cx="2544962" cy="133946"/>
            </a:xfrm>
            <a:custGeom>
              <a:avLst/>
              <a:gdLst/>
              <a:ahLst/>
              <a:cxnLst/>
              <a:rect l="0" t="0" r="0" b="0"/>
              <a:pathLst>
                <a:path w="2544962" h="133946">
                  <a:moveTo>
                    <a:pt x="0" y="8930"/>
                  </a:moveTo>
                  <a:lnTo>
                    <a:pt x="41752" y="8930"/>
                  </a:lnTo>
                  <a:lnTo>
                    <a:pt x="47661" y="8930"/>
                  </a:lnTo>
                  <a:lnTo>
                    <a:pt x="53594" y="6284"/>
                  </a:lnTo>
                  <a:lnTo>
                    <a:pt x="59539" y="2793"/>
                  </a:lnTo>
                  <a:lnTo>
                    <a:pt x="71439" y="552"/>
                  </a:lnTo>
                  <a:lnTo>
                    <a:pt x="114874" y="3"/>
                  </a:lnTo>
                  <a:lnTo>
                    <a:pt x="158824" y="0"/>
                  </a:lnTo>
                  <a:lnTo>
                    <a:pt x="202896" y="0"/>
                  </a:lnTo>
                  <a:lnTo>
                    <a:pt x="247436" y="0"/>
                  </a:lnTo>
                  <a:lnTo>
                    <a:pt x="292081" y="0"/>
                  </a:lnTo>
                  <a:lnTo>
                    <a:pt x="336697" y="0"/>
                  </a:lnTo>
                  <a:lnTo>
                    <a:pt x="380235" y="0"/>
                  </a:lnTo>
                  <a:lnTo>
                    <a:pt x="420995" y="0"/>
                  </a:lnTo>
                  <a:lnTo>
                    <a:pt x="460502" y="0"/>
                  </a:lnTo>
                  <a:lnTo>
                    <a:pt x="502989" y="0"/>
                  </a:lnTo>
                  <a:lnTo>
                    <a:pt x="544708" y="0"/>
                  </a:lnTo>
                  <a:lnTo>
                    <a:pt x="574476" y="992"/>
                  </a:lnTo>
                  <a:lnTo>
                    <a:pt x="616332" y="8102"/>
                  </a:lnTo>
                  <a:lnTo>
                    <a:pt x="660634" y="8881"/>
                  </a:lnTo>
                  <a:lnTo>
                    <a:pt x="699148" y="8926"/>
                  </a:lnTo>
                  <a:lnTo>
                    <a:pt x="740612" y="8929"/>
                  </a:lnTo>
                  <a:lnTo>
                    <a:pt x="779480" y="8930"/>
                  </a:lnTo>
                  <a:lnTo>
                    <a:pt x="814744" y="9922"/>
                  </a:lnTo>
                  <a:lnTo>
                    <a:pt x="852216" y="17032"/>
                  </a:lnTo>
                  <a:lnTo>
                    <a:pt x="895112" y="16795"/>
                  </a:lnTo>
                  <a:lnTo>
                    <a:pt x="914550" y="12693"/>
                  </a:lnTo>
                  <a:lnTo>
                    <a:pt x="957604" y="17275"/>
                  </a:lnTo>
                  <a:lnTo>
                    <a:pt x="995090" y="17808"/>
                  </a:lnTo>
                  <a:lnTo>
                    <a:pt x="1037987" y="17855"/>
                  </a:lnTo>
                  <a:lnTo>
                    <a:pt x="1075458" y="17859"/>
                  </a:lnTo>
                  <a:lnTo>
                    <a:pt x="1119346" y="17859"/>
                  </a:lnTo>
                  <a:lnTo>
                    <a:pt x="1163928" y="17859"/>
                  </a:lnTo>
                  <a:lnTo>
                    <a:pt x="1187566" y="18852"/>
                  </a:lnTo>
                  <a:lnTo>
                    <a:pt x="1227068" y="25962"/>
                  </a:lnTo>
                  <a:lnTo>
                    <a:pt x="1271134" y="26716"/>
                  </a:lnTo>
                  <a:lnTo>
                    <a:pt x="1315731" y="26783"/>
                  </a:lnTo>
                  <a:lnTo>
                    <a:pt x="1357717" y="26788"/>
                  </a:lnTo>
                  <a:lnTo>
                    <a:pt x="1394947" y="29435"/>
                  </a:lnTo>
                  <a:lnTo>
                    <a:pt x="1436940" y="34891"/>
                  </a:lnTo>
                  <a:lnTo>
                    <a:pt x="1474673" y="35610"/>
                  </a:lnTo>
                  <a:lnTo>
                    <a:pt x="1518215" y="42773"/>
                  </a:lnTo>
                  <a:lnTo>
                    <a:pt x="1556581" y="44401"/>
                  </a:lnTo>
                  <a:lnTo>
                    <a:pt x="1598785" y="44616"/>
                  </a:lnTo>
                  <a:lnTo>
                    <a:pt x="1643112" y="51712"/>
                  </a:lnTo>
                  <a:lnTo>
                    <a:pt x="1681581" y="53332"/>
                  </a:lnTo>
                  <a:lnTo>
                    <a:pt x="1719058" y="53546"/>
                  </a:lnTo>
                  <a:lnTo>
                    <a:pt x="1757103" y="53574"/>
                  </a:lnTo>
                  <a:lnTo>
                    <a:pt x="1795774" y="54570"/>
                  </a:lnTo>
                  <a:lnTo>
                    <a:pt x="1834895" y="61266"/>
                  </a:lnTo>
                  <a:lnTo>
                    <a:pt x="1873157" y="62344"/>
                  </a:lnTo>
                  <a:lnTo>
                    <a:pt x="1911856" y="62486"/>
                  </a:lnTo>
                  <a:lnTo>
                    <a:pt x="1950980" y="62505"/>
                  </a:lnTo>
                  <a:lnTo>
                    <a:pt x="1991888" y="62507"/>
                  </a:lnTo>
                  <a:lnTo>
                    <a:pt x="2029907" y="62508"/>
                  </a:lnTo>
                  <a:lnTo>
                    <a:pt x="2073740" y="62508"/>
                  </a:lnTo>
                  <a:lnTo>
                    <a:pt x="2116439" y="63500"/>
                  </a:lnTo>
                  <a:lnTo>
                    <a:pt x="2160916" y="70610"/>
                  </a:lnTo>
                  <a:lnTo>
                    <a:pt x="2200405" y="72357"/>
                  </a:lnTo>
                  <a:lnTo>
                    <a:pt x="2243478" y="79533"/>
                  </a:lnTo>
                  <a:lnTo>
                    <a:pt x="2286109" y="80294"/>
                  </a:lnTo>
                  <a:lnTo>
                    <a:pt x="2305987" y="81338"/>
                  </a:lnTo>
                  <a:lnTo>
                    <a:pt x="2348458" y="91390"/>
                  </a:lnTo>
                  <a:lnTo>
                    <a:pt x="2366352" y="96201"/>
                  </a:lnTo>
                  <a:lnTo>
                    <a:pt x="2407855" y="99140"/>
                  </a:lnTo>
                  <a:lnTo>
                    <a:pt x="2435196" y="105904"/>
                  </a:lnTo>
                  <a:lnTo>
                    <a:pt x="2452577" y="107901"/>
                  </a:lnTo>
                  <a:lnTo>
                    <a:pt x="2478553" y="115237"/>
                  </a:lnTo>
                  <a:lnTo>
                    <a:pt x="2494238" y="115974"/>
                  </a:lnTo>
                  <a:lnTo>
                    <a:pt x="2500259" y="118682"/>
                  </a:lnTo>
                  <a:lnTo>
                    <a:pt x="2506242" y="122201"/>
                  </a:lnTo>
                  <a:lnTo>
                    <a:pt x="2518168" y="124460"/>
                  </a:lnTo>
                  <a:lnTo>
                    <a:pt x="2530077" y="124906"/>
                  </a:lnTo>
                  <a:lnTo>
                    <a:pt x="2532062" y="125935"/>
                  </a:lnTo>
                  <a:lnTo>
                    <a:pt x="2533385" y="127612"/>
                  </a:lnTo>
                  <a:lnTo>
                    <a:pt x="2534268" y="129723"/>
                  </a:lnTo>
                  <a:lnTo>
                    <a:pt x="2535848" y="131131"/>
                  </a:lnTo>
                  <a:lnTo>
                    <a:pt x="2544961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117"/>
          <p:cNvGrpSpPr/>
          <p:nvPr/>
        </p:nvGrpSpPr>
        <p:grpSpPr>
          <a:xfrm>
            <a:off x="2982516" y="2500313"/>
            <a:ext cx="1205508" cy="866180"/>
            <a:chOff x="2982516" y="2500313"/>
            <a:chExt cx="1205508" cy="866180"/>
          </a:xfrm>
        </p:grpSpPr>
        <p:sp>
          <p:nvSpPr>
            <p:cNvPr id="9" name="SMARTInkShape-367"/>
            <p:cNvSpPr/>
            <p:nvPr/>
          </p:nvSpPr>
          <p:spPr>
            <a:xfrm>
              <a:off x="3277195" y="2500313"/>
              <a:ext cx="80369" cy="803672"/>
            </a:xfrm>
            <a:custGeom>
              <a:avLst/>
              <a:gdLst/>
              <a:ahLst/>
              <a:cxnLst/>
              <a:rect l="0" t="0" r="0" b="0"/>
              <a:pathLst>
                <a:path w="80369" h="803672">
                  <a:moveTo>
                    <a:pt x="71438" y="803671"/>
                  </a:moveTo>
                  <a:lnTo>
                    <a:pt x="71438" y="795983"/>
                  </a:lnTo>
                  <a:lnTo>
                    <a:pt x="72430" y="795569"/>
                  </a:lnTo>
                  <a:lnTo>
                    <a:pt x="79126" y="794851"/>
                  </a:lnTo>
                  <a:lnTo>
                    <a:pt x="79816" y="792144"/>
                  </a:lnTo>
                  <a:lnTo>
                    <a:pt x="80368" y="763590"/>
                  </a:lnTo>
                  <a:lnTo>
                    <a:pt x="77722" y="758407"/>
                  </a:lnTo>
                  <a:lnTo>
                    <a:pt x="72679" y="751735"/>
                  </a:lnTo>
                  <a:lnTo>
                    <a:pt x="71683" y="743288"/>
                  </a:lnTo>
                  <a:lnTo>
                    <a:pt x="71438" y="698658"/>
                  </a:lnTo>
                  <a:lnTo>
                    <a:pt x="71438" y="657817"/>
                  </a:lnTo>
                  <a:lnTo>
                    <a:pt x="68792" y="651866"/>
                  </a:lnTo>
                  <a:lnTo>
                    <a:pt x="65301" y="645913"/>
                  </a:lnTo>
                  <a:lnTo>
                    <a:pt x="63060" y="634007"/>
                  </a:lnTo>
                  <a:lnTo>
                    <a:pt x="62540" y="613171"/>
                  </a:lnTo>
                  <a:lnTo>
                    <a:pt x="59877" y="607218"/>
                  </a:lnTo>
                  <a:lnTo>
                    <a:pt x="56377" y="601265"/>
                  </a:lnTo>
                  <a:lnTo>
                    <a:pt x="54131" y="589359"/>
                  </a:lnTo>
                  <a:lnTo>
                    <a:pt x="53580" y="546695"/>
                  </a:lnTo>
                  <a:lnTo>
                    <a:pt x="53578" y="503694"/>
                  </a:lnTo>
                  <a:lnTo>
                    <a:pt x="53578" y="497377"/>
                  </a:lnTo>
                  <a:lnTo>
                    <a:pt x="50933" y="491262"/>
                  </a:lnTo>
                  <a:lnTo>
                    <a:pt x="47442" y="485237"/>
                  </a:lnTo>
                  <a:lnTo>
                    <a:pt x="45201" y="473284"/>
                  </a:lnTo>
                  <a:lnTo>
                    <a:pt x="44653" y="428788"/>
                  </a:lnTo>
                  <a:lnTo>
                    <a:pt x="44649" y="385189"/>
                  </a:lnTo>
                  <a:lnTo>
                    <a:pt x="44649" y="342326"/>
                  </a:lnTo>
                  <a:lnTo>
                    <a:pt x="44649" y="318492"/>
                  </a:lnTo>
                  <a:lnTo>
                    <a:pt x="35883" y="276983"/>
                  </a:lnTo>
                  <a:lnTo>
                    <a:pt x="35721" y="234035"/>
                  </a:lnTo>
                  <a:lnTo>
                    <a:pt x="35719" y="193486"/>
                  </a:lnTo>
                  <a:lnTo>
                    <a:pt x="33073" y="187527"/>
                  </a:lnTo>
                  <a:lnTo>
                    <a:pt x="30979" y="184549"/>
                  </a:lnTo>
                  <a:lnTo>
                    <a:pt x="28030" y="170877"/>
                  </a:lnTo>
                  <a:lnTo>
                    <a:pt x="26898" y="149196"/>
                  </a:lnTo>
                  <a:lnTo>
                    <a:pt x="24192" y="143038"/>
                  </a:lnTo>
                  <a:lnTo>
                    <a:pt x="20674" y="136994"/>
                  </a:lnTo>
                  <a:lnTo>
                    <a:pt x="18416" y="125029"/>
                  </a:lnTo>
                  <a:lnTo>
                    <a:pt x="17892" y="104180"/>
                  </a:lnTo>
                  <a:lnTo>
                    <a:pt x="15228" y="98226"/>
                  </a:lnTo>
                  <a:lnTo>
                    <a:pt x="11729" y="92273"/>
                  </a:lnTo>
                  <a:lnTo>
                    <a:pt x="9483" y="80367"/>
                  </a:lnTo>
                  <a:lnTo>
                    <a:pt x="8931" y="37867"/>
                  </a:lnTo>
                  <a:lnTo>
                    <a:pt x="8930" y="32374"/>
                  </a:lnTo>
                  <a:lnTo>
                    <a:pt x="7938" y="30512"/>
                  </a:lnTo>
                  <a:lnTo>
                    <a:pt x="6284" y="29271"/>
                  </a:lnTo>
                  <a:lnTo>
                    <a:pt x="4190" y="28444"/>
                  </a:lnTo>
                  <a:lnTo>
                    <a:pt x="2793" y="26900"/>
                  </a:lnTo>
                  <a:lnTo>
                    <a:pt x="369" y="1924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68"/>
            <p:cNvSpPr/>
            <p:nvPr/>
          </p:nvSpPr>
          <p:spPr>
            <a:xfrm>
              <a:off x="2982516" y="3312914"/>
              <a:ext cx="1205508" cy="53579"/>
            </a:xfrm>
            <a:custGeom>
              <a:avLst/>
              <a:gdLst/>
              <a:ahLst/>
              <a:cxnLst/>
              <a:rect l="0" t="0" r="0" b="0"/>
              <a:pathLst>
                <a:path w="1205508" h="53579">
                  <a:moveTo>
                    <a:pt x="0" y="8930"/>
                  </a:moveTo>
                  <a:lnTo>
                    <a:pt x="0" y="368"/>
                  </a:lnTo>
                  <a:lnTo>
                    <a:pt x="41751" y="0"/>
                  </a:lnTo>
                  <a:lnTo>
                    <a:pt x="86320" y="0"/>
                  </a:lnTo>
                  <a:lnTo>
                    <a:pt x="127992" y="0"/>
                  </a:lnTo>
                  <a:lnTo>
                    <a:pt x="172532" y="0"/>
                  </a:lnTo>
                  <a:lnTo>
                    <a:pt x="216920" y="0"/>
                  </a:lnTo>
                  <a:lnTo>
                    <a:pt x="261566" y="0"/>
                  </a:lnTo>
                  <a:lnTo>
                    <a:pt x="287453" y="0"/>
                  </a:lnTo>
                  <a:lnTo>
                    <a:pt x="294113" y="2646"/>
                  </a:lnTo>
                  <a:lnTo>
                    <a:pt x="297278" y="4740"/>
                  </a:lnTo>
                  <a:lnTo>
                    <a:pt x="311214" y="7689"/>
                  </a:lnTo>
                  <a:lnTo>
                    <a:pt x="355275" y="8915"/>
                  </a:lnTo>
                  <a:lnTo>
                    <a:pt x="398009" y="8930"/>
                  </a:lnTo>
                  <a:lnTo>
                    <a:pt x="413630" y="8930"/>
                  </a:lnTo>
                  <a:lnTo>
                    <a:pt x="453830" y="17492"/>
                  </a:lnTo>
                  <a:lnTo>
                    <a:pt x="498148" y="17856"/>
                  </a:lnTo>
                  <a:lnTo>
                    <a:pt x="537483" y="17859"/>
                  </a:lnTo>
                  <a:lnTo>
                    <a:pt x="544144" y="20505"/>
                  </a:lnTo>
                  <a:lnTo>
                    <a:pt x="547310" y="22600"/>
                  </a:lnTo>
                  <a:lnTo>
                    <a:pt x="561245" y="25548"/>
                  </a:lnTo>
                  <a:lnTo>
                    <a:pt x="605306" y="26775"/>
                  </a:lnTo>
                  <a:lnTo>
                    <a:pt x="627986" y="27779"/>
                  </a:lnTo>
                  <a:lnTo>
                    <a:pt x="645513" y="34477"/>
                  </a:lnTo>
                  <a:lnTo>
                    <a:pt x="690063" y="35704"/>
                  </a:lnTo>
                  <a:lnTo>
                    <a:pt x="732184" y="35719"/>
                  </a:lnTo>
                  <a:lnTo>
                    <a:pt x="775020" y="35719"/>
                  </a:lnTo>
                  <a:lnTo>
                    <a:pt x="819540" y="35719"/>
                  </a:lnTo>
                  <a:lnTo>
                    <a:pt x="864122" y="35719"/>
                  </a:lnTo>
                  <a:lnTo>
                    <a:pt x="904765" y="35719"/>
                  </a:lnTo>
                  <a:lnTo>
                    <a:pt x="910779" y="38364"/>
                  </a:lnTo>
                  <a:lnTo>
                    <a:pt x="913772" y="40459"/>
                  </a:lnTo>
                  <a:lnTo>
                    <a:pt x="927465" y="43407"/>
                  </a:lnTo>
                  <a:lnTo>
                    <a:pt x="970337" y="44642"/>
                  </a:lnTo>
                  <a:lnTo>
                    <a:pt x="1012031" y="44649"/>
                  </a:lnTo>
                  <a:lnTo>
                    <a:pt x="1051939" y="44649"/>
                  </a:lnTo>
                  <a:lnTo>
                    <a:pt x="1060483" y="50785"/>
                  </a:lnTo>
                  <a:lnTo>
                    <a:pt x="1068831" y="52751"/>
                  </a:lnTo>
                  <a:lnTo>
                    <a:pt x="1113142" y="53578"/>
                  </a:lnTo>
                  <a:lnTo>
                    <a:pt x="1123888" y="53578"/>
                  </a:lnTo>
                  <a:lnTo>
                    <a:pt x="1124306" y="52586"/>
                  </a:lnTo>
                  <a:lnTo>
                    <a:pt x="1125139" y="44658"/>
                  </a:lnTo>
                  <a:lnTo>
                    <a:pt x="1169386" y="44649"/>
                  </a:lnTo>
                  <a:lnTo>
                    <a:pt x="1205507" y="44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69"/>
            <p:cNvSpPr/>
            <p:nvPr/>
          </p:nvSpPr>
          <p:spPr>
            <a:xfrm>
              <a:off x="3429003" y="2500313"/>
              <a:ext cx="187521" cy="839391"/>
            </a:xfrm>
            <a:custGeom>
              <a:avLst/>
              <a:gdLst/>
              <a:ahLst/>
              <a:cxnLst/>
              <a:rect l="0" t="0" r="0" b="0"/>
              <a:pathLst>
                <a:path w="187521" h="839391">
                  <a:moveTo>
                    <a:pt x="8927" y="0"/>
                  </a:moveTo>
                  <a:lnTo>
                    <a:pt x="4186" y="0"/>
                  </a:lnTo>
                  <a:lnTo>
                    <a:pt x="2790" y="992"/>
                  </a:lnTo>
                  <a:lnTo>
                    <a:pt x="1859" y="2645"/>
                  </a:lnTo>
                  <a:lnTo>
                    <a:pt x="106" y="8561"/>
                  </a:lnTo>
                  <a:lnTo>
                    <a:pt x="0" y="22222"/>
                  </a:lnTo>
                  <a:lnTo>
                    <a:pt x="2644" y="27405"/>
                  </a:lnTo>
                  <a:lnTo>
                    <a:pt x="6135" y="33016"/>
                  </a:lnTo>
                  <a:lnTo>
                    <a:pt x="8375" y="44702"/>
                  </a:lnTo>
                  <a:lnTo>
                    <a:pt x="8895" y="65487"/>
                  </a:lnTo>
                  <a:lnTo>
                    <a:pt x="11558" y="71439"/>
                  </a:lnTo>
                  <a:lnTo>
                    <a:pt x="15057" y="77391"/>
                  </a:lnTo>
                  <a:lnTo>
                    <a:pt x="17304" y="89297"/>
                  </a:lnTo>
                  <a:lnTo>
                    <a:pt x="17488" y="92273"/>
                  </a:lnTo>
                  <a:lnTo>
                    <a:pt x="20338" y="98226"/>
                  </a:lnTo>
                  <a:lnTo>
                    <a:pt x="22487" y="101203"/>
                  </a:lnTo>
                  <a:lnTo>
                    <a:pt x="25512" y="114873"/>
                  </a:lnTo>
                  <a:lnTo>
                    <a:pt x="27527" y="130141"/>
                  </a:lnTo>
                  <a:lnTo>
                    <a:pt x="33804" y="142711"/>
                  </a:lnTo>
                  <a:lnTo>
                    <a:pt x="48985" y="185940"/>
                  </a:lnTo>
                  <a:lnTo>
                    <a:pt x="56042" y="222512"/>
                  </a:lnTo>
                  <a:lnTo>
                    <a:pt x="58197" y="225732"/>
                  </a:lnTo>
                  <a:lnTo>
                    <a:pt x="61228" y="239744"/>
                  </a:lnTo>
                  <a:lnTo>
                    <a:pt x="63245" y="256120"/>
                  </a:lnTo>
                  <a:lnTo>
                    <a:pt x="69523" y="277435"/>
                  </a:lnTo>
                  <a:lnTo>
                    <a:pt x="72175" y="300529"/>
                  </a:lnTo>
                  <a:lnTo>
                    <a:pt x="78452" y="322036"/>
                  </a:lnTo>
                  <a:lnTo>
                    <a:pt x="81104" y="345172"/>
                  </a:lnTo>
                  <a:lnTo>
                    <a:pt x="88020" y="367707"/>
                  </a:lnTo>
                  <a:lnTo>
                    <a:pt x="91772" y="393507"/>
                  </a:lnTo>
                  <a:lnTo>
                    <a:pt x="105124" y="435476"/>
                  </a:lnTo>
                  <a:lnTo>
                    <a:pt x="109198" y="448514"/>
                  </a:lnTo>
                  <a:lnTo>
                    <a:pt x="114043" y="462299"/>
                  </a:lnTo>
                  <a:lnTo>
                    <a:pt x="118124" y="475313"/>
                  </a:lnTo>
                  <a:lnTo>
                    <a:pt x="121951" y="486086"/>
                  </a:lnTo>
                  <a:lnTo>
                    <a:pt x="131070" y="529686"/>
                  </a:lnTo>
                  <a:lnTo>
                    <a:pt x="140004" y="573751"/>
                  </a:lnTo>
                  <a:lnTo>
                    <a:pt x="150527" y="617840"/>
                  </a:lnTo>
                  <a:lnTo>
                    <a:pt x="151780" y="658545"/>
                  </a:lnTo>
                  <a:lnTo>
                    <a:pt x="151801" y="698993"/>
                  </a:lnTo>
                  <a:lnTo>
                    <a:pt x="152794" y="708530"/>
                  </a:lnTo>
                  <a:lnTo>
                    <a:pt x="159490" y="725903"/>
                  </a:lnTo>
                  <a:lnTo>
                    <a:pt x="160727" y="767951"/>
                  </a:lnTo>
                  <a:lnTo>
                    <a:pt x="160731" y="792978"/>
                  </a:lnTo>
                  <a:lnTo>
                    <a:pt x="166868" y="801522"/>
                  </a:lnTo>
                  <a:lnTo>
                    <a:pt x="168834" y="809869"/>
                  </a:lnTo>
                  <a:lnTo>
                    <a:pt x="169293" y="815687"/>
                  </a:lnTo>
                  <a:lnTo>
                    <a:pt x="170408" y="817635"/>
                  </a:lnTo>
                  <a:lnTo>
                    <a:pt x="172143" y="818933"/>
                  </a:lnTo>
                  <a:lnTo>
                    <a:pt x="174293" y="819799"/>
                  </a:lnTo>
                  <a:lnTo>
                    <a:pt x="175725" y="821369"/>
                  </a:lnTo>
                  <a:lnTo>
                    <a:pt x="178213" y="829067"/>
                  </a:lnTo>
                  <a:lnTo>
                    <a:pt x="181069" y="829841"/>
                  </a:lnTo>
                  <a:lnTo>
                    <a:pt x="183219" y="830048"/>
                  </a:lnTo>
                  <a:lnTo>
                    <a:pt x="184653" y="831177"/>
                  </a:lnTo>
                  <a:lnTo>
                    <a:pt x="187520" y="839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118"/>
          <p:cNvGrpSpPr/>
          <p:nvPr/>
        </p:nvGrpSpPr>
        <p:grpSpPr>
          <a:xfrm>
            <a:off x="530637" y="3138632"/>
            <a:ext cx="621093" cy="1290494"/>
            <a:chOff x="530637" y="3138632"/>
            <a:chExt cx="621093" cy="1290494"/>
          </a:xfrm>
        </p:grpSpPr>
        <p:sp>
          <p:nvSpPr>
            <p:cNvPr id="13" name="SMARTInkShape-370"/>
            <p:cNvSpPr/>
            <p:nvPr/>
          </p:nvSpPr>
          <p:spPr>
            <a:xfrm>
              <a:off x="794742" y="4107656"/>
              <a:ext cx="151806" cy="321470"/>
            </a:xfrm>
            <a:custGeom>
              <a:avLst/>
              <a:gdLst/>
              <a:ahLst/>
              <a:cxnLst/>
              <a:rect l="0" t="0" r="0" b="0"/>
              <a:pathLst>
                <a:path w="151806" h="321470">
                  <a:moveTo>
                    <a:pt x="0" y="0"/>
                  </a:moveTo>
                  <a:lnTo>
                    <a:pt x="0" y="12429"/>
                  </a:lnTo>
                  <a:lnTo>
                    <a:pt x="2646" y="18091"/>
                  </a:lnTo>
                  <a:lnTo>
                    <a:pt x="6137" y="23916"/>
                  </a:lnTo>
                  <a:lnTo>
                    <a:pt x="9095" y="32773"/>
                  </a:lnTo>
                  <a:lnTo>
                    <a:pt x="23096" y="56741"/>
                  </a:lnTo>
                  <a:lnTo>
                    <a:pt x="39074" y="95664"/>
                  </a:lnTo>
                  <a:lnTo>
                    <a:pt x="59554" y="136947"/>
                  </a:lnTo>
                  <a:lnTo>
                    <a:pt x="80369" y="178596"/>
                  </a:lnTo>
                  <a:lnTo>
                    <a:pt x="101203" y="220266"/>
                  </a:lnTo>
                  <a:lnTo>
                    <a:pt x="122039" y="261938"/>
                  </a:lnTo>
                  <a:lnTo>
                    <a:pt x="131300" y="283105"/>
                  </a:lnTo>
                  <a:lnTo>
                    <a:pt x="133762" y="290527"/>
                  </a:lnTo>
                  <a:lnTo>
                    <a:pt x="151805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71"/>
            <p:cNvSpPr/>
            <p:nvPr/>
          </p:nvSpPr>
          <p:spPr>
            <a:xfrm>
              <a:off x="562805" y="3138632"/>
              <a:ext cx="588925" cy="361738"/>
            </a:xfrm>
            <a:custGeom>
              <a:avLst/>
              <a:gdLst/>
              <a:ahLst/>
              <a:cxnLst/>
              <a:rect l="0" t="0" r="0" b="0"/>
              <a:pathLst>
                <a:path w="588925" h="361738">
                  <a:moveTo>
                    <a:pt x="401601" y="84985"/>
                  </a:moveTo>
                  <a:lnTo>
                    <a:pt x="396861" y="80245"/>
                  </a:lnTo>
                  <a:lnTo>
                    <a:pt x="394533" y="75271"/>
                  </a:lnTo>
                  <a:lnTo>
                    <a:pt x="393913" y="72556"/>
                  </a:lnTo>
                  <a:lnTo>
                    <a:pt x="387932" y="66894"/>
                  </a:lnTo>
                  <a:lnTo>
                    <a:pt x="345410" y="31405"/>
                  </a:lnTo>
                  <a:lnTo>
                    <a:pt x="324050" y="17516"/>
                  </a:lnTo>
                  <a:lnTo>
                    <a:pt x="279440" y="6014"/>
                  </a:lnTo>
                  <a:lnTo>
                    <a:pt x="249780" y="2156"/>
                  </a:lnTo>
                  <a:lnTo>
                    <a:pt x="243833" y="0"/>
                  </a:lnTo>
                  <a:lnTo>
                    <a:pt x="231932" y="250"/>
                  </a:lnTo>
                  <a:lnTo>
                    <a:pt x="193572" y="4235"/>
                  </a:lnTo>
                  <a:lnTo>
                    <a:pt x="178175" y="5440"/>
                  </a:lnTo>
                  <a:lnTo>
                    <a:pt x="139909" y="14690"/>
                  </a:lnTo>
                  <a:lnTo>
                    <a:pt x="97830" y="36807"/>
                  </a:lnTo>
                  <a:lnTo>
                    <a:pt x="71759" y="51803"/>
                  </a:lnTo>
                  <a:lnTo>
                    <a:pt x="38179" y="78140"/>
                  </a:lnTo>
                  <a:lnTo>
                    <a:pt x="8765" y="121310"/>
                  </a:lnTo>
                  <a:lnTo>
                    <a:pt x="3765" y="132879"/>
                  </a:lnTo>
                  <a:lnTo>
                    <a:pt x="0" y="174298"/>
                  </a:lnTo>
                  <a:lnTo>
                    <a:pt x="788" y="204050"/>
                  </a:lnTo>
                  <a:lnTo>
                    <a:pt x="6904" y="220916"/>
                  </a:lnTo>
                  <a:lnTo>
                    <a:pt x="30811" y="249524"/>
                  </a:lnTo>
                  <a:lnTo>
                    <a:pt x="66354" y="283496"/>
                  </a:lnTo>
                  <a:lnTo>
                    <a:pt x="107459" y="301761"/>
                  </a:lnTo>
                  <a:lnTo>
                    <a:pt x="151641" y="317090"/>
                  </a:lnTo>
                  <a:lnTo>
                    <a:pt x="192043" y="329050"/>
                  </a:lnTo>
                  <a:lnTo>
                    <a:pt x="226511" y="337989"/>
                  </a:lnTo>
                  <a:lnTo>
                    <a:pt x="261859" y="346922"/>
                  </a:lnTo>
                  <a:lnTo>
                    <a:pt x="297468" y="355852"/>
                  </a:lnTo>
                  <a:lnTo>
                    <a:pt x="333154" y="360042"/>
                  </a:lnTo>
                  <a:lnTo>
                    <a:pt x="374631" y="361457"/>
                  </a:lnTo>
                  <a:lnTo>
                    <a:pt x="417367" y="361737"/>
                  </a:lnTo>
                  <a:lnTo>
                    <a:pt x="445629" y="359139"/>
                  </a:lnTo>
                  <a:lnTo>
                    <a:pt x="481846" y="354113"/>
                  </a:lnTo>
                  <a:lnTo>
                    <a:pt x="518655" y="344999"/>
                  </a:lnTo>
                  <a:lnTo>
                    <a:pt x="548622" y="330588"/>
                  </a:lnTo>
                  <a:lnTo>
                    <a:pt x="581421" y="302331"/>
                  </a:lnTo>
                  <a:lnTo>
                    <a:pt x="585701" y="292047"/>
                  </a:lnTo>
                  <a:lnTo>
                    <a:pt x="588924" y="251597"/>
                  </a:lnTo>
                  <a:lnTo>
                    <a:pt x="588073" y="233791"/>
                  </a:lnTo>
                  <a:lnTo>
                    <a:pt x="576688" y="204045"/>
                  </a:lnTo>
                  <a:lnTo>
                    <a:pt x="542112" y="162376"/>
                  </a:lnTo>
                  <a:lnTo>
                    <a:pt x="508184" y="120704"/>
                  </a:lnTo>
                  <a:lnTo>
                    <a:pt x="484832" y="101632"/>
                  </a:lnTo>
                  <a:lnTo>
                    <a:pt x="443266" y="79135"/>
                  </a:lnTo>
                  <a:lnTo>
                    <a:pt x="401601" y="58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72"/>
            <p:cNvSpPr/>
            <p:nvPr/>
          </p:nvSpPr>
          <p:spPr>
            <a:xfrm>
              <a:off x="785813" y="3500438"/>
              <a:ext cx="107157" cy="589360"/>
            </a:xfrm>
            <a:custGeom>
              <a:avLst/>
              <a:gdLst/>
              <a:ahLst/>
              <a:cxnLst/>
              <a:rect l="0" t="0" r="0" b="0"/>
              <a:pathLst>
                <a:path w="107157" h="589360">
                  <a:moveTo>
                    <a:pt x="0" y="0"/>
                  </a:moveTo>
                  <a:lnTo>
                    <a:pt x="0" y="7688"/>
                  </a:lnTo>
                  <a:lnTo>
                    <a:pt x="7688" y="28938"/>
                  </a:lnTo>
                  <a:lnTo>
                    <a:pt x="9849" y="56690"/>
                  </a:lnTo>
                  <a:lnTo>
                    <a:pt x="16608" y="74040"/>
                  </a:lnTo>
                  <a:lnTo>
                    <a:pt x="20490" y="118175"/>
                  </a:lnTo>
                  <a:lnTo>
                    <a:pt x="25544" y="135570"/>
                  </a:lnTo>
                  <a:lnTo>
                    <a:pt x="26756" y="176978"/>
                  </a:lnTo>
                  <a:lnTo>
                    <a:pt x="29420" y="185482"/>
                  </a:lnTo>
                  <a:lnTo>
                    <a:pt x="32919" y="193561"/>
                  </a:lnTo>
                  <a:lnTo>
                    <a:pt x="36638" y="236055"/>
                  </a:lnTo>
                  <a:lnTo>
                    <a:pt x="43814" y="264810"/>
                  </a:lnTo>
                  <a:lnTo>
                    <a:pt x="45393" y="279655"/>
                  </a:lnTo>
                  <a:lnTo>
                    <a:pt x="51667" y="296709"/>
                  </a:lnTo>
                  <a:lnTo>
                    <a:pt x="54495" y="333289"/>
                  </a:lnTo>
                  <a:lnTo>
                    <a:pt x="61256" y="350831"/>
                  </a:lnTo>
                  <a:lnTo>
                    <a:pt x="62475" y="391315"/>
                  </a:lnTo>
                  <a:lnTo>
                    <a:pt x="65139" y="399806"/>
                  </a:lnTo>
                  <a:lnTo>
                    <a:pt x="68638" y="406886"/>
                  </a:lnTo>
                  <a:lnTo>
                    <a:pt x="70884" y="422162"/>
                  </a:lnTo>
                  <a:lnTo>
                    <a:pt x="71328" y="439254"/>
                  </a:lnTo>
                  <a:lnTo>
                    <a:pt x="74034" y="445916"/>
                  </a:lnTo>
                  <a:lnTo>
                    <a:pt x="77552" y="452185"/>
                  </a:lnTo>
                  <a:lnTo>
                    <a:pt x="79811" y="464293"/>
                  </a:lnTo>
                  <a:lnTo>
                    <a:pt x="81112" y="471266"/>
                  </a:lnTo>
                  <a:lnTo>
                    <a:pt x="88023" y="492865"/>
                  </a:lnTo>
                  <a:lnTo>
                    <a:pt x="89185" y="511859"/>
                  </a:lnTo>
                  <a:lnTo>
                    <a:pt x="90214" y="513880"/>
                  </a:lnTo>
                  <a:lnTo>
                    <a:pt x="91893" y="515227"/>
                  </a:lnTo>
                  <a:lnTo>
                    <a:pt x="94004" y="516125"/>
                  </a:lnTo>
                  <a:lnTo>
                    <a:pt x="95411" y="517716"/>
                  </a:lnTo>
                  <a:lnTo>
                    <a:pt x="96975" y="522130"/>
                  </a:lnTo>
                  <a:lnTo>
                    <a:pt x="98226" y="565947"/>
                  </a:lnTo>
                  <a:lnTo>
                    <a:pt x="98226" y="588981"/>
                  </a:lnTo>
                  <a:lnTo>
                    <a:pt x="107156" y="589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73"/>
            <p:cNvSpPr/>
            <p:nvPr/>
          </p:nvSpPr>
          <p:spPr>
            <a:xfrm>
              <a:off x="530637" y="3661172"/>
              <a:ext cx="228387" cy="196454"/>
            </a:xfrm>
            <a:custGeom>
              <a:avLst/>
              <a:gdLst/>
              <a:ahLst/>
              <a:cxnLst/>
              <a:rect l="0" t="0" r="0" b="0"/>
              <a:pathLst>
                <a:path w="228387" h="196454">
                  <a:moveTo>
                    <a:pt x="5144" y="0"/>
                  </a:moveTo>
                  <a:lnTo>
                    <a:pt x="0" y="0"/>
                  </a:lnTo>
                  <a:lnTo>
                    <a:pt x="12756" y="0"/>
                  </a:lnTo>
                  <a:lnTo>
                    <a:pt x="13195" y="992"/>
                  </a:lnTo>
                  <a:lnTo>
                    <a:pt x="13683" y="4740"/>
                  </a:lnTo>
                  <a:lnTo>
                    <a:pt x="14806" y="6137"/>
                  </a:lnTo>
                  <a:lnTo>
                    <a:pt x="26469" y="13302"/>
                  </a:lnTo>
                  <a:lnTo>
                    <a:pt x="70630" y="56558"/>
                  </a:lnTo>
                  <a:lnTo>
                    <a:pt x="114395" y="97675"/>
                  </a:lnTo>
                  <a:lnTo>
                    <a:pt x="141135" y="118683"/>
                  </a:lnTo>
                  <a:lnTo>
                    <a:pt x="167920" y="142319"/>
                  </a:lnTo>
                  <a:lnTo>
                    <a:pt x="177700" y="149573"/>
                  </a:lnTo>
                  <a:lnTo>
                    <a:pt x="194709" y="167753"/>
                  </a:lnTo>
                  <a:lnTo>
                    <a:pt x="228386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74"/>
            <p:cNvSpPr/>
            <p:nvPr/>
          </p:nvSpPr>
          <p:spPr>
            <a:xfrm>
              <a:off x="687586" y="4152305"/>
              <a:ext cx="116087" cy="187524"/>
            </a:xfrm>
            <a:custGeom>
              <a:avLst/>
              <a:gdLst/>
              <a:ahLst/>
              <a:cxnLst/>
              <a:rect l="0" t="0" r="0" b="0"/>
              <a:pathLst>
                <a:path w="116087" h="187524">
                  <a:moveTo>
                    <a:pt x="116086" y="0"/>
                  </a:moveTo>
                  <a:lnTo>
                    <a:pt x="116086" y="7688"/>
                  </a:lnTo>
                  <a:lnTo>
                    <a:pt x="109949" y="15813"/>
                  </a:lnTo>
                  <a:lnTo>
                    <a:pt x="107984" y="24088"/>
                  </a:lnTo>
                  <a:lnTo>
                    <a:pt x="107524" y="29888"/>
                  </a:lnTo>
                  <a:lnTo>
                    <a:pt x="104674" y="35773"/>
                  </a:lnTo>
                  <a:lnTo>
                    <a:pt x="92939" y="50608"/>
                  </a:lnTo>
                  <a:lnTo>
                    <a:pt x="85036" y="70225"/>
                  </a:lnTo>
                  <a:lnTo>
                    <a:pt x="77151" y="78506"/>
                  </a:lnTo>
                  <a:lnTo>
                    <a:pt x="69016" y="85493"/>
                  </a:lnTo>
                  <a:lnTo>
                    <a:pt x="38642" y="130134"/>
                  </a:lnTo>
                  <a:lnTo>
                    <a:pt x="21823" y="148755"/>
                  </a:lnTo>
                  <a:lnTo>
                    <a:pt x="15997" y="160719"/>
                  </a:lnTo>
                  <a:lnTo>
                    <a:pt x="12071" y="166681"/>
                  </a:lnTo>
                  <a:lnTo>
                    <a:pt x="10326" y="172637"/>
                  </a:lnTo>
                  <a:lnTo>
                    <a:pt x="8868" y="174623"/>
                  </a:lnTo>
                  <a:lnTo>
                    <a:pt x="6904" y="175946"/>
                  </a:lnTo>
                  <a:lnTo>
                    <a:pt x="4603" y="176829"/>
                  </a:lnTo>
                  <a:lnTo>
                    <a:pt x="3069" y="178409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75"/>
            <p:cNvSpPr/>
            <p:nvPr/>
          </p:nvSpPr>
          <p:spPr>
            <a:xfrm>
              <a:off x="901898" y="3714750"/>
              <a:ext cx="142876" cy="205384"/>
            </a:xfrm>
            <a:custGeom>
              <a:avLst/>
              <a:gdLst/>
              <a:ahLst/>
              <a:cxnLst/>
              <a:rect l="0" t="0" r="0" b="0"/>
              <a:pathLst>
                <a:path w="142876" h="205384">
                  <a:moveTo>
                    <a:pt x="142875" y="0"/>
                  </a:moveTo>
                  <a:lnTo>
                    <a:pt x="142875" y="7689"/>
                  </a:lnTo>
                  <a:lnTo>
                    <a:pt x="128054" y="24722"/>
                  </a:lnTo>
                  <a:lnTo>
                    <a:pt x="124924" y="33012"/>
                  </a:lnTo>
                  <a:lnTo>
                    <a:pt x="92250" y="77148"/>
                  </a:lnTo>
                  <a:lnTo>
                    <a:pt x="80363" y="91895"/>
                  </a:lnTo>
                  <a:lnTo>
                    <a:pt x="73420" y="101366"/>
                  </a:lnTo>
                  <a:lnTo>
                    <a:pt x="48453" y="122784"/>
                  </a:lnTo>
                  <a:lnTo>
                    <a:pt x="21850" y="158498"/>
                  </a:lnTo>
                  <a:lnTo>
                    <a:pt x="16002" y="176682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119"/>
          <p:cNvGrpSpPr/>
          <p:nvPr/>
        </p:nvGrpSpPr>
        <p:grpSpPr>
          <a:xfrm>
            <a:off x="866180" y="3607594"/>
            <a:ext cx="714376" cy="910829"/>
            <a:chOff x="866180" y="3607594"/>
            <a:chExt cx="714376" cy="910829"/>
          </a:xfrm>
        </p:grpSpPr>
        <p:sp>
          <p:nvSpPr>
            <p:cNvPr id="20" name="SMARTInkShape-376"/>
            <p:cNvSpPr/>
            <p:nvPr/>
          </p:nvSpPr>
          <p:spPr>
            <a:xfrm>
              <a:off x="1259086" y="3929063"/>
              <a:ext cx="125017" cy="589360"/>
            </a:xfrm>
            <a:custGeom>
              <a:avLst/>
              <a:gdLst/>
              <a:ahLst/>
              <a:cxnLst/>
              <a:rect l="0" t="0" r="0" b="0"/>
              <a:pathLst>
                <a:path w="125017" h="589360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821" y="8561"/>
                  </a:lnTo>
                  <a:lnTo>
                    <a:pt x="23749" y="24736"/>
                  </a:lnTo>
                  <a:lnTo>
                    <a:pt x="25438" y="30176"/>
                  </a:lnTo>
                  <a:lnTo>
                    <a:pt x="26881" y="32024"/>
                  </a:lnTo>
                  <a:lnTo>
                    <a:pt x="31129" y="34076"/>
                  </a:lnTo>
                  <a:lnTo>
                    <a:pt x="32659" y="35616"/>
                  </a:lnTo>
                  <a:lnTo>
                    <a:pt x="42608" y="53746"/>
                  </a:lnTo>
                  <a:lnTo>
                    <a:pt x="43288" y="56667"/>
                  </a:lnTo>
                  <a:lnTo>
                    <a:pt x="51537" y="71452"/>
                  </a:lnTo>
                  <a:lnTo>
                    <a:pt x="63231" y="113856"/>
                  </a:lnTo>
                  <a:lnTo>
                    <a:pt x="70161" y="135648"/>
                  </a:lnTo>
                  <a:lnTo>
                    <a:pt x="71404" y="176980"/>
                  </a:lnTo>
                  <a:lnTo>
                    <a:pt x="74068" y="185483"/>
                  </a:lnTo>
                  <a:lnTo>
                    <a:pt x="77568" y="193561"/>
                  </a:lnTo>
                  <a:lnTo>
                    <a:pt x="80294" y="238021"/>
                  </a:lnTo>
                  <a:lnTo>
                    <a:pt x="80365" y="282664"/>
                  </a:lnTo>
                  <a:lnTo>
                    <a:pt x="80367" y="327312"/>
                  </a:lnTo>
                  <a:lnTo>
                    <a:pt x="80367" y="366285"/>
                  </a:lnTo>
                  <a:lnTo>
                    <a:pt x="79375" y="394912"/>
                  </a:lnTo>
                  <a:lnTo>
                    <a:pt x="73299" y="412631"/>
                  </a:lnTo>
                  <a:lnTo>
                    <a:pt x="71546" y="452546"/>
                  </a:lnTo>
                  <a:lnTo>
                    <a:pt x="72451" y="470134"/>
                  </a:lnTo>
                  <a:lnTo>
                    <a:pt x="79129" y="497456"/>
                  </a:lnTo>
                  <a:lnTo>
                    <a:pt x="81338" y="540810"/>
                  </a:lnTo>
                  <a:lnTo>
                    <a:pt x="87431" y="553458"/>
                  </a:lnTo>
                  <a:lnTo>
                    <a:pt x="88053" y="556495"/>
                  </a:lnTo>
                  <a:lnTo>
                    <a:pt x="97826" y="570974"/>
                  </a:lnTo>
                  <a:lnTo>
                    <a:pt x="107044" y="580316"/>
                  </a:lnTo>
                  <a:lnTo>
                    <a:pt x="107123" y="585136"/>
                  </a:lnTo>
                  <a:lnTo>
                    <a:pt x="108126" y="586544"/>
                  </a:lnTo>
                  <a:lnTo>
                    <a:pt x="109787" y="587482"/>
                  </a:lnTo>
                  <a:lnTo>
                    <a:pt x="115717" y="589249"/>
                  </a:lnTo>
                  <a:lnTo>
                    <a:pt x="115977" y="584586"/>
                  </a:lnTo>
                  <a:lnTo>
                    <a:pt x="117005" y="584193"/>
                  </a:lnTo>
                  <a:lnTo>
                    <a:pt x="125016" y="589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77"/>
            <p:cNvSpPr/>
            <p:nvPr/>
          </p:nvSpPr>
          <p:spPr>
            <a:xfrm>
              <a:off x="1384102" y="4054078"/>
              <a:ext cx="151805" cy="35720"/>
            </a:xfrm>
            <a:custGeom>
              <a:avLst/>
              <a:gdLst/>
              <a:ahLst/>
              <a:cxnLst/>
              <a:rect l="0" t="0" r="0" b="0"/>
              <a:pathLst>
                <a:path w="151805" h="35720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7688" y="4741"/>
                  </a:lnTo>
                  <a:lnTo>
                    <a:pt x="9094" y="5145"/>
                  </a:lnTo>
                  <a:lnTo>
                    <a:pt x="13302" y="2948"/>
                  </a:lnTo>
                  <a:lnTo>
                    <a:pt x="14821" y="2957"/>
                  </a:lnTo>
                  <a:lnTo>
                    <a:pt x="15834" y="3956"/>
                  </a:lnTo>
                  <a:lnTo>
                    <a:pt x="16509" y="5614"/>
                  </a:lnTo>
                  <a:lnTo>
                    <a:pt x="17951" y="6719"/>
                  </a:lnTo>
                  <a:lnTo>
                    <a:pt x="22199" y="7947"/>
                  </a:lnTo>
                  <a:lnTo>
                    <a:pt x="50625" y="9905"/>
                  </a:lnTo>
                  <a:lnTo>
                    <a:pt x="62512" y="15994"/>
                  </a:lnTo>
                  <a:lnTo>
                    <a:pt x="86320" y="18779"/>
                  </a:lnTo>
                  <a:lnTo>
                    <a:pt x="98226" y="24913"/>
                  </a:lnTo>
                  <a:lnTo>
                    <a:pt x="101203" y="25538"/>
                  </a:lnTo>
                  <a:lnTo>
                    <a:pt x="119062" y="34368"/>
                  </a:lnTo>
                  <a:lnTo>
                    <a:pt x="151804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78"/>
            <p:cNvSpPr/>
            <p:nvPr/>
          </p:nvSpPr>
          <p:spPr>
            <a:xfrm>
              <a:off x="1285875" y="3670102"/>
              <a:ext cx="125017" cy="62508"/>
            </a:xfrm>
            <a:custGeom>
              <a:avLst/>
              <a:gdLst/>
              <a:ahLst/>
              <a:cxnLst/>
              <a:rect l="0" t="0" r="0" b="0"/>
              <a:pathLst>
                <a:path w="125017" h="62508">
                  <a:moveTo>
                    <a:pt x="0" y="62507"/>
                  </a:moveTo>
                  <a:lnTo>
                    <a:pt x="0" y="53687"/>
                  </a:lnTo>
                  <a:lnTo>
                    <a:pt x="13302" y="53580"/>
                  </a:lnTo>
                  <a:lnTo>
                    <a:pt x="14821" y="52587"/>
                  </a:lnTo>
                  <a:lnTo>
                    <a:pt x="15834" y="50933"/>
                  </a:lnTo>
                  <a:lnTo>
                    <a:pt x="16509" y="48838"/>
                  </a:lnTo>
                  <a:lnTo>
                    <a:pt x="17951" y="47442"/>
                  </a:lnTo>
                  <a:lnTo>
                    <a:pt x="27395" y="42554"/>
                  </a:lnTo>
                  <a:lnTo>
                    <a:pt x="33012" y="38756"/>
                  </a:lnTo>
                  <a:lnTo>
                    <a:pt x="41752" y="35626"/>
                  </a:lnTo>
                  <a:lnTo>
                    <a:pt x="50625" y="29848"/>
                  </a:lnTo>
                  <a:lnTo>
                    <a:pt x="59538" y="27695"/>
                  </a:lnTo>
                  <a:lnTo>
                    <a:pt x="65487" y="27192"/>
                  </a:lnTo>
                  <a:lnTo>
                    <a:pt x="71439" y="24322"/>
                  </a:lnTo>
                  <a:lnTo>
                    <a:pt x="77391" y="20732"/>
                  </a:lnTo>
                  <a:lnTo>
                    <a:pt x="89297" y="18426"/>
                  </a:lnTo>
                  <a:lnTo>
                    <a:pt x="92274" y="18237"/>
                  </a:lnTo>
                  <a:lnTo>
                    <a:pt x="98227" y="15381"/>
                  </a:lnTo>
                  <a:lnTo>
                    <a:pt x="105392" y="10204"/>
                  </a:lnTo>
                  <a:lnTo>
                    <a:pt x="111374" y="9307"/>
                  </a:lnTo>
                  <a:lnTo>
                    <a:pt x="112945" y="8189"/>
                  </a:lnTo>
                  <a:lnTo>
                    <a:pt x="113992" y="6451"/>
                  </a:lnTo>
                  <a:lnTo>
                    <a:pt x="115672" y="1274"/>
                  </a:lnTo>
                  <a:lnTo>
                    <a:pt x="118548" y="566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79"/>
            <p:cNvSpPr/>
            <p:nvPr/>
          </p:nvSpPr>
          <p:spPr>
            <a:xfrm>
              <a:off x="1410891" y="3857625"/>
              <a:ext cx="169665" cy="17860"/>
            </a:xfrm>
            <a:custGeom>
              <a:avLst/>
              <a:gdLst/>
              <a:ahLst/>
              <a:cxnLst/>
              <a:rect l="0" t="0" r="0" b="0"/>
              <a:pathLst>
                <a:path w="169665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3"/>
                  </a:lnTo>
                  <a:lnTo>
                    <a:pt x="2646" y="10792"/>
                  </a:lnTo>
                  <a:lnTo>
                    <a:pt x="9094" y="9175"/>
                  </a:lnTo>
                  <a:lnTo>
                    <a:pt x="51884" y="8930"/>
                  </a:lnTo>
                  <a:lnTo>
                    <a:pt x="55425" y="8930"/>
                  </a:lnTo>
                  <a:lnTo>
                    <a:pt x="62006" y="6284"/>
                  </a:lnTo>
                  <a:lnTo>
                    <a:pt x="68238" y="2793"/>
                  </a:lnTo>
                  <a:lnTo>
                    <a:pt x="78316" y="827"/>
                  </a:lnTo>
                  <a:lnTo>
                    <a:pt x="118567" y="14"/>
                  </a:lnTo>
                  <a:lnTo>
                    <a:pt x="161271" y="0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80"/>
            <p:cNvSpPr/>
            <p:nvPr/>
          </p:nvSpPr>
          <p:spPr>
            <a:xfrm>
              <a:off x="1223367" y="4098727"/>
              <a:ext cx="89298" cy="71438"/>
            </a:xfrm>
            <a:custGeom>
              <a:avLst/>
              <a:gdLst/>
              <a:ahLst/>
              <a:cxnLst/>
              <a:rect l="0" t="0" r="0" b="0"/>
              <a:pathLst>
                <a:path w="89298" h="71438">
                  <a:moveTo>
                    <a:pt x="0" y="0"/>
                  </a:moveTo>
                  <a:lnTo>
                    <a:pt x="13303" y="0"/>
                  </a:lnTo>
                  <a:lnTo>
                    <a:pt x="14822" y="992"/>
                  </a:lnTo>
                  <a:lnTo>
                    <a:pt x="15834" y="2645"/>
                  </a:lnTo>
                  <a:lnTo>
                    <a:pt x="17460" y="7688"/>
                  </a:lnTo>
                  <a:lnTo>
                    <a:pt x="31151" y="22199"/>
                  </a:lnTo>
                  <a:lnTo>
                    <a:pt x="36335" y="24749"/>
                  </a:lnTo>
                  <a:lnTo>
                    <a:pt x="39106" y="25429"/>
                  </a:lnTo>
                  <a:lnTo>
                    <a:pt x="40954" y="26874"/>
                  </a:lnTo>
                  <a:lnTo>
                    <a:pt x="43006" y="31126"/>
                  </a:lnTo>
                  <a:lnTo>
                    <a:pt x="44546" y="32657"/>
                  </a:lnTo>
                  <a:lnTo>
                    <a:pt x="56933" y="40056"/>
                  </a:lnTo>
                  <a:lnTo>
                    <a:pt x="60030" y="45253"/>
                  </a:lnTo>
                  <a:lnTo>
                    <a:pt x="60856" y="48028"/>
                  </a:lnTo>
                  <a:lnTo>
                    <a:pt x="62399" y="49878"/>
                  </a:lnTo>
                  <a:lnTo>
                    <a:pt x="66759" y="51933"/>
                  </a:lnTo>
                  <a:lnTo>
                    <a:pt x="68318" y="53473"/>
                  </a:lnTo>
                  <a:lnTo>
                    <a:pt x="70051" y="57831"/>
                  </a:lnTo>
                  <a:lnTo>
                    <a:pt x="71506" y="59390"/>
                  </a:lnTo>
                  <a:lnTo>
                    <a:pt x="75767" y="61122"/>
                  </a:lnTo>
                  <a:lnTo>
                    <a:pt x="77301" y="62576"/>
                  </a:lnTo>
                  <a:lnTo>
                    <a:pt x="79004" y="66837"/>
                  </a:lnTo>
                  <a:lnTo>
                    <a:pt x="80451" y="68371"/>
                  </a:lnTo>
                  <a:lnTo>
                    <a:pt x="89297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81"/>
            <p:cNvSpPr/>
            <p:nvPr/>
          </p:nvSpPr>
          <p:spPr>
            <a:xfrm>
              <a:off x="1026914" y="3607594"/>
              <a:ext cx="125017" cy="80368"/>
            </a:xfrm>
            <a:custGeom>
              <a:avLst/>
              <a:gdLst/>
              <a:ahLst/>
              <a:cxnLst/>
              <a:rect l="0" t="0" r="0" b="0"/>
              <a:pathLst>
                <a:path w="125017" h="80368">
                  <a:moveTo>
                    <a:pt x="125016" y="80367"/>
                  </a:moveTo>
                  <a:lnTo>
                    <a:pt x="116454" y="80367"/>
                  </a:lnTo>
                  <a:lnTo>
                    <a:pt x="116118" y="72678"/>
                  </a:lnTo>
                  <a:lnTo>
                    <a:pt x="115115" y="72265"/>
                  </a:lnTo>
                  <a:lnTo>
                    <a:pt x="108400" y="71546"/>
                  </a:lnTo>
                  <a:lnTo>
                    <a:pt x="107709" y="68840"/>
                  </a:lnTo>
                  <a:lnTo>
                    <a:pt x="107265" y="63758"/>
                  </a:lnTo>
                  <a:lnTo>
                    <a:pt x="104559" y="63063"/>
                  </a:lnTo>
                  <a:lnTo>
                    <a:pt x="99478" y="62618"/>
                  </a:lnTo>
                  <a:lnTo>
                    <a:pt x="82435" y="47688"/>
                  </a:lnTo>
                  <a:lnTo>
                    <a:pt x="74145" y="44557"/>
                  </a:lnTo>
                  <a:lnTo>
                    <a:pt x="53562" y="29255"/>
                  </a:lnTo>
                  <a:lnTo>
                    <a:pt x="47618" y="26893"/>
                  </a:lnTo>
                  <a:lnTo>
                    <a:pt x="28938" y="11996"/>
                  </a:lnTo>
                  <a:lnTo>
                    <a:pt x="20591" y="9838"/>
                  </a:lnTo>
                  <a:lnTo>
                    <a:pt x="14774" y="9333"/>
                  </a:lnTo>
                  <a:lnTo>
                    <a:pt x="12826" y="8207"/>
                  </a:lnTo>
                  <a:lnTo>
                    <a:pt x="11527" y="6463"/>
                  </a:lnTo>
                  <a:lnTo>
                    <a:pt x="9443" y="1276"/>
                  </a:lnTo>
                  <a:lnTo>
                    <a:pt x="6512" y="5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82"/>
            <p:cNvSpPr/>
            <p:nvPr/>
          </p:nvSpPr>
          <p:spPr>
            <a:xfrm>
              <a:off x="866180" y="3750469"/>
              <a:ext cx="62509" cy="35720"/>
            </a:xfrm>
            <a:custGeom>
              <a:avLst/>
              <a:gdLst/>
              <a:ahLst/>
              <a:cxnLst/>
              <a:rect l="0" t="0" r="0" b="0"/>
              <a:pathLst>
                <a:path w="62509" h="35720">
                  <a:moveTo>
                    <a:pt x="62508" y="35719"/>
                  </a:moveTo>
                  <a:lnTo>
                    <a:pt x="62508" y="28030"/>
                  </a:lnTo>
                  <a:lnTo>
                    <a:pt x="61515" y="27616"/>
                  </a:lnTo>
                  <a:lnTo>
                    <a:pt x="57767" y="27157"/>
                  </a:lnTo>
                  <a:lnTo>
                    <a:pt x="56371" y="26042"/>
                  </a:lnTo>
                  <a:lnTo>
                    <a:pt x="54819" y="22157"/>
                  </a:lnTo>
                  <a:lnTo>
                    <a:pt x="48838" y="17124"/>
                  </a:lnTo>
                  <a:lnTo>
                    <a:pt x="40557" y="12571"/>
                  </a:lnTo>
                  <a:lnTo>
                    <a:pt x="30317" y="9016"/>
                  </a:lnTo>
                  <a:lnTo>
                    <a:pt x="20999" y="3112"/>
                  </a:lnTo>
                  <a:lnTo>
                    <a:pt x="10715" y="4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83"/>
            <p:cNvSpPr/>
            <p:nvPr/>
          </p:nvSpPr>
          <p:spPr>
            <a:xfrm>
              <a:off x="1017984" y="4000500"/>
              <a:ext cx="17861" cy="98228"/>
            </a:xfrm>
            <a:custGeom>
              <a:avLst/>
              <a:gdLst/>
              <a:ahLst/>
              <a:cxnLst/>
              <a:rect l="0" t="0" r="0" b="0"/>
              <a:pathLst>
                <a:path w="17861" h="98228">
                  <a:moveTo>
                    <a:pt x="8930" y="0"/>
                  </a:moveTo>
                  <a:lnTo>
                    <a:pt x="17492" y="0"/>
                  </a:lnTo>
                  <a:lnTo>
                    <a:pt x="17860" y="43263"/>
                  </a:lnTo>
                  <a:lnTo>
                    <a:pt x="17860" y="48978"/>
                  </a:lnTo>
                  <a:lnTo>
                    <a:pt x="15214" y="54180"/>
                  </a:lnTo>
                  <a:lnTo>
                    <a:pt x="11723" y="59799"/>
                  </a:lnTo>
                  <a:lnTo>
                    <a:pt x="9482" y="71490"/>
                  </a:lnTo>
                  <a:lnTo>
                    <a:pt x="9039" y="78614"/>
                  </a:lnTo>
                  <a:lnTo>
                    <a:pt x="2815" y="87150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84"/>
            <p:cNvSpPr/>
            <p:nvPr/>
          </p:nvSpPr>
          <p:spPr>
            <a:xfrm>
              <a:off x="1035844" y="3679032"/>
              <a:ext cx="455369" cy="410644"/>
            </a:xfrm>
            <a:custGeom>
              <a:avLst/>
              <a:gdLst/>
              <a:ahLst/>
              <a:cxnLst/>
              <a:rect l="0" t="0" r="0" b="0"/>
              <a:pathLst>
                <a:path w="455369" h="410644">
                  <a:moveTo>
                    <a:pt x="303609" y="44648"/>
                  </a:moveTo>
                  <a:lnTo>
                    <a:pt x="303609" y="39907"/>
                  </a:lnTo>
                  <a:lnTo>
                    <a:pt x="302617" y="38511"/>
                  </a:lnTo>
                  <a:lnTo>
                    <a:pt x="300963" y="37580"/>
                  </a:lnTo>
                  <a:lnTo>
                    <a:pt x="295921" y="36086"/>
                  </a:lnTo>
                  <a:lnTo>
                    <a:pt x="287100" y="28062"/>
                  </a:lnTo>
                  <a:lnTo>
                    <a:pt x="281410" y="27166"/>
                  </a:lnTo>
                  <a:lnTo>
                    <a:pt x="279880" y="26048"/>
                  </a:lnTo>
                  <a:lnTo>
                    <a:pt x="278860" y="24310"/>
                  </a:lnTo>
                  <a:lnTo>
                    <a:pt x="278180" y="22160"/>
                  </a:lnTo>
                  <a:lnTo>
                    <a:pt x="276734" y="20726"/>
                  </a:lnTo>
                  <a:lnTo>
                    <a:pt x="272483" y="19133"/>
                  </a:lnTo>
                  <a:lnTo>
                    <a:pt x="261668" y="17118"/>
                  </a:lnTo>
                  <a:lnTo>
                    <a:pt x="252928" y="11796"/>
                  </a:lnTo>
                  <a:lnTo>
                    <a:pt x="241086" y="9495"/>
                  </a:lnTo>
                  <a:lnTo>
                    <a:pt x="211335" y="8939"/>
                  </a:lnTo>
                  <a:lnTo>
                    <a:pt x="205382" y="6287"/>
                  </a:lnTo>
                  <a:lnTo>
                    <a:pt x="199429" y="2794"/>
                  </a:lnTo>
                  <a:lnTo>
                    <a:pt x="187523" y="551"/>
                  </a:lnTo>
                  <a:lnTo>
                    <a:pt x="143426" y="3"/>
                  </a:lnTo>
                  <a:lnTo>
                    <a:pt x="131078" y="0"/>
                  </a:lnTo>
                  <a:lnTo>
                    <a:pt x="102037" y="9094"/>
                  </a:lnTo>
                  <a:lnTo>
                    <a:pt x="89461" y="15833"/>
                  </a:lnTo>
                  <a:lnTo>
                    <a:pt x="86430" y="16508"/>
                  </a:lnTo>
                  <a:lnTo>
                    <a:pt x="55343" y="34357"/>
                  </a:lnTo>
                  <a:lnTo>
                    <a:pt x="41304" y="48027"/>
                  </a:lnTo>
                  <a:lnTo>
                    <a:pt x="38201" y="53757"/>
                  </a:lnTo>
                  <a:lnTo>
                    <a:pt x="35830" y="59610"/>
                  </a:lnTo>
                  <a:lnTo>
                    <a:pt x="29909" y="68484"/>
                  </a:lnTo>
                  <a:lnTo>
                    <a:pt x="26721" y="77397"/>
                  </a:lnTo>
                  <a:lnTo>
                    <a:pt x="20926" y="86322"/>
                  </a:lnTo>
                  <a:lnTo>
                    <a:pt x="19222" y="92273"/>
                  </a:lnTo>
                  <a:lnTo>
                    <a:pt x="17776" y="94258"/>
                  </a:lnTo>
                  <a:lnTo>
                    <a:pt x="15819" y="95580"/>
                  </a:lnTo>
                  <a:lnTo>
                    <a:pt x="13522" y="96462"/>
                  </a:lnTo>
                  <a:lnTo>
                    <a:pt x="11991" y="99034"/>
                  </a:lnTo>
                  <a:lnTo>
                    <a:pt x="8206" y="121456"/>
                  </a:lnTo>
                  <a:lnTo>
                    <a:pt x="1915" y="133829"/>
                  </a:lnTo>
                  <a:lnTo>
                    <a:pt x="22" y="175780"/>
                  </a:lnTo>
                  <a:lnTo>
                    <a:pt x="0" y="216780"/>
                  </a:lnTo>
                  <a:lnTo>
                    <a:pt x="992" y="226323"/>
                  </a:lnTo>
                  <a:lnTo>
                    <a:pt x="18091" y="256930"/>
                  </a:lnTo>
                  <a:lnTo>
                    <a:pt x="31780" y="274568"/>
                  </a:lnTo>
                  <a:lnTo>
                    <a:pt x="33968" y="284418"/>
                  </a:lnTo>
                  <a:lnTo>
                    <a:pt x="36536" y="288830"/>
                  </a:lnTo>
                  <a:lnTo>
                    <a:pt x="78390" y="329796"/>
                  </a:lnTo>
                  <a:lnTo>
                    <a:pt x="102119" y="345201"/>
                  </a:lnTo>
                  <a:lnTo>
                    <a:pt x="142928" y="368757"/>
                  </a:lnTo>
                  <a:lnTo>
                    <a:pt x="154805" y="377212"/>
                  </a:lnTo>
                  <a:lnTo>
                    <a:pt x="196639" y="390511"/>
                  </a:lnTo>
                  <a:lnTo>
                    <a:pt x="222691" y="399304"/>
                  </a:lnTo>
                  <a:lnTo>
                    <a:pt x="240938" y="403731"/>
                  </a:lnTo>
                  <a:lnTo>
                    <a:pt x="258912" y="408681"/>
                  </a:lnTo>
                  <a:lnTo>
                    <a:pt x="300630" y="410643"/>
                  </a:lnTo>
                  <a:lnTo>
                    <a:pt x="342304" y="409766"/>
                  </a:lnTo>
                  <a:lnTo>
                    <a:pt x="385189" y="394514"/>
                  </a:lnTo>
                  <a:lnTo>
                    <a:pt x="404648" y="379957"/>
                  </a:lnTo>
                  <a:lnTo>
                    <a:pt x="425372" y="359341"/>
                  </a:lnTo>
                  <a:lnTo>
                    <a:pt x="451438" y="318557"/>
                  </a:lnTo>
                  <a:lnTo>
                    <a:pt x="454236" y="306494"/>
                  </a:lnTo>
                  <a:lnTo>
                    <a:pt x="455368" y="269505"/>
                  </a:lnTo>
                  <a:lnTo>
                    <a:pt x="444388" y="230256"/>
                  </a:lnTo>
                  <a:lnTo>
                    <a:pt x="436933" y="216390"/>
                  </a:lnTo>
                  <a:lnTo>
                    <a:pt x="432317" y="209283"/>
                  </a:lnTo>
                  <a:lnTo>
                    <a:pt x="427734" y="198710"/>
                  </a:lnTo>
                  <a:lnTo>
                    <a:pt x="414705" y="180509"/>
                  </a:lnTo>
                  <a:lnTo>
                    <a:pt x="411524" y="173492"/>
                  </a:lnTo>
                  <a:lnTo>
                    <a:pt x="398567" y="157869"/>
                  </a:lnTo>
                  <a:lnTo>
                    <a:pt x="392776" y="154500"/>
                  </a:lnTo>
                  <a:lnTo>
                    <a:pt x="386895" y="152010"/>
                  </a:lnTo>
                  <a:lnTo>
                    <a:pt x="367512" y="135309"/>
                  </a:lnTo>
                  <a:lnTo>
                    <a:pt x="366530" y="129608"/>
                  </a:lnTo>
                  <a:lnTo>
                    <a:pt x="365400" y="128077"/>
                  </a:lnTo>
                  <a:lnTo>
                    <a:pt x="357187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92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Middle Ages (aka medieval period)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era in European history following the fall of the Roman Empire. Lasted from 500-1500. </a:t>
            </a:r>
            <a:endParaRPr lang="en-US" sz="3200" dirty="0"/>
          </a:p>
        </p:txBody>
      </p:sp>
      <p:sp>
        <p:nvSpPr>
          <p:cNvPr id="4" name="SMARTInkShape-1"/>
          <p:cNvSpPr/>
          <p:nvPr/>
        </p:nvSpPr>
        <p:spPr>
          <a:xfrm>
            <a:off x="2839641" y="1750326"/>
            <a:ext cx="732235" cy="17753"/>
          </a:xfrm>
          <a:custGeom>
            <a:avLst/>
            <a:gdLst/>
            <a:ahLst/>
            <a:cxnLst/>
            <a:rect l="0" t="0" r="0" b="0"/>
            <a:pathLst>
              <a:path w="732235" h="17753">
                <a:moveTo>
                  <a:pt x="0" y="8822"/>
                </a:moveTo>
                <a:lnTo>
                  <a:pt x="0" y="4082"/>
                </a:lnTo>
                <a:lnTo>
                  <a:pt x="992" y="2686"/>
                </a:lnTo>
                <a:lnTo>
                  <a:pt x="2645" y="1755"/>
                </a:lnTo>
                <a:lnTo>
                  <a:pt x="7688" y="261"/>
                </a:lnTo>
                <a:lnTo>
                  <a:pt x="51666" y="8285"/>
                </a:lnTo>
                <a:lnTo>
                  <a:pt x="85092" y="8663"/>
                </a:lnTo>
                <a:lnTo>
                  <a:pt x="123769" y="6129"/>
                </a:lnTo>
                <a:lnTo>
                  <a:pt x="148274" y="3657"/>
                </a:lnTo>
                <a:lnTo>
                  <a:pt x="191052" y="7508"/>
                </a:lnTo>
                <a:lnTo>
                  <a:pt x="228679" y="8563"/>
                </a:lnTo>
                <a:lnTo>
                  <a:pt x="262667" y="4005"/>
                </a:lnTo>
                <a:lnTo>
                  <a:pt x="297872" y="1111"/>
                </a:lnTo>
                <a:lnTo>
                  <a:pt x="338179" y="254"/>
                </a:lnTo>
                <a:lnTo>
                  <a:pt x="376801" y="0"/>
                </a:lnTo>
                <a:lnTo>
                  <a:pt x="413380" y="4665"/>
                </a:lnTo>
                <a:lnTo>
                  <a:pt x="454094" y="7591"/>
                </a:lnTo>
                <a:lnTo>
                  <a:pt x="497577" y="8458"/>
                </a:lnTo>
                <a:lnTo>
                  <a:pt x="541879" y="8714"/>
                </a:lnTo>
                <a:lnTo>
                  <a:pt x="581685" y="8790"/>
                </a:lnTo>
                <a:lnTo>
                  <a:pt x="618615" y="8813"/>
                </a:lnTo>
                <a:lnTo>
                  <a:pt x="654692" y="8820"/>
                </a:lnTo>
                <a:lnTo>
                  <a:pt x="690517" y="8822"/>
                </a:lnTo>
                <a:lnTo>
                  <a:pt x="727080" y="14959"/>
                </a:lnTo>
                <a:lnTo>
                  <a:pt x="732234" y="1775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"/>
          <p:cNvSpPr/>
          <p:nvPr/>
        </p:nvSpPr>
        <p:spPr>
          <a:xfrm>
            <a:off x="2875359" y="1741289"/>
            <a:ext cx="5268517" cy="53579"/>
          </a:xfrm>
          <a:custGeom>
            <a:avLst/>
            <a:gdLst/>
            <a:ahLst/>
            <a:cxnLst/>
            <a:rect l="0" t="0" r="0" b="0"/>
            <a:pathLst>
              <a:path w="5268517" h="53579">
                <a:moveTo>
                  <a:pt x="0" y="8930"/>
                </a:moveTo>
                <a:lnTo>
                  <a:pt x="30177" y="8930"/>
                </a:lnTo>
                <a:lnTo>
                  <a:pt x="32024" y="7938"/>
                </a:lnTo>
                <a:lnTo>
                  <a:pt x="33256" y="6284"/>
                </a:lnTo>
                <a:lnTo>
                  <a:pt x="34077" y="4189"/>
                </a:lnTo>
                <a:lnTo>
                  <a:pt x="35616" y="2793"/>
                </a:lnTo>
                <a:lnTo>
                  <a:pt x="39973" y="1241"/>
                </a:lnTo>
                <a:lnTo>
                  <a:pt x="48004" y="368"/>
                </a:lnTo>
                <a:lnTo>
                  <a:pt x="53747" y="2809"/>
                </a:lnTo>
                <a:lnTo>
                  <a:pt x="60777" y="7721"/>
                </a:lnTo>
                <a:lnTo>
                  <a:pt x="71994" y="8771"/>
                </a:lnTo>
                <a:lnTo>
                  <a:pt x="74785" y="8824"/>
                </a:lnTo>
                <a:lnTo>
                  <a:pt x="80532" y="6237"/>
                </a:lnTo>
                <a:lnTo>
                  <a:pt x="86394" y="2772"/>
                </a:lnTo>
                <a:lnTo>
                  <a:pt x="96264" y="821"/>
                </a:lnTo>
                <a:lnTo>
                  <a:pt x="105954" y="365"/>
                </a:lnTo>
                <a:lnTo>
                  <a:pt x="114229" y="2808"/>
                </a:lnTo>
                <a:lnTo>
                  <a:pt x="121214" y="6209"/>
                </a:lnTo>
                <a:lnTo>
                  <a:pt x="136814" y="8571"/>
                </a:lnTo>
                <a:lnTo>
                  <a:pt x="181239" y="8929"/>
                </a:lnTo>
                <a:lnTo>
                  <a:pt x="221921" y="8930"/>
                </a:lnTo>
                <a:lnTo>
                  <a:pt x="252897" y="8930"/>
                </a:lnTo>
                <a:lnTo>
                  <a:pt x="293097" y="17492"/>
                </a:lnTo>
                <a:lnTo>
                  <a:pt x="333808" y="17850"/>
                </a:lnTo>
                <a:lnTo>
                  <a:pt x="375500" y="17859"/>
                </a:lnTo>
                <a:lnTo>
                  <a:pt x="417614" y="17859"/>
                </a:lnTo>
                <a:lnTo>
                  <a:pt x="452521" y="18852"/>
                </a:lnTo>
                <a:lnTo>
                  <a:pt x="479630" y="25548"/>
                </a:lnTo>
                <a:lnTo>
                  <a:pt x="516565" y="26757"/>
                </a:lnTo>
                <a:lnTo>
                  <a:pt x="524926" y="24129"/>
                </a:lnTo>
                <a:lnTo>
                  <a:pt x="532941" y="20646"/>
                </a:lnTo>
                <a:lnTo>
                  <a:pt x="555263" y="18226"/>
                </a:lnTo>
                <a:lnTo>
                  <a:pt x="596674" y="26431"/>
                </a:lnTo>
                <a:lnTo>
                  <a:pt x="638081" y="26783"/>
                </a:lnTo>
                <a:lnTo>
                  <a:pt x="681089" y="26789"/>
                </a:lnTo>
                <a:lnTo>
                  <a:pt x="724927" y="26789"/>
                </a:lnTo>
                <a:lnTo>
                  <a:pt x="744057" y="25797"/>
                </a:lnTo>
                <a:lnTo>
                  <a:pt x="761597" y="19101"/>
                </a:lnTo>
                <a:lnTo>
                  <a:pt x="806150" y="26640"/>
                </a:lnTo>
                <a:lnTo>
                  <a:pt x="815687" y="25731"/>
                </a:lnTo>
                <a:lnTo>
                  <a:pt x="832541" y="19708"/>
                </a:lnTo>
                <a:lnTo>
                  <a:pt x="876726" y="17892"/>
                </a:lnTo>
                <a:lnTo>
                  <a:pt x="918142" y="17860"/>
                </a:lnTo>
                <a:lnTo>
                  <a:pt x="961515" y="17859"/>
                </a:lnTo>
                <a:lnTo>
                  <a:pt x="1005974" y="17859"/>
                </a:lnTo>
                <a:lnTo>
                  <a:pt x="1021812" y="16867"/>
                </a:lnTo>
                <a:lnTo>
                  <a:pt x="1050618" y="9757"/>
                </a:lnTo>
                <a:lnTo>
                  <a:pt x="1093301" y="8951"/>
                </a:lnTo>
                <a:lnTo>
                  <a:pt x="1137898" y="8930"/>
                </a:lnTo>
                <a:lnTo>
                  <a:pt x="1182545" y="8930"/>
                </a:lnTo>
                <a:lnTo>
                  <a:pt x="1223418" y="8930"/>
                </a:lnTo>
                <a:lnTo>
                  <a:pt x="1262892" y="8930"/>
                </a:lnTo>
                <a:lnTo>
                  <a:pt x="1303783" y="8930"/>
                </a:lnTo>
                <a:lnTo>
                  <a:pt x="1345225" y="8930"/>
                </a:lnTo>
                <a:lnTo>
                  <a:pt x="1361118" y="7938"/>
                </a:lnTo>
                <a:lnTo>
                  <a:pt x="1378394" y="3785"/>
                </a:lnTo>
                <a:lnTo>
                  <a:pt x="1396081" y="5972"/>
                </a:lnTo>
                <a:lnTo>
                  <a:pt x="1437684" y="437"/>
                </a:lnTo>
                <a:lnTo>
                  <a:pt x="1479352" y="26"/>
                </a:lnTo>
                <a:lnTo>
                  <a:pt x="1518599" y="1"/>
                </a:lnTo>
                <a:lnTo>
                  <a:pt x="1559751" y="0"/>
                </a:lnTo>
                <a:lnTo>
                  <a:pt x="1600278" y="0"/>
                </a:lnTo>
                <a:lnTo>
                  <a:pt x="1640196" y="0"/>
                </a:lnTo>
                <a:lnTo>
                  <a:pt x="1680648" y="0"/>
                </a:lnTo>
                <a:lnTo>
                  <a:pt x="1720563" y="0"/>
                </a:lnTo>
                <a:lnTo>
                  <a:pt x="1761140" y="0"/>
                </a:lnTo>
                <a:lnTo>
                  <a:pt x="1801189" y="0"/>
                </a:lnTo>
                <a:lnTo>
                  <a:pt x="1845814" y="0"/>
                </a:lnTo>
                <a:lnTo>
                  <a:pt x="1887387" y="0"/>
                </a:lnTo>
                <a:lnTo>
                  <a:pt x="1927087" y="0"/>
                </a:lnTo>
                <a:lnTo>
                  <a:pt x="1967581" y="0"/>
                </a:lnTo>
                <a:lnTo>
                  <a:pt x="2009185" y="0"/>
                </a:lnTo>
                <a:lnTo>
                  <a:pt x="2050853" y="0"/>
                </a:lnTo>
                <a:lnTo>
                  <a:pt x="2091532" y="8102"/>
                </a:lnTo>
                <a:lnTo>
                  <a:pt x="2128463" y="8881"/>
                </a:lnTo>
                <a:lnTo>
                  <a:pt x="2167844" y="8927"/>
                </a:lnTo>
                <a:lnTo>
                  <a:pt x="2208662" y="9922"/>
                </a:lnTo>
                <a:lnTo>
                  <a:pt x="2244333" y="17032"/>
                </a:lnTo>
                <a:lnTo>
                  <a:pt x="2286001" y="17811"/>
                </a:lnTo>
                <a:lnTo>
                  <a:pt x="2327672" y="17857"/>
                </a:lnTo>
                <a:lnTo>
                  <a:pt x="2369344" y="18852"/>
                </a:lnTo>
                <a:lnTo>
                  <a:pt x="2405063" y="25962"/>
                </a:lnTo>
                <a:lnTo>
                  <a:pt x="2446735" y="26741"/>
                </a:lnTo>
                <a:lnTo>
                  <a:pt x="2488407" y="26786"/>
                </a:lnTo>
                <a:lnTo>
                  <a:pt x="2528866" y="26789"/>
                </a:lnTo>
                <a:lnTo>
                  <a:pt x="2568406" y="26789"/>
                </a:lnTo>
                <a:lnTo>
                  <a:pt x="2610424" y="26789"/>
                </a:lnTo>
                <a:lnTo>
                  <a:pt x="2652116" y="26789"/>
                </a:lnTo>
                <a:lnTo>
                  <a:pt x="2693789" y="26789"/>
                </a:lnTo>
                <a:lnTo>
                  <a:pt x="2717602" y="27781"/>
                </a:lnTo>
                <a:lnTo>
                  <a:pt x="2759458" y="34891"/>
                </a:lnTo>
                <a:lnTo>
                  <a:pt x="2803759" y="35670"/>
                </a:lnTo>
                <a:lnTo>
                  <a:pt x="2845584" y="35716"/>
                </a:lnTo>
                <a:lnTo>
                  <a:pt x="2887265" y="35719"/>
                </a:lnTo>
                <a:lnTo>
                  <a:pt x="2928938" y="35719"/>
                </a:lnTo>
                <a:lnTo>
                  <a:pt x="2970610" y="35719"/>
                </a:lnTo>
                <a:lnTo>
                  <a:pt x="3003021" y="38365"/>
                </a:lnTo>
                <a:lnTo>
                  <a:pt x="3044472" y="44097"/>
                </a:lnTo>
                <a:lnTo>
                  <a:pt x="3086663" y="44616"/>
                </a:lnTo>
                <a:lnTo>
                  <a:pt x="3128366" y="44647"/>
                </a:lnTo>
                <a:lnTo>
                  <a:pt x="3146226" y="45640"/>
                </a:lnTo>
                <a:lnTo>
                  <a:pt x="3182938" y="52751"/>
                </a:lnTo>
                <a:lnTo>
                  <a:pt x="3225767" y="53506"/>
                </a:lnTo>
                <a:lnTo>
                  <a:pt x="3268218" y="53574"/>
                </a:lnTo>
                <a:lnTo>
                  <a:pt x="3309935" y="53578"/>
                </a:lnTo>
                <a:lnTo>
                  <a:pt x="3352602" y="53578"/>
                </a:lnTo>
                <a:lnTo>
                  <a:pt x="3395431" y="53578"/>
                </a:lnTo>
                <a:lnTo>
                  <a:pt x="3437882" y="53578"/>
                </a:lnTo>
                <a:lnTo>
                  <a:pt x="3480712" y="53578"/>
                </a:lnTo>
                <a:lnTo>
                  <a:pt x="3524141" y="53578"/>
                </a:lnTo>
                <a:lnTo>
                  <a:pt x="3567648" y="53578"/>
                </a:lnTo>
                <a:lnTo>
                  <a:pt x="3611490" y="53578"/>
                </a:lnTo>
                <a:lnTo>
                  <a:pt x="3634545" y="52586"/>
                </a:lnTo>
                <a:lnTo>
                  <a:pt x="3678867" y="45200"/>
                </a:lnTo>
                <a:lnTo>
                  <a:pt x="3721803" y="44697"/>
                </a:lnTo>
                <a:lnTo>
                  <a:pt x="3753198" y="43663"/>
                </a:lnTo>
                <a:lnTo>
                  <a:pt x="3795280" y="36547"/>
                </a:lnTo>
                <a:lnTo>
                  <a:pt x="3839602" y="35767"/>
                </a:lnTo>
                <a:lnTo>
                  <a:pt x="3860222" y="33087"/>
                </a:lnTo>
                <a:lnTo>
                  <a:pt x="3904364" y="27342"/>
                </a:lnTo>
                <a:lnTo>
                  <a:pt x="3948967" y="26838"/>
                </a:lnTo>
                <a:lnTo>
                  <a:pt x="3990847" y="25803"/>
                </a:lnTo>
                <a:lnTo>
                  <a:pt x="4028567" y="19102"/>
                </a:lnTo>
                <a:lnTo>
                  <a:pt x="4072107" y="18023"/>
                </a:lnTo>
                <a:lnTo>
                  <a:pt x="4115617" y="17881"/>
                </a:lnTo>
                <a:lnTo>
                  <a:pt x="4158289" y="17862"/>
                </a:lnTo>
                <a:lnTo>
                  <a:pt x="4196371" y="17860"/>
                </a:lnTo>
                <a:lnTo>
                  <a:pt x="4232558" y="15214"/>
                </a:lnTo>
                <a:lnTo>
                  <a:pt x="4268369" y="10171"/>
                </a:lnTo>
                <a:lnTo>
                  <a:pt x="4310242" y="9175"/>
                </a:lnTo>
                <a:lnTo>
                  <a:pt x="4350851" y="8978"/>
                </a:lnTo>
                <a:lnTo>
                  <a:pt x="4385097" y="8944"/>
                </a:lnTo>
                <a:lnTo>
                  <a:pt x="4420380" y="8934"/>
                </a:lnTo>
                <a:lnTo>
                  <a:pt x="4455969" y="8931"/>
                </a:lnTo>
                <a:lnTo>
                  <a:pt x="4491649" y="8930"/>
                </a:lnTo>
                <a:lnTo>
                  <a:pt x="4530003" y="8930"/>
                </a:lnTo>
                <a:lnTo>
                  <a:pt x="4570140" y="6284"/>
                </a:lnTo>
                <a:lnTo>
                  <a:pt x="4609814" y="1862"/>
                </a:lnTo>
                <a:lnTo>
                  <a:pt x="4650343" y="552"/>
                </a:lnTo>
                <a:lnTo>
                  <a:pt x="4690131" y="164"/>
                </a:lnTo>
                <a:lnTo>
                  <a:pt x="4733341" y="49"/>
                </a:lnTo>
                <a:lnTo>
                  <a:pt x="4777562" y="14"/>
                </a:lnTo>
                <a:lnTo>
                  <a:pt x="4822085" y="4"/>
                </a:lnTo>
                <a:lnTo>
                  <a:pt x="4866696" y="1"/>
                </a:lnTo>
                <a:lnTo>
                  <a:pt x="4911333" y="0"/>
                </a:lnTo>
                <a:lnTo>
                  <a:pt x="4955978" y="0"/>
                </a:lnTo>
                <a:lnTo>
                  <a:pt x="4997981" y="2646"/>
                </a:lnTo>
                <a:lnTo>
                  <a:pt x="5038206" y="7068"/>
                </a:lnTo>
                <a:lnTo>
                  <a:pt x="5081544" y="8378"/>
                </a:lnTo>
                <a:lnTo>
                  <a:pt x="5123159" y="8766"/>
                </a:lnTo>
                <a:lnTo>
                  <a:pt x="5160624" y="8881"/>
                </a:lnTo>
                <a:lnTo>
                  <a:pt x="5204099" y="8920"/>
                </a:lnTo>
                <a:lnTo>
                  <a:pt x="5241711" y="8927"/>
                </a:lnTo>
                <a:lnTo>
                  <a:pt x="5268516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"/>
          <p:cNvSpPr/>
          <p:nvPr/>
        </p:nvSpPr>
        <p:spPr>
          <a:xfrm>
            <a:off x="839391" y="2205633"/>
            <a:ext cx="3250407" cy="26790"/>
          </a:xfrm>
          <a:custGeom>
            <a:avLst/>
            <a:gdLst/>
            <a:ahLst/>
            <a:cxnLst/>
            <a:rect l="0" t="0" r="0" b="0"/>
            <a:pathLst>
              <a:path w="3250407" h="26790">
                <a:moveTo>
                  <a:pt x="0" y="0"/>
                </a:moveTo>
                <a:lnTo>
                  <a:pt x="41681" y="0"/>
                </a:lnTo>
                <a:lnTo>
                  <a:pt x="65668" y="992"/>
                </a:lnTo>
                <a:lnTo>
                  <a:pt x="82461" y="7068"/>
                </a:lnTo>
                <a:lnTo>
                  <a:pt x="125621" y="8881"/>
                </a:lnTo>
                <a:lnTo>
                  <a:pt x="166723" y="8927"/>
                </a:lnTo>
                <a:lnTo>
                  <a:pt x="207149" y="8929"/>
                </a:lnTo>
                <a:lnTo>
                  <a:pt x="246687" y="8930"/>
                </a:lnTo>
                <a:lnTo>
                  <a:pt x="287481" y="1241"/>
                </a:lnTo>
                <a:lnTo>
                  <a:pt x="331791" y="109"/>
                </a:lnTo>
                <a:lnTo>
                  <a:pt x="371670" y="10"/>
                </a:lnTo>
                <a:lnTo>
                  <a:pt x="411497" y="1"/>
                </a:lnTo>
                <a:lnTo>
                  <a:pt x="449373" y="0"/>
                </a:lnTo>
                <a:lnTo>
                  <a:pt x="491513" y="0"/>
                </a:lnTo>
                <a:lnTo>
                  <a:pt x="528763" y="0"/>
                </a:lnTo>
                <a:lnTo>
                  <a:pt x="571752" y="0"/>
                </a:lnTo>
                <a:lnTo>
                  <a:pt x="616181" y="0"/>
                </a:lnTo>
                <a:lnTo>
                  <a:pt x="658155" y="0"/>
                </a:lnTo>
                <a:lnTo>
                  <a:pt x="693568" y="0"/>
                </a:lnTo>
                <a:lnTo>
                  <a:pt x="731652" y="0"/>
                </a:lnTo>
                <a:lnTo>
                  <a:pt x="770484" y="0"/>
                </a:lnTo>
                <a:lnTo>
                  <a:pt x="811337" y="0"/>
                </a:lnTo>
                <a:lnTo>
                  <a:pt x="848070" y="0"/>
                </a:lnTo>
                <a:lnTo>
                  <a:pt x="883989" y="2646"/>
                </a:lnTo>
                <a:lnTo>
                  <a:pt x="924488" y="7688"/>
                </a:lnTo>
                <a:lnTo>
                  <a:pt x="963576" y="8684"/>
                </a:lnTo>
                <a:lnTo>
                  <a:pt x="999961" y="8881"/>
                </a:lnTo>
                <a:lnTo>
                  <a:pt x="1035811" y="8920"/>
                </a:lnTo>
                <a:lnTo>
                  <a:pt x="1077693" y="8928"/>
                </a:lnTo>
                <a:lnTo>
                  <a:pt x="1118303" y="8929"/>
                </a:lnTo>
                <a:lnTo>
                  <a:pt x="1159509" y="8930"/>
                </a:lnTo>
                <a:lnTo>
                  <a:pt x="1202448" y="8930"/>
                </a:lnTo>
                <a:lnTo>
                  <a:pt x="1243268" y="8930"/>
                </a:lnTo>
                <a:lnTo>
                  <a:pt x="1277550" y="11575"/>
                </a:lnTo>
                <a:lnTo>
                  <a:pt x="1319949" y="16618"/>
                </a:lnTo>
                <a:lnTo>
                  <a:pt x="1364116" y="17614"/>
                </a:lnTo>
                <a:lnTo>
                  <a:pt x="1408412" y="15165"/>
                </a:lnTo>
                <a:lnTo>
                  <a:pt x="1442237" y="10777"/>
                </a:lnTo>
                <a:lnTo>
                  <a:pt x="1478387" y="12123"/>
                </a:lnTo>
                <a:lnTo>
                  <a:pt x="1499427" y="14318"/>
                </a:lnTo>
                <a:lnTo>
                  <a:pt x="1533586" y="10967"/>
                </a:lnTo>
                <a:lnTo>
                  <a:pt x="1568843" y="10525"/>
                </a:lnTo>
                <a:lnTo>
                  <a:pt x="1604425" y="14253"/>
                </a:lnTo>
                <a:lnTo>
                  <a:pt x="1640103" y="11940"/>
                </a:lnTo>
                <a:lnTo>
                  <a:pt x="1675809" y="14672"/>
                </a:lnTo>
                <a:lnTo>
                  <a:pt x="1711525" y="11072"/>
                </a:lnTo>
                <a:lnTo>
                  <a:pt x="1747242" y="9564"/>
                </a:lnTo>
                <a:lnTo>
                  <a:pt x="1782961" y="9117"/>
                </a:lnTo>
                <a:lnTo>
                  <a:pt x="1818679" y="8985"/>
                </a:lnTo>
                <a:lnTo>
                  <a:pt x="1854398" y="8946"/>
                </a:lnTo>
                <a:lnTo>
                  <a:pt x="1890117" y="8934"/>
                </a:lnTo>
                <a:lnTo>
                  <a:pt x="1925836" y="8931"/>
                </a:lnTo>
                <a:lnTo>
                  <a:pt x="1961554" y="8930"/>
                </a:lnTo>
                <a:lnTo>
                  <a:pt x="1998265" y="8930"/>
                </a:lnTo>
                <a:lnTo>
                  <a:pt x="2039129" y="8930"/>
                </a:lnTo>
                <a:lnTo>
                  <a:pt x="2076813" y="8930"/>
                </a:lnTo>
                <a:lnTo>
                  <a:pt x="2113114" y="8930"/>
                </a:lnTo>
                <a:lnTo>
                  <a:pt x="2149005" y="8930"/>
                </a:lnTo>
                <a:lnTo>
                  <a:pt x="2184775" y="8930"/>
                </a:lnTo>
                <a:lnTo>
                  <a:pt x="2221501" y="8930"/>
                </a:lnTo>
                <a:lnTo>
                  <a:pt x="2262369" y="8930"/>
                </a:lnTo>
                <a:lnTo>
                  <a:pt x="2301046" y="8930"/>
                </a:lnTo>
                <a:lnTo>
                  <a:pt x="2342493" y="8930"/>
                </a:lnTo>
                <a:lnTo>
                  <a:pt x="2381341" y="9922"/>
                </a:lnTo>
                <a:lnTo>
                  <a:pt x="2423831" y="15066"/>
                </a:lnTo>
                <a:lnTo>
                  <a:pt x="2467839" y="17032"/>
                </a:lnTo>
                <a:lnTo>
                  <a:pt x="2511306" y="17614"/>
                </a:lnTo>
                <a:lnTo>
                  <a:pt x="2550754" y="17787"/>
                </a:lnTo>
                <a:lnTo>
                  <a:pt x="2593420" y="17838"/>
                </a:lnTo>
                <a:lnTo>
                  <a:pt x="2636489" y="17853"/>
                </a:lnTo>
                <a:lnTo>
                  <a:pt x="2675819" y="17857"/>
                </a:lnTo>
                <a:lnTo>
                  <a:pt x="2717458" y="17859"/>
                </a:lnTo>
                <a:lnTo>
                  <a:pt x="2756364" y="17859"/>
                </a:lnTo>
                <a:lnTo>
                  <a:pt x="2797878" y="18851"/>
                </a:lnTo>
                <a:lnTo>
                  <a:pt x="2836747" y="23004"/>
                </a:lnTo>
                <a:lnTo>
                  <a:pt x="2878250" y="20817"/>
                </a:lnTo>
                <a:lnTo>
                  <a:pt x="2916124" y="24578"/>
                </a:lnTo>
                <a:lnTo>
                  <a:pt x="2952481" y="26134"/>
                </a:lnTo>
                <a:lnTo>
                  <a:pt x="2987397" y="26595"/>
                </a:lnTo>
                <a:lnTo>
                  <a:pt x="3026364" y="26751"/>
                </a:lnTo>
                <a:lnTo>
                  <a:pt x="3067465" y="26781"/>
                </a:lnTo>
                <a:lnTo>
                  <a:pt x="3108821" y="26788"/>
                </a:lnTo>
                <a:lnTo>
                  <a:pt x="3145220" y="25797"/>
                </a:lnTo>
                <a:lnTo>
                  <a:pt x="3189072" y="18227"/>
                </a:lnTo>
                <a:lnTo>
                  <a:pt x="3233263" y="17859"/>
                </a:lnTo>
                <a:lnTo>
                  <a:pt x="3240198" y="17859"/>
                </a:lnTo>
                <a:lnTo>
                  <a:pt x="3250406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4"/>
          <p:cNvSpPr/>
          <p:nvPr/>
        </p:nvSpPr>
        <p:spPr>
          <a:xfrm>
            <a:off x="4822032" y="2232422"/>
            <a:ext cx="3482578" cy="71438"/>
          </a:xfrm>
          <a:custGeom>
            <a:avLst/>
            <a:gdLst/>
            <a:ahLst/>
            <a:cxnLst/>
            <a:rect l="0" t="0" r="0" b="0"/>
            <a:pathLst>
              <a:path w="3482578" h="71438">
                <a:moveTo>
                  <a:pt x="8929" y="71437"/>
                </a:moveTo>
                <a:lnTo>
                  <a:pt x="8929" y="66697"/>
                </a:lnTo>
                <a:lnTo>
                  <a:pt x="7937" y="65301"/>
                </a:lnTo>
                <a:lnTo>
                  <a:pt x="6283" y="64370"/>
                </a:lnTo>
                <a:lnTo>
                  <a:pt x="1240" y="62875"/>
                </a:lnTo>
                <a:lnTo>
                  <a:pt x="551" y="60025"/>
                </a:lnTo>
                <a:lnTo>
                  <a:pt x="0" y="53581"/>
                </a:lnTo>
                <a:lnTo>
                  <a:pt x="39952" y="53578"/>
                </a:lnTo>
                <a:lnTo>
                  <a:pt x="78680" y="53578"/>
                </a:lnTo>
                <a:lnTo>
                  <a:pt x="120910" y="53578"/>
                </a:lnTo>
                <a:lnTo>
                  <a:pt x="161369" y="53578"/>
                </a:lnTo>
                <a:lnTo>
                  <a:pt x="201318" y="53578"/>
                </a:lnTo>
                <a:lnTo>
                  <a:pt x="240298" y="53578"/>
                </a:lnTo>
                <a:lnTo>
                  <a:pt x="279307" y="53578"/>
                </a:lnTo>
                <a:lnTo>
                  <a:pt x="313275" y="53578"/>
                </a:lnTo>
                <a:lnTo>
                  <a:pt x="355568" y="53578"/>
                </a:lnTo>
                <a:lnTo>
                  <a:pt x="399715" y="53578"/>
                </a:lnTo>
                <a:lnTo>
                  <a:pt x="434831" y="53578"/>
                </a:lnTo>
                <a:lnTo>
                  <a:pt x="471364" y="52586"/>
                </a:lnTo>
                <a:lnTo>
                  <a:pt x="512174" y="47441"/>
                </a:lnTo>
                <a:lnTo>
                  <a:pt x="548850" y="45476"/>
                </a:lnTo>
                <a:lnTo>
                  <a:pt x="580994" y="44893"/>
                </a:lnTo>
                <a:lnTo>
                  <a:pt x="620064" y="44721"/>
                </a:lnTo>
                <a:lnTo>
                  <a:pt x="657216" y="44670"/>
                </a:lnTo>
                <a:lnTo>
                  <a:pt x="693359" y="44655"/>
                </a:lnTo>
                <a:lnTo>
                  <a:pt x="729204" y="43658"/>
                </a:lnTo>
                <a:lnTo>
                  <a:pt x="764960" y="38512"/>
                </a:lnTo>
                <a:lnTo>
                  <a:pt x="800690" y="36546"/>
                </a:lnTo>
                <a:lnTo>
                  <a:pt x="836412" y="35964"/>
                </a:lnTo>
                <a:lnTo>
                  <a:pt x="872131" y="34799"/>
                </a:lnTo>
                <a:lnTo>
                  <a:pt x="907851" y="29603"/>
                </a:lnTo>
                <a:lnTo>
                  <a:pt x="944562" y="27623"/>
                </a:lnTo>
                <a:lnTo>
                  <a:pt x="985425" y="26044"/>
                </a:lnTo>
                <a:lnTo>
                  <a:pt x="1022117" y="20725"/>
                </a:lnTo>
                <a:lnTo>
                  <a:pt x="1054266" y="18708"/>
                </a:lnTo>
                <a:lnTo>
                  <a:pt x="1093336" y="18111"/>
                </a:lnTo>
                <a:lnTo>
                  <a:pt x="1130489" y="17934"/>
                </a:lnTo>
                <a:lnTo>
                  <a:pt x="1166633" y="17881"/>
                </a:lnTo>
                <a:lnTo>
                  <a:pt x="1202478" y="16874"/>
                </a:lnTo>
                <a:lnTo>
                  <a:pt x="1238234" y="11724"/>
                </a:lnTo>
                <a:lnTo>
                  <a:pt x="1273963" y="9758"/>
                </a:lnTo>
                <a:lnTo>
                  <a:pt x="1310677" y="9175"/>
                </a:lnTo>
                <a:lnTo>
                  <a:pt x="1351542" y="9002"/>
                </a:lnTo>
                <a:lnTo>
                  <a:pt x="1389226" y="8951"/>
                </a:lnTo>
                <a:lnTo>
                  <a:pt x="1425527" y="8936"/>
                </a:lnTo>
                <a:lnTo>
                  <a:pt x="1461419" y="8932"/>
                </a:lnTo>
                <a:lnTo>
                  <a:pt x="1498181" y="8930"/>
                </a:lnTo>
                <a:lnTo>
                  <a:pt x="1539060" y="9922"/>
                </a:lnTo>
                <a:lnTo>
                  <a:pt x="1576748" y="15066"/>
                </a:lnTo>
                <a:lnTo>
                  <a:pt x="1614043" y="17032"/>
                </a:lnTo>
                <a:lnTo>
                  <a:pt x="1655079" y="17614"/>
                </a:lnTo>
                <a:lnTo>
                  <a:pt x="1693806" y="17787"/>
                </a:lnTo>
                <a:lnTo>
                  <a:pt x="1735267" y="18830"/>
                </a:lnTo>
                <a:lnTo>
                  <a:pt x="1773129" y="23990"/>
                </a:lnTo>
                <a:lnTo>
                  <a:pt x="1810474" y="25960"/>
                </a:lnTo>
                <a:lnTo>
                  <a:pt x="1851526" y="26543"/>
                </a:lnTo>
                <a:lnTo>
                  <a:pt x="1889265" y="26716"/>
                </a:lnTo>
                <a:lnTo>
                  <a:pt x="1925583" y="26767"/>
                </a:lnTo>
                <a:lnTo>
                  <a:pt x="1962472" y="26783"/>
                </a:lnTo>
                <a:lnTo>
                  <a:pt x="2003387" y="26787"/>
                </a:lnTo>
                <a:lnTo>
                  <a:pt x="2041087" y="26788"/>
                </a:lnTo>
                <a:lnTo>
                  <a:pt x="2078385" y="27781"/>
                </a:lnTo>
                <a:lnTo>
                  <a:pt x="2119422" y="32926"/>
                </a:lnTo>
                <a:lnTo>
                  <a:pt x="2157158" y="34891"/>
                </a:lnTo>
                <a:lnTo>
                  <a:pt x="2193474" y="35473"/>
                </a:lnTo>
                <a:lnTo>
                  <a:pt x="2229370" y="35646"/>
                </a:lnTo>
                <a:lnTo>
                  <a:pt x="2265142" y="35697"/>
                </a:lnTo>
                <a:lnTo>
                  <a:pt x="2300876" y="35712"/>
                </a:lnTo>
                <a:lnTo>
                  <a:pt x="2336599" y="35717"/>
                </a:lnTo>
                <a:lnTo>
                  <a:pt x="2372319" y="35718"/>
                </a:lnTo>
                <a:lnTo>
                  <a:pt x="2408038" y="35718"/>
                </a:lnTo>
                <a:lnTo>
                  <a:pt x="2444749" y="35719"/>
                </a:lnTo>
                <a:lnTo>
                  <a:pt x="2485613" y="34726"/>
                </a:lnTo>
                <a:lnTo>
                  <a:pt x="2523297" y="29582"/>
                </a:lnTo>
                <a:lnTo>
                  <a:pt x="2559598" y="27616"/>
                </a:lnTo>
                <a:lnTo>
                  <a:pt x="2595489" y="27034"/>
                </a:lnTo>
                <a:lnTo>
                  <a:pt x="2631259" y="25869"/>
                </a:lnTo>
                <a:lnTo>
                  <a:pt x="2667985" y="20674"/>
                </a:lnTo>
                <a:lnTo>
                  <a:pt x="2708853" y="18693"/>
                </a:lnTo>
                <a:lnTo>
                  <a:pt x="2746539" y="17114"/>
                </a:lnTo>
                <a:lnTo>
                  <a:pt x="2783832" y="11795"/>
                </a:lnTo>
                <a:lnTo>
                  <a:pt x="2824868" y="8787"/>
                </a:lnTo>
                <a:lnTo>
                  <a:pt x="2862603" y="3044"/>
                </a:lnTo>
                <a:lnTo>
                  <a:pt x="2899912" y="902"/>
                </a:lnTo>
                <a:lnTo>
                  <a:pt x="2940952" y="267"/>
                </a:lnTo>
                <a:lnTo>
                  <a:pt x="2978689" y="79"/>
                </a:lnTo>
                <a:lnTo>
                  <a:pt x="3015997" y="23"/>
                </a:lnTo>
                <a:lnTo>
                  <a:pt x="3057037" y="7"/>
                </a:lnTo>
                <a:lnTo>
                  <a:pt x="3095767" y="2"/>
                </a:lnTo>
                <a:lnTo>
                  <a:pt x="3137228" y="0"/>
                </a:lnTo>
                <a:lnTo>
                  <a:pt x="3175089" y="0"/>
                </a:lnTo>
                <a:lnTo>
                  <a:pt x="3211443" y="992"/>
                </a:lnTo>
                <a:lnTo>
                  <a:pt x="3247350" y="6137"/>
                </a:lnTo>
                <a:lnTo>
                  <a:pt x="3282132" y="9094"/>
                </a:lnTo>
                <a:lnTo>
                  <a:pt x="3323700" y="15834"/>
                </a:lnTo>
                <a:lnTo>
                  <a:pt x="3365095" y="22199"/>
                </a:lnTo>
                <a:lnTo>
                  <a:pt x="3403888" y="28830"/>
                </a:lnTo>
                <a:lnTo>
                  <a:pt x="3446222" y="42182"/>
                </a:lnTo>
                <a:lnTo>
                  <a:pt x="3464529" y="46563"/>
                </a:lnTo>
                <a:lnTo>
                  <a:pt x="3482577" y="535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Movable Type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Individual block letters that can be arranged to make a page for printing. </a:t>
            </a:r>
            <a:endParaRPr lang="en-US" sz="3200" dirty="0"/>
          </a:p>
        </p:txBody>
      </p:sp>
      <p:grpSp>
        <p:nvGrpSpPr>
          <p:cNvPr id="8" name="SMARTInkShape-Group121"/>
          <p:cNvGrpSpPr/>
          <p:nvPr/>
        </p:nvGrpSpPr>
        <p:grpSpPr>
          <a:xfrm>
            <a:off x="1669852" y="3303984"/>
            <a:ext cx="1089422" cy="748854"/>
            <a:chOff x="1669852" y="3303984"/>
            <a:chExt cx="1089422" cy="748854"/>
          </a:xfrm>
        </p:grpSpPr>
        <p:sp>
          <p:nvSpPr>
            <p:cNvPr id="4" name="SMARTInkShape-385"/>
            <p:cNvSpPr/>
            <p:nvPr/>
          </p:nvSpPr>
          <p:spPr>
            <a:xfrm>
              <a:off x="1902023" y="3464729"/>
              <a:ext cx="464345" cy="446475"/>
            </a:xfrm>
            <a:custGeom>
              <a:avLst/>
              <a:gdLst/>
              <a:ahLst/>
              <a:cxnLst/>
              <a:rect l="0" t="0" r="0" b="0"/>
              <a:pathLst>
                <a:path w="464345" h="446475">
                  <a:moveTo>
                    <a:pt x="0" y="410755"/>
                  </a:moveTo>
                  <a:lnTo>
                    <a:pt x="0" y="401935"/>
                  </a:lnTo>
                  <a:lnTo>
                    <a:pt x="41697" y="360130"/>
                  </a:lnTo>
                  <a:lnTo>
                    <a:pt x="83528" y="318298"/>
                  </a:lnTo>
                  <a:lnTo>
                    <a:pt x="97675" y="301505"/>
                  </a:lnTo>
                  <a:lnTo>
                    <a:pt x="127983" y="260282"/>
                  </a:lnTo>
                  <a:lnTo>
                    <a:pt x="157758" y="218181"/>
                  </a:lnTo>
                  <a:lnTo>
                    <a:pt x="187524" y="176505"/>
                  </a:lnTo>
                  <a:lnTo>
                    <a:pt x="205383" y="152396"/>
                  </a:lnTo>
                  <a:lnTo>
                    <a:pt x="214313" y="140397"/>
                  </a:lnTo>
                  <a:lnTo>
                    <a:pt x="244079" y="96593"/>
                  </a:lnTo>
                  <a:lnTo>
                    <a:pt x="256977" y="83601"/>
                  </a:lnTo>
                  <a:lnTo>
                    <a:pt x="300561" y="47617"/>
                  </a:lnTo>
                  <a:lnTo>
                    <a:pt x="309541" y="39678"/>
                  </a:lnTo>
                  <a:lnTo>
                    <a:pt x="321465" y="33847"/>
                  </a:lnTo>
                  <a:lnTo>
                    <a:pt x="336351" y="21573"/>
                  </a:lnTo>
                  <a:lnTo>
                    <a:pt x="348258" y="15939"/>
                  </a:lnTo>
                  <a:lnTo>
                    <a:pt x="355424" y="10306"/>
                  </a:lnTo>
                  <a:lnTo>
                    <a:pt x="361406" y="9330"/>
                  </a:lnTo>
                  <a:lnTo>
                    <a:pt x="362976" y="8201"/>
                  </a:lnTo>
                  <a:lnTo>
                    <a:pt x="364024" y="6456"/>
                  </a:lnTo>
                  <a:lnTo>
                    <a:pt x="364722" y="4301"/>
                  </a:lnTo>
                  <a:lnTo>
                    <a:pt x="366179" y="2864"/>
                  </a:lnTo>
                  <a:lnTo>
                    <a:pt x="374643" y="102"/>
                  </a:lnTo>
                  <a:lnTo>
                    <a:pt x="382700" y="0"/>
                  </a:lnTo>
                  <a:lnTo>
                    <a:pt x="383126" y="989"/>
                  </a:lnTo>
                  <a:lnTo>
                    <a:pt x="383944" y="8552"/>
                  </a:lnTo>
                  <a:lnTo>
                    <a:pt x="391663" y="16576"/>
                  </a:lnTo>
                  <a:lnTo>
                    <a:pt x="392538" y="22212"/>
                  </a:lnTo>
                  <a:lnTo>
                    <a:pt x="392906" y="65308"/>
                  </a:lnTo>
                  <a:lnTo>
                    <a:pt x="392907" y="109745"/>
                  </a:lnTo>
                  <a:lnTo>
                    <a:pt x="392907" y="150472"/>
                  </a:lnTo>
                  <a:lnTo>
                    <a:pt x="395553" y="158813"/>
                  </a:lnTo>
                  <a:lnTo>
                    <a:pt x="399044" y="166820"/>
                  </a:lnTo>
                  <a:lnTo>
                    <a:pt x="402756" y="211223"/>
                  </a:lnTo>
                  <a:lnTo>
                    <a:pt x="409515" y="233753"/>
                  </a:lnTo>
                  <a:lnTo>
                    <a:pt x="411511" y="252908"/>
                  </a:lnTo>
                  <a:lnTo>
                    <a:pt x="417785" y="269921"/>
                  </a:lnTo>
                  <a:lnTo>
                    <a:pt x="422174" y="296710"/>
                  </a:lnTo>
                  <a:lnTo>
                    <a:pt x="427351" y="309404"/>
                  </a:lnTo>
                  <a:lnTo>
                    <a:pt x="429543" y="335679"/>
                  </a:lnTo>
                  <a:lnTo>
                    <a:pt x="434740" y="346067"/>
                  </a:lnTo>
                  <a:lnTo>
                    <a:pt x="438474" y="378774"/>
                  </a:lnTo>
                  <a:lnTo>
                    <a:pt x="445651" y="392518"/>
                  </a:lnTo>
                  <a:lnTo>
                    <a:pt x="446114" y="397028"/>
                  </a:lnTo>
                  <a:lnTo>
                    <a:pt x="448966" y="402339"/>
                  </a:lnTo>
                  <a:lnTo>
                    <a:pt x="451116" y="405144"/>
                  </a:lnTo>
                  <a:lnTo>
                    <a:pt x="451556" y="408007"/>
                  </a:lnTo>
                  <a:lnTo>
                    <a:pt x="450858" y="410907"/>
                  </a:lnTo>
                  <a:lnTo>
                    <a:pt x="447349" y="417951"/>
                  </a:lnTo>
                  <a:lnTo>
                    <a:pt x="449515" y="421560"/>
                  </a:lnTo>
                  <a:lnTo>
                    <a:pt x="452792" y="426471"/>
                  </a:lnTo>
                  <a:lnTo>
                    <a:pt x="455312" y="437055"/>
                  </a:lnTo>
                  <a:lnTo>
                    <a:pt x="464344" y="446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86"/>
            <p:cNvSpPr/>
            <p:nvPr/>
          </p:nvSpPr>
          <p:spPr>
            <a:xfrm>
              <a:off x="1723430" y="3303984"/>
              <a:ext cx="26790" cy="598290"/>
            </a:xfrm>
            <a:custGeom>
              <a:avLst/>
              <a:gdLst/>
              <a:ahLst/>
              <a:cxnLst/>
              <a:rect l="0" t="0" r="0" b="0"/>
              <a:pathLst>
                <a:path w="26790" h="598290">
                  <a:moveTo>
                    <a:pt x="17859" y="0"/>
                  </a:moveTo>
                  <a:lnTo>
                    <a:pt x="26680" y="0"/>
                  </a:lnTo>
                  <a:lnTo>
                    <a:pt x="26789" y="42580"/>
                  </a:lnTo>
                  <a:lnTo>
                    <a:pt x="26789" y="86394"/>
                  </a:lnTo>
                  <a:lnTo>
                    <a:pt x="26789" y="101213"/>
                  </a:lnTo>
                  <a:lnTo>
                    <a:pt x="24143" y="107161"/>
                  </a:lnTo>
                  <a:lnTo>
                    <a:pt x="20652" y="113112"/>
                  </a:lnTo>
                  <a:lnTo>
                    <a:pt x="18411" y="125016"/>
                  </a:lnTo>
                  <a:lnTo>
                    <a:pt x="17862" y="168452"/>
                  </a:lnTo>
                  <a:lnTo>
                    <a:pt x="17859" y="213068"/>
                  </a:lnTo>
                  <a:lnTo>
                    <a:pt x="16867" y="244015"/>
                  </a:lnTo>
                  <a:lnTo>
                    <a:pt x="10791" y="261007"/>
                  </a:lnTo>
                  <a:lnTo>
                    <a:pt x="8962" y="305226"/>
                  </a:lnTo>
                  <a:lnTo>
                    <a:pt x="8930" y="346642"/>
                  </a:lnTo>
                  <a:lnTo>
                    <a:pt x="8929" y="390333"/>
                  </a:lnTo>
                  <a:lnTo>
                    <a:pt x="8929" y="434647"/>
                  </a:lnTo>
                  <a:lnTo>
                    <a:pt x="7937" y="461451"/>
                  </a:lnTo>
                  <a:lnTo>
                    <a:pt x="1241" y="483819"/>
                  </a:lnTo>
                  <a:lnTo>
                    <a:pt x="21" y="524599"/>
                  </a:lnTo>
                  <a:lnTo>
                    <a:pt x="0" y="568449"/>
                  </a:lnTo>
                  <a:lnTo>
                    <a:pt x="0" y="598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87"/>
            <p:cNvSpPr/>
            <p:nvPr/>
          </p:nvSpPr>
          <p:spPr>
            <a:xfrm>
              <a:off x="1669852" y="3312914"/>
              <a:ext cx="1089422" cy="739924"/>
            </a:xfrm>
            <a:custGeom>
              <a:avLst/>
              <a:gdLst/>
              <a:ahLst/>
              <a:cxnLst/>
              <a:rect l="0" t="0" r="0" b="0"/>
              <a:pathLst>
                <a:path w="1089422" h="739924">
                  <a:moveTo>
                    <a:pt x="0" y="0"/>
                  </a:moveTo>
                  <a:lnTo>
                    <a:pt x="21249" y="0"/>
                  </a:lnTo>
                  <a:lnTo>
                    <a:pt x="26973" y="2646"/>
                  </a:lnTo>
                  <a:lnTo>
                    <a:pt x="32824" y="6137"/>
                  </a:lnTo>
                  <a:lnTo>
                    <a:pt x="42688" y="8102"/>
                  </a:lnTo>
                  <a:lnTo>
                    <a:pt x="87272" y="8915"/>
                  </a:lnTo>
                  <a:lnTo>
                    <a:pt x="95342" y="9915"/>
                  </a:lnTo>
                  <a:lnTo>
                    <a:pt x="122443" y="16617"/>
                  </a:lnTo>
                  <a:lnTo>
                    <a:pt x="167034" y="17811"/>
                  </a:lnTo>
                  <a:lnTo>
                    <a:pt x="175440" y="18830"/>
                  </a:lnTo>
                  <a:lnTo>
                    <a:pt x="202775" y="25545"/>
                  </a:lnTo>
                  <a:lnTo>
                    <a:pt x="244099" y="26716"/>
                  </a:lnTo>
                  <a:lnTo>
                    <a:pt x="288397" y="26785"/>
                  </a:lnTo>
                  <a:lnTo>
                    <a:pt x="303793" y="27779"/>
                  </a:lnTo>
                  <a:lnTo>
                    <a:pt x="348094" y="35167"/>
                  </a:lnTo>
                  <a:lnTo>
                    <a:pt x="389920" y="35687"/>
                  </a:lnTo>
                  <a:lnTo>
                    <a:pt x="431601" y="35717"/>
                  </a:lnTo>
                  <a:lnTo>
                    <a:pt x="449460" y="36710"/>
                  </a:lnTo>
                  <a:lnTo>
                    <a:pt x="485179" y="43821"/>
                  </a:lnTo>
                  <a:lnTo>
                    <a:pt x="526851" y="44600"/>
                  </a:lnTo>
                  <a:lnTo>
                    <a:pt x="568523" y="44646"/>
                  </a:lnTo>
                  <a:lnTo>
                    <a:pt x="592336" y="45640"/>
                  </a:lnTo>
                  <a:lnTo>
                    <a:pt x="628054" y="52751"/>
                  </a:lnTo>
                  <a:lnTo>
                    <a:pt x="667991" y="53546"/>
                  </a:lnTo>
                  <a:lnTo>
                    <a:pt x="707355" y="53577"/>
                  </a:lnTo>
                  <a:lnTo>
                    <a:pt x="747008" y="53578"/>
                  </a:lnTo>
                  <a:lnTo>
                    <a:pt x="791656" y="53578"/>
                  </a:lnTo>
                  <a:lnTo>
                    <a:pt x="834339" y="53578"/>
                  </a:lnTo>
                  <a:lnTo>
                    <a:pt x="868668" y="53578"/>
                  </a:lnTo>
                  <a:lnTo>
                    <a:pt x="874892" y="56224"/>
                  </a:lnTo>
                  <a:lnTo>
                    <a:pt x="880966" y="59715"/>
                  </a:lnTo>
                  <a:lnTo>
                    <a:pt x="892949" y="61956"/>
                  </a:lnTo>
                  <a:lnTo>
                    <a:pt x="937433" y="62507"/>
                  </a:lnTo>
                  <a:lnTo>
                    <a:pt x="955072" y="62508"/>
                  </a:lnTo>
                  <a:lnTo>
                    <a:pt x="964406" y="71438"/>
                  </a:lnTo>
                  <a:lnTo>
                    <a:pt x="964406" y="79126"/>
                  </a:lnTo>
                  <a:lnTo>
                    <a:pt x="965398" y="79540"/>
                  </a:lnTo>
                  <a:lnTo>
                    <a:pt x="972094" y="80258"/>
                  </a:lnTo>
                  <a:lnTo>
                    <a:pt x="972784" y="82965"/>
                  </a:lnTo>
                  <a:lnTo>
                    <a:pt x="973335" y="111494"/>
                  </a:lnTo>
                  <a:lnTo>
                    <a:pt x="974328" y="113025"/>
                  </a:lnTo>
                  <a:lnTo>
                    <a:pt x="975981" y="114045"/>
                  </a:lnTo>
                  <a:lnTo>
                    <a:pt x="978076" y="114725"/>
                  </a:lnTo>
                  <a:lnTo>
                    <a:pt x="979472" y="116171"/>
                  </a:lnTo>
                  <a:lnTo>
                    <a:pt x="981897" y="123655"/>
                  </a:lnTo>
                  <a:lnTo>
                    <a:pt x="982255" y="141231"/>
                  </a:lnTo>
                  <a:lnTo>
                    <a:pt x="988400" y="149679"/>
                  </a:lnTo>
                  <a:lnTo>
                    <a:pt x="990367" y="158010"/>
                  </a:lnTo>
                  <a:lnTo>
                    <a:pt x="990827" y="163823"/>
                  </a:lnTo>
                  <a:lnTo>
                    <a:pt x="993677" y="169714"/>
                  </a:lnTo>
                  <a:lnTo>
                    <a:pt x="997259" y="175639"/>
                  </a:lnTo>
                  <a:lnTo>
                    <a:pt x="999559" y="187528"/>
                  </a:lnTo>
                  <a:lnTo>
                    <a:pt x="1000013" y="199431"/>
                  </a:lnTo>
                  <a:lnTo>
                    <a:pt x="1002721" y="205383"/>
                  </a:lnTo>
                  <a:lnTo>
                    <a:pt x="1006239" y="211336"/>
                  </a:lnTo>
                  <a:lnTo>
                    <a:pt x="1008220" y="221258"/>
                  </a:lnTo>
                  <a:lnTo>
                    <a:pt x="1009022" y="252640"/>
                  </a:lnTo>
                  <a:lnTo>
                    <a:pt x="1011685" y="258797"/>
                  </a:lnTo>
                  <a:lnTo>
                    <a:pt x="1015185" y="264841"/>
                  </a:lnTo>
                  <a:lnTo>
                    <a:pt x="1017431" y="276806"/>
                  </a:lnTo>
                  <a:lnTo>
                    <a:pt x="1017982" y="318492"/>
                  </a:lnTo>
                  <a:lnTo>
                    <a:pt x="1017984" y="363141"/>
                  </a:lnTo>
                  <a:lnTo>
                    <a:pt x="1017984" y="386953"/>
                  </a:lnTo>
                  <a:lnTo>
                    <a:pt x="1015338" y="392906"/>
                  </a:lnTo>
                  <a:lnTo>
                    <a:pt x="1011847" y="398859"/>
                  </a:lnTo>
                  <a:lnTo>
                    <a:pt x="1009606" y="410766"/>
                  </a:lnTo>
                  <a:lnTo>
                    <a:pt x="1009059" y="455251"/>
                  </a:lnTo>
                  <a:lnTo>
                    <a:pt x="1009054" y="485177"/>
                  </a:lnTo>
                  <a:lnTo>
                    <a:pt x="1006408" y="491132"/>
                  </a:lnTo>
                  <a:lnTo>
                    <a:pt x="1002917" y="497085"/>
                  </a:lnTo>
                  <a:lnTo>
                    <a:pt x="1000676" y="508992"/>
                  </a:lnTo>
                  <a:lnTo>
                    <a:pt x="1000134" y="541706"/>
                  </a:lnTo>
                  <a:lnTo>
                    <a:pt x="1008227" y="567869"/>
                  </a:lnTo>
                  <a:lnTo>
                    <a:pt x="1008946" y="583320"/>
                  </a:lnTo>
                  <a:lnTo>
                    <a:pt x="1011651" y="589321"/>
                  </a:lnTo>
                  <a:lnTo>
                    <a:pt x="1013762" y="592310"/>
                  </a:lnTo>
                  <a:lnTo>
                    <a:pt x="1016733" y="605999"/>
                  </a:lnTo>
                  <a:lnTo>
                    <a:pt x="1018729" y="621273"/>
                  </a:lnTo>
                  <a:lnTo>
                    <a:pt x="1025003" y="633844"/>
                  </a:lnTo>
                  <a:lnTo>
                    <a:pt x="1025640" y="636875"/>
                  </a:lnTo>
                  <a:lnTo>
                    <a:pt x="1042733" y="668415"/>
                  </a:lnTo>
                  <a:lnTo>
                    <a:pt x="1043413" y="671829"/>
                  </a:lnTo>
                  <a:lnTo>
                    <a:pt x="1044858" y="674105"/>
                  </a:lnTo>
                  <a:lnTo>
                    <a:pt x="1046814" y="675622"/>
                  </a:lnTo>
                  <a:lnTo>
                    <a:pt x="1049111" y="676634"/>
                  </a:lnTo>
                  <a:lnTo>
                    <a:pt x="1050641" y="678300"/>
                  </a:lnTo>
                  <a:lnTo>
                    <a:pt x="1055744" y="688104"/>
                  </a:lnTo>
                  <a:lnTo>
                    <a:pt x="1079131" y="713012"/>
                  </a:lnTo>
                  <a:lnTo>
                    <a:pt x="1080089" y="718712"/>
                  </a:lnTo>
                  <a:lnTo>
                    <a:pt x="1081215" y="720243"/>
                  </a:lnTo>
                  <a:lnTo>
                    <a:pt x="1088145" y="722902"/>
                  </a:lnTo>
                  <a:lnTo>
                    <a:pt x="1088854" y="725771"/>
                  </a:lnTo>
                  <a:lnTo>
                    <a:pt x="1089421" y="732231"/>
                  </a:lnTo>
                  <a:lnTo>
                    <a:pt x="1072912" y="732234"/>
                  </a:lnTo>
                  <a:lnTo>
                    <a:pt x="1064700" y="738371"/>
                  </a:lnTo>
                  <a:lnTo>
                    <a:pt x="1059252" y="739923"/>
                  </a:lnTo>
                  <a:lnTo>
                    <a:pt x="1056410" y="739344"/>
                  </a:lnTo>
                  <a:lnTo>
                    <a:pt x="1044720" y="733933"/>
                  </a:lnTo>
                  <a:lnTo>
                    <a:pt x="1003928" y="731262"/>
                  </a:lnTo>
                  <a:lnTo>
                    <a:pt x="993424" y="726103"/>
                  </a:lnTo>
                  <a:lnTo>
                    <a:pt x="957904" y="720823"/>
                  </a:lnTo>
                  <a:lnTo>
                    <a:pt x="954118" y="718673"/>
                  </a:lnTo>
                  <a:lnTo>
                    <a:pt x="921049" y="714941"/>
                  </a:lnTo>
                  <a:lnTo>
                    <a:pt x="908425" y="713634"/>
                  </a:lnTo>
                  <a:lnTo>
                    <a:pt x="872183" y="706295"/>
                  </a:lnTo>
                  <a:lnTo>
                    <a:pt x="827818" y="705495"/>
                  </a:lnTo>
                  <a:lnTo>
                    <a:pt x="812419" y="704475"/>
                  </a:lnTo>
                  <a:lnTo>
                    <a:pt x="775487" y="697760"/>
                  </a:lnTo>
                  <a:lnTo>
                    <a:pt x="734696" y="696679"/>
                  </a:lnTo>
                  <a:lnTo>
                    <a:pt x="695663" y="696537"/>
                  </a:lnTo>
                  <a:lnTo>
                    <a:pt x="660628" y="693874"/>
                  </a:lnTo>
                  <a:lnTo>
                    <a:pt x="616126" y="688414"/>
                  </a:lnTo>
                  <a:lnTo>
                    <a:pt x="571497" y="687695"/>
                  </a:lnTo>
                  <a:lnTo>
                    <a:pt x="529643" y="687608"/>
                  </a:lnTo>
                  <a:lnTo>
                    <a:pt x="491684" y="687590"/>
                  </a:lnTo>
                  <a:lnTo>
                    <a:pt x="455523" y="687587"/>
                  </a:lnTo>
                  <a:lnTo>
                    <a:pt x="419716" y="686594"/>
                  </a:lnTo>
                  <a:lnTo>
                    <a:pt x="383980" y="680518"/>
                  </a:lnTo>
                  <a:lnTo>
                    <a:pt x="345465" y="678902"/>
                  </a:lnTo>
                  <a:lnTo>
                    <a:pt x="307982" y="678688"/>
                  </a:lnTo>
                  <a:lnTo>
                    <a:pt x="269936" y="671593"/>
                  </a:lnTo>
                  <a:lnTo>
                    <a:pt x="226338" y="669836"/>
                  </a:lnTo>
                  <a:lnTo>
                    <a:pt x="181920" y="669728"/>
                  </a:lnTo>
                  <a:lnTo>
                    <a:pt x="151804" y="669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88"/>
            <p:cNvSpPr/>
            <p:nvPr/>
          </p:nvSpPr>
          <p:spPr>
            <a:xfrm>
              <a:off x="2035969" y="3679031"/>
              <a:ext cx="178595" cy="8931"/>
            </a:xfrm>
            <a:custGeom>
              <a:avLst/>
              <a:gdLst/>
              <a:ahLst/>
              <a:cxnLst/>
              <a:rect l="0" t="0" r="0" b="0"/>
              <a:pathLst>
                <a:path w="178595" h="8931">
                  <a:moveTo>
                    <a:pt x="0" y="8930"/>
                  </a:moveTo>
                  <a:lnTo>
                    <a:pt x="41751" y="8930"/>
                  </a:lnTo>
                  <a:lnTo>
                    <a:pt x="83344" y="8930"/>
                  </a:lnTo>
                  <a:lnTo>
                    <a:pt x="89297" y="6284"/>
                  </a:lnTo>
                  <a:lnTo>
                    <a:pt x="95250" y="2793"/>
                  </a:lnTo>
                  <a:lnTo>
                    <a:pt x="105172" y="828"/>
                  </a:lnTo>
                  <a:lnTo>
                    <a:pt x="148755" y="6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122"/>
          <p:cNvGrpSpPr/>
          <p:nvPr/>
        </p:nvGrpSpPr>
        <p:grpSpPr>
          <a:xfrm>
            <a:off x="1303734" y="3330773"/>
            <a:ext cx="375048" cy="741166"/>
            <a:chOff x="1303734" y="3330773"/>
            <a:chExt cx="375048" cy="741166"/>
          </a:xfrm>
        </p:grpSpPr>
        <p:sp>
          <p:nvSpPr>
            <p:cNvPr id="9" name="SMARTInkShape-389"/>
            <p:cNvSpPr/>
            <p:nvPr/>
          </p:nvSpPr>
          <p:spPr>
            <a:xfrm>
              <a:off x="1455539" y="3911203"/>
              <a:ext cx="223243" cy="160736"/>
            </a:xfrm>
            <a:custGeom>
              <a:avLst/>
              <a:gdLst/>
              <a:ahLst/>
              <a:cxnLst/>
              <a:rect l="0" t="0" r="0" b="0"/>
              <a:pathLst>
                <a:path w="223243" h="160736">
                  <a:moveTo>
                    <a:pt x="223242" y="0"/>
                  </a:moveTo>
                  <a:lnTo>
                    <a:pt x="218502" y="0"/>
                  </a:lnTo>
                  <a:lnTo>
                    <a:pt x="217105" y="992"/>
                  </a:lnTo>
                  <a:lnTo>
                    <a:pt x="216174" y="2646"/>
                  </a:lnTo>
                  <a:lnTo>
                    <a:pt x="214680" y="7689"/>
                  </a:lnTo>
                  <a:lnTo>
                    <a:pt x="211830" y="8378"/>
                  </a:lnTo>
                  <a:lnTo>
                    <a:pt x="200754" y="8920"/>
                  </a:lnTo>
                  <a:lnTo>
                    <a:pt x="199321" y="9915"/>
                  </a:lnTo>
                  <a:lnTo>
                    <a:pt x="198365" y="11572"/>
                  </a:lnTo>
                  <a:lnTo>
                    <a:pt x="197728" y="13668"/>
                  </a:lnTo>
                  <a:lnTo>
                    <a:pt x="196311" y="15065"/>
                  </a:lnTo>
                  <a:lnTo>
                    <a:pt x="188877" y="17491"/>
                  </a:lnTo>
                  <a:lnTo>
                    <a:pt x="188125" y="20342"/>
                  </a:lnTo>
                  <a:lnTo>
                    <a:pt x="187924" y="22491"/>
                  </a:lnTo>
                  <a:lnTo>
                    <a:pt x="186799" y="23923"/>
                  </a:lnTo>
                  <a:lnTo>
                    <a:pt x="182902" y="25516"/>
                  </a:lnTo>
                  <a:lnTo>
                    <a:pt x="166543" y="26678"/>
                  </a:lnTo>
                  <a:lnTo>
                    <a:pt x="164607" y="27707"/>
                  </a:lnTo>
                  <a:lnTo>
                    <a:pt x="163316" y="29386"/>
                  </a:lnTo>
                  <a:lnTo>
                    <a:pt x="162456" y="31497"/>
                  </a:lnTo>
                  <a:lnTo>
                    <a:pt x="160890" y="32904"/>
                  </a:lnTo>
                  <a:lnTo>
                    <a:pt x="151247" y="37809"/>
                  </a:lnTo>
                  <a:lnTo>
                    <a:pt x="144529" y="43297"/>
                  </a:lnTo>
                  <a:lnTo>
                    <a:pt x="136073" y="45374"/>
                  </a:lnTo>
                  <a:lnTo>
                    <a:pt x="116036" y="60079"/>
                  </a:lnTo>
                  <a:lnTo>
                    <a:pt x="113076" y="60889"/>
                  </a:lnTo>
                  <a:lnTo>
                    <a:pt x="111103" y="62420"/>
                  </a:lnTo>
                  <a:lnTo>
                    <a:pt x="102936" y="74795"/>
                  </a:lnTo>
                  <a:lnTo>
                    <a:pt x="95028" y="77890"/>
                  </a:lnTo>
                  <a:lnTo>
                    <a:pt x="90141" y="78716"/>
                  </a:lnTo>
                  <a:lnTo>
                    <a:pt x="86883" y="80259"/>
                  </a:lnTo>
                  <a:lnTo>
                    <a:pt x="84711" y="82280"/>
                  </a:lnTo>
                  <a:lnTo>
                    <a:pt x="83263" y="84619"/>
                  </a:lnTo>
                  <a:lnTo>
                    <a:pt x="81306" y="86178"/>
                  </a:lnTo>
                  <a:lnTo>
                    <a:pt x="71035" y="91326"/>
                  </a:lnTo>
                  <a:lnTo>
                    <a:pt x="56502" y="103455"/>
                  </a:lnTo>
                  <a:lnTo>
                    <a:pt x="50578" y="105512"/>
                  </a:lnTo>
                  <a:lnTo>
                    <a:pt x="48602" y="107052"/>
                  </a:lnTo>
                  <a:lnTo>
                    <a:pt x="44828" y="112968"/>
                  </a:lnTo>
                  <a:lnTo>
                    <a:pt x="28444" y="123653"/>
                  </a:lnTo>
                  <a:lnTo>
                    <a:pt x="19987" y="130884"/>
                  </a:lnTo>
                  <a:lnTo>
                    <a:pt x="10582" y="133542"/>
                  </a:lnTo>
                  <a:lnTo>
                    <a:pt x="411" y="142497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90"/>
            <p:cNvSpPr/>
            <p:nvPr/>
          </p:nvSpPr>
          <p:spPr>
            <a:xfrm>
              <a:off x="1303734" y="3330773"/>
              <a:ext cx="330397" cy="267892"/>
            </a:xfrm>
            <a:custGeom>
              <a:avLst/>
              <a:gdLst/>
              <a:ahLst/>
              <a:cxnLst/>
              <a:rect l="0" t="0" r="0" b="0"/>
              <a:pathLst>
                <a:path w="330397" h="267892">
                  <a:moveTo>
                    <a:pt x="321469" y="0"/>
                  </a:moveTo>
                  <a:lnTo>
                    <a:pt x="321469" y="8562"/>
                  </a:lnTo>
                  <a:lnTo>
                    <a:pt x="326210" y="8821"/>
                  </a:lnTo>
                  <a:lnTo>
                    <a:pt x="327606" y="9849"/>
                  </a:lnTo>
                  <a:lnTo>
                    <a:pt x="330367" y="17750"/>
                  </a:lnTo>
                  <a:lnTo>
                    <a:pt x="330396" y="25539"/>
                  </a:lnTo>
                  <a:lnTo>
                    <a:pt x="329405" y="25955"/>
                  </a:lnTo>
                  <a:lnTo>
                    <a:pt x="325254" y="26542"/>
                  </a:lnTo>
                  <a:lnTo>
                    <a:pt x="327451" y="26679"/>
                  </a:lnTo>
                  <a:lnTo>
                    <a:pt x="327441" y="27708"/>
                  </a:lnTo>
                  <a:lnTo>
                    <a:pt x="322452" y="34468"/>
                  </a:lnTo>
                  <a:lnTo>
                    <a:pt x="313867" y="35609"/>
                  </a:lnTo>
                  <a:lnTo>
                    <a:pt x="313424" y="36638"/>
                  </a:lnTo>
                  <a:lnTo>
                    <a:pt x="312933" y="40427"/>
                  </a:lnTo>
                  <a:lnTo>
                    <a:pt x="311810" y="41834"/>
                  </a:lnTo>
                  <a:lnTo>
                    <a:pt x="303468" y="45394"/>
                  </a:lnTo>
                  <a:lnTo>
                    <a:pt x="296033" y="52305"/>
                  </a:lnTo>
                  <a:lnTo>
                    <a:pt x="290341" y="53201"/>
                  </a:lnTo>
                  <a:lnTo>
                    <a:pt x="288810" y="54319"/>
                  </a:lnTo>
                  <a:lnTo>
                    <a:pt x="287791" y="56057"/>
                  </a:lnTo>
                  <a:lnTo>
                    <a:pt x="287110" y="58207"/>
                  </a:lnTo>
                  <a:lnTo>
                    <a:pt x="285665" y="59641"/>
                  </a:lnTo>
                  <a:lnTo>
                    <a:pt x="276736" y="63249"/>
                  </a:lnTo>
                  <a:lnTo>
                    <a:pt x="269252" y="70164"/>
                  </a:lnTo>
                  <a:lnTo>
                    <a:pt x="261031" y="72178"/>
                  </a:lnTo>
                  <a:lnTo>
                    <a:pt x="231571" y="96187"/>
                  </a:lnTo>
                  <a:lnTo>
                    <a:pt x="216439" y="99140"/>
                  </a:lnTo>
                  <a:lnTo>
                    <a:pt x="195887" y="114060"/>
                  </a:lnTo>
                  <a:lnTo>
                    <a:pt x="184435" y="115686"/>
                  </a:lnTo>
                  <a:lnTo>
                    <a:pt x="182488" y="116812"/>
                  </a:lnTo>
                  <a:lnTo>
                    <a:pt x="181190" y="118554"/>
                  </a:lnTo>
                  <a:lnTo>
                    <a:pt x="180325" y="120708"/>
                  </a:lnTo>
                  <a:lnTo>
                    <a:pt x="178756" y="122144"/>
                  </a:lnTo>
                  <a:lnTo>
                    <a:pt x="169108" y="127095"/>
                  </a:lnTo>
                  <a:lnTo>
                    <a:pt x="163464" y="130901"/>
                  </a:lnTo>
                  <a:lnTo>
                    <a:pt x="157648" y="132592"/>
                  </a:lnTo>
                  <a:lnTo>
                    <a:pt x="155701" y="134036"/>
                  </a:lnTo>
                  <a:lnTo>
                    <a:pt x="154402" y="135990"/>
                  </a:lnTo>
                  <a:lnTo>
                    <a:pt x="153536" y="138285"/>
                  </a:lnTo>
                  <a:lnTo>
                    <a:pt x="151967" y="139816"/>
                  </a:lnTo>
                  <a:lnTo>
                    <a:pt x="147578" y="141515"/>
                  </a:lnTo>
                  <a:lnTo>
                    <a:pt x="136675" y="143599"/>
                  </a:lnTo>
                  <a:lnTo>
                    <a:pt x="123140" y="153883"/>
                  </a:lnTo>
                  <a:lnTo>
                    <a:pt x="120789" y="156167"/>
                  </a:lnTo>
                  <a:lnTo>
                    <a:pt x="115530" y="158705"/>
                  </a:lnTo>
                  <a:lnTo>
                    <a:pt x="112739" y="159381"/>
                  </a:lnTo>
                  <a:lnTo>
                    <a:pt x="99958" y="168305"/>
                  </a:lnTo>
                  <a:lnTo>
                    <a:pt x="91440" y="175533"/>
                  </a:lnTo>
                  <a:lnTo>
                    <a:pt x="85950" y="177233"/>
                  </a:lnTo>
                  <a:lnTo>
                    <a:pt x="84089" y="178679"/>
                  </a:lnTo>
                  <a:lnTo>
                    <a:pt x="82022" y="182932"/>
                  </a:lnTo>
                  <a:lnTo>
                    <a:pt x="80478" y="184462"/>
                  </a:lnTo>
                  <a:lnTo>
                    <a:pt x="64160" y="195093"/>
                  </a:lnTo>
                  <a:lnTo>
                    <a:pt x="28175" y="230787"/>
                  </a:lnTo>
                  <a:lnTo>
                    <a:pt x="22460" y="231762"/>
                  </a:lnTo>
                  <a:lnTo>
                    <a:pt x="20926" y="232891"/>
                  </a:lnTo>
                  <a:lnTo>
                    <a:pt x="19223" y="236791"/>
                  </a:lnTo>
                  <a:lnTo>
                    <a:pt x="17776" y="238228"/>
                  </a:lnTo>
                  <a:lnTo>
                    <a:pt x="13523" y="239825"/>
                  </a:lnTo>
                  <a:lnTo>
                    <a:pt x="11992" y="241243"/>
                  </a:lnTo>
                  <a:lnTo>
                    <a:pt x="9333" y="248678"/>
                  </a:lnTo>
                  <a:lnTo>
                    <a:pt x="6463" y="249430"/>
                  </a:lnTo>
                  <a:lnTo>
                    <a:pt x="1277" y="249913"/>
                  </a:lnTo>
                  <a:lnTo>
                    <a:pt x="568" y="252625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23"/>
          <p:cNvGrpSpPr/>
          <p:nvPr/>
        </p:nvGrpSpPr>
        <p:grpSpPr>
          <a:xfrm>
            <a:off x="1214438" y="3589734"/>
            <a:ext cx="1410891" cy="678658"/>
            <a:chOff x="1214438" y="3589734"/>
            <a:chExt cx="1410891" cy="678658"/>
          </a:xfrm>
        </p:grpSpPr>
        <p:sp>
          <p:nvSpPr>
            <p:cNvPr id="12" name="SMARTInkShape-391"/>
            <p:cNvSpPr/>
            <p:nvPr/>
          </p:nvSpPr>
          <p:spPr>
            <a:xfrm>
              <a:off x="1214438" y="3589734"/>
              <a:ext cx="80368" cy="491134"/>
            </a:xfrm>
            <a:custGeom>
              <a:avLst/>
              <a:gdLst/>
              <a:ahLst/>
              <a:cxnLst/>
              <a:rect l="0" t="0" r="0" b="0"/>
              <a:pathLst>
                <a:path w="80368" h="491134">
                  <a:moveTo>
                    <a:pt x="0" y="0"/>
                  </a:moveTo>
                  <a:lnTo>
                    <a:pt x="0" y="16509"/>
                  </a:lnTo>
                  <a:lnTo>
                    <a:pt x="7688" y="25430"/>
                  </a:lnTo>
                  <a:lnTo>
                    <a:pt x="8561" y="31127"/>
                  </a:lnTo>
                  <a:lnTo>
                    <a:pt x="8897" y="47745"/>
                  </a:lnTo>
                  <a:lnTo>
                    <a:pt x="11561" y="53631"/>
                  </a:lnTo>
                  <a:lnTo>
                    <a:pt x="15060" y="59555"/>
                  </a:lnTo>
                  <a:lnTo>
                    <a:pt x="17306" y="71443"/>
                  </a:lnTo>
                  <a:lnTo>
                    <a:pt x="18849" y="114102"/>
                  </a:lnTo>
                  <a:lnTo>
                    <a:pt x="25961" y="139071"/>
                  </a:lnTo>
                  <a:lnTo>
                    <a:pt x="26774" y="180674"/>
                  </a:lnTo>
                  <a:lnTo>
                    <a:pt x="26788" y="224859"/>
                  </a:lnTo>
                  <a:lnTo>
                    <a:pt x="27781" y="261214"/>
                  </a:lnTo>
                  <a:lnTo>
                    <a:pt x="33856" y="278736"/>
                  </a:lnTo>
                  <a:lnTo>
                    <a:pt x="38201" y="312708"/>
                  </a:lnTo>
                  <a:lnTo>
                    <a:pt x="42738" y="330449"/>
                  </a:lnTo>
                  <a:lnTo>
                    <a:pt x="44791" y="341335"/>
                  </a:lnTo>
                  <a:lnTo>
                    <a:pt x="50533" y="354034"/>
                  </a:lnTo>
                  <a:lnTo>
                    <a:pt x="60467" y="393070"/>
                  </a:lnTo>
                  <a:lnTo>
                    <a:pt x="64974" y="428640"/>
                  </a:lnTo>
                  <a:lnTo>
                    <a:pt x="69522" y="446489"/>
                  </a:lnTo>
                  <a:lnTo>
                    <a:pt x="80367" y="491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92"/>
            <p:cNvSpPr/>
            <p:nvPr/>
          </p:nvSpPr>
          <p:spPr>
            <a:xfrm>
              <a:off x="2241352" y="4214813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93"/>
            <p:cNvSpPr/>
            <p:nvPr/>
          </p:nvSpPr>
          <p:spPr>
            <a:xfrm>
              <a:off x="2294930" y="4054078"/>
              <a:ext cx="330399" cy="214314"/>
            </a:xfrm>
            <a:custGeom>
              <a:avLst/>
              <a:gdLst/>
              <a:ahLst/>
              <a:cxnLst/>
              <a:rect l="0" t="0" r="0" b="0"/>
              <a:pathLst>
                <a:path w="330399" h="214314">
                  <a:moveTo>
                    <a:pt x="330398" y="0"/>
                  </a:moveTo>
                  <a:lnTo>
                    <a:pt x="321836" y="8562"/>
                  </a:lnTo>
                  <a:lnTo>
                    <a:pt x="321577" y="13561"/>
                  </a:lnTo>
                  <a:lnTo>
                    <a:pt x="320549" y="14994"/>
                  </a:lnTo>
                  <a:lnTo>
                    <a:pt x="318871" y="15949"/>
                  </a:lnTo>
                  <a:lnTo>
                    <a:pt x="312381" y="17608"/>
                  </a:lnTo>
                  <a:lnTo>
                    <a:pt x="308169" y="17748"/>
                  </a:lnTo>
                  <a:lnTo>
                    <a:pt x="306649" y="18777"/>
                  </a:lnTo>
                  <a:lnTo>
                    <a:pt x="305636" y="20456"/>
                  </a:lnTo>
                  <a:lnTo>
                    <a:pt x="304009" y="25538"/>
                  </a:lnTo>
                  <a:lnTo>
                    <a:pt x="301141" y="26233"/>
                  </a:lnTo>
                  <a:lnTo>
                    <a:pt x="295956" y="26679"/>
                  </a:lnTo>
                  <a:lnTo>
                    <a:pt x="287103" y="34468"/>
                  </a:lnTo>
                  <a:lnTo>
                    <a:pt x="281410" y="35348"/>
                  </a:lnTo>
                  <a:lnTo>
                    <a:pt x="279880" y="36464"/>
                  </a:lnTo>
                  <a:lnTo>
                    <a:pt x="278860" y="38200"/>
                  </a:lnTo>
                  <a:lnTo>
                    <a:pt x="278180" y="40350"/>
                  </a:lnTo>
                  <a:lnTo>
                    <a:pt x="276735" y="41782"/>
                  </a:lnTo>
                  <a:lnTo>
                    <a:pt x="269251" y="44271"/>
                  </a:lnTo>
                  <a:lnTo>
                    <a:pt x="255581" y="44615"/>
                  </a:lnTo>
                  <a:lnTo>
                    <a:pt x="253731" y="45619"/>
                  </a:lnTo>
                  <a:lnTo>
                    <a:pt x="252498" y="47280"/>
                  </a:lnTo>
                  <a:lnTo>
                    <a:pt x="251676" y="49379"/>
                  </a:lnTo>
                  <a:lnTo>
                    <a:pt x="250135" y="50779"/>
                  </a:lnTo>
                  <a:lnTo>
                    <a:pt x="241033" y="54325"/>
                  </a:lnTo>
                  <a:lnTo>
                    <a:pt x="234246" y="59642"/>
                  </a:lnTo>
                  <a:lnTo>
                    <a:pt x="225951" y="62651"/>
                  </a:lnTo>
                  <a:lnTo>
                    <a:pt x="216041" y="70085"/>
                  </a:lnTo>
                  <a:lnTo>
                    <a:pt x="207525" y="72162"/>
                  </a:lnTo>
                  <a:lnTo>
                    <a:pt x="202035" y="76059"/>
                  </a:lnTo>
                  <a:lnTo>
                    <a:pt x="198934" y="81098"/>
                  </a:lnTo>
                  <a:lnTo>
                    <a:pt x="198107" y="83831"/>
                  </a:lnTo>
                  <a:lnTo>
                    <a:pt x="196563" y="85653"/>
                  </a:lnTo>
                  <a:lnTo>
                    <a:pt x="178426" y="96152"/>
                  </a:lnTo>
                  <a:lnTo>
                    <a:pt x="163689" y="98946"/>
                  </a:lnTo>
                  <a:lnTo>
                    <a:pt x="142874" y="113657"/>
                  </a:lnTo>
                  <a:lnTo>
                    <a:pt x="139897" y="114466"/>
                  </a:lnTo>
                  <a:lnTo>
                    <a:pt x="137913" y="115998"/>
                  </a:lnTo>
                  <a:lnTo>
                    <a:pt x="134129" y="121903"/>
                  </a:lnTo>
                  <a:lnTo>
                    <a:pt x="121671" y="129346"/>
                  </a:lnTo>
                  <a:lnTo>
                    <a:pt x="101181" y="147915"/>
                  </a:lnTo>
                  <a:lnTo>
                    <a:pt x="92267" y="150653"/>
                  </a:lnTo>
                  <a:lnTo>
                    <a:pt x="86317" y="151292"/>
                  </a:lnTo>
                  <a:lnTo>
                    <a:pt x="80366" y="154222"/>
                  </a:lnTo>
                  <a:lnTo>
                    <a:pt x="65484" y="166014"/>
                  </a:lnTo>
                  <a:lnTo>
                    <a:pt x="53578" y="171589"/>
                  </a:lnTo>
                  <a:lnTo>
                    <a:pt x="37868" y="184457"/>
                  </a:lnTo>
                  <a:lnTo>
                    <a:pt x="32374" y="186161"/>
                  </a:lnTo>
                  <a:lnTo>
                    <a:pt x="30512" y="187607"/>
                  </a:lnTo>
                  <a:lnTo>
                    <a:pt x="28444" y="191860"/>
                  </a:lnTo>
                  <a:lnTo>
                    <a:pt x="26900" y="193391"/>
                  </a:lnTo>
                  <a:lnTo>
                    <a:pt x="10581" y="204022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94"/>
            <p:cNvSpPr/>
            <p:nvPr/>
          </p:nvSpPr>
          <p:spPr>
            <a:xfrm>
              <a:off x="1401961" y="4089797"/>
              <a:ext cx="812603" cy="125017"/>
            </a:xfrm>
            <a:custGeom>
              <a:avLst/>
              <a:gdLst/>
              <a:ahLst/>
              <a:cxnLst/>
              <a:rect l="0" t="0" r="0" b="0"/>
              <a:pathLst>
                <a:path w="812603" h="125017">
                  <a:moveTo>
                    <a:pt x="812602" y="125016"/>
                  </a:moveTo>
                  <a:lnTo>
                    <a:pt x="791611" y="125016"/>
                  </a:lnTo>
                  <a:lnTo>
                    <a:pt x="785744" y="122370"/>
                  </a:lnTo>
                  <a:lnTo>
                    <a:pt x="779829" y="118879"/>
                  </a:lnTo>
                  <a:lnTo>
                    <a:pt x="769928" y="116913"/>
                  </a:lnTo>
                  <a:lnTo>
                    <a:pt x="726354" y="116092"/>
                  </a:lnTo>
                  <a:lnTo>
                    <a:pt x="720360" y="116089"/>
                  </a:lnTo>
                  <a:lnTo>
                    <a:pt x="676174" y="104674"/>
                  </a:lnTo>
                  <a:lnTo>
                    <a:pt x="659094" y="99500"/>
                  </a:lnTo>
                  <a:lnTo>
                    <a:pt x="640029" y="97486"/>
                  </a:lnTo>
                  <a:lnTo>
                    <a:pt x="623034" y="91209"/>
                  </a:lnTo>
                  <a:lnTo>
                    <a:pt x="586468" y="88379"/>
                  </a:lnTo>
                  <a:lnTo>
                    <a:pt x="569459" y="82243"/>
                  </a:lnTo>
                  <a:lnTo>
                    <a:pt x="524937" y="80416"/>
                  </a:lnTo>
                  <a:lnTo>
                    <a:pt x="515086" y="79397"/>
                  </a:lnTo>
                  <a:lnTo>
                    <a:pt x="498033" y="73304"/>
                  </a:lnTo>
                  <a:lnTo>
                    <a:pt x="453499" y="71486"/>
                  </a:lnTo>
                  <a:lnTo>
                    <a:pt x="409152" y="71438"/>
                  </a:lnTo>
                  <a:lnTo>
                    <a:pt x="367733" y="62876"/>
                  </a:lnTo>
                  <a:lnTo>
                    <a:pt x="323383" y="62512"/>
                  </a:lnTo>
                  <a:lnTo>
                    <a:pt x="283705" y="62508"/>
                  </a:lnTo>
                  <a:lnTo>
                    <a:pt x="242434" y="62508"/>
                  </a:lnTo>
                  <a:lnTo>
                    <a:pt x="234087" y="59862"/>
                  </a:lnTo>
                  <a:lnTo>
                    <a:pt x="226078" y="56371"/>
                  </a:lnTo>
                  <a:lnTo>
                    <a:pt x="185056" y="50981"/>
                  </a:lnTo>
                  <a:lnTo>
                    <a:pt x="141252" y="37070"/>
                  </a:lnTo>
                  <a:lnTo>
                    <a:pt x="122123" y="34993"/>
                  </a:lnTo>
                  <a:lnTo>
                    <a:pt x="105115" y="28704"/>
                  </a:lnTo>
                  <a:lnTo>
                    <a:pt x="95335" y="26648"/>
                  </a:lnTo>
                  <a:lnTo>
                    <a:pt x="83259" y="20904"/>
                  </a:lnTo>
                  <a:lnTo>
                    <a:pt x="57462" y="17134"/>
                  </a:lnTo>
                  <a:lnTo>
                    <a:pt x="44828" y="10844"/>
                  </a:lnTo>
                  <a:lnTo>
                    <a:pt x="29789" y="8189"/>
                  </a:lnTo>
                  <a:lnTo>
                    <a:pt x="19851" y="28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124"/>
          <p:cNvGrpSpPr/>
          <p:nvPr/>
        </p:nvGrpSpPr>
        <p:grpSpPr>
          <a:xfrm>
            <a:off x="3491508" y="3036094"/>
            <a:ext cx="1455529" cy="759024"/>
            <a:chOff x="3491508" y="3036094"/>
            <a:chExt cx="1455529" cy="759024"/>
          </a:xfrm>
        </p:grpSpPr>
        <p:sp>
          <p:nvSpPr>
            <p:cNvPr id="17" name="SMARTInkShape-395"/>
            <p:cNvSpPr/>
            <p:nvPr/>
          </p:nvSpPr>
          <p:spPr>
            <a:xfrm>
              <a:off x="4018359" y="3089672"/>
              <a:ext cx="35720" cy="526852"/>
            </a:xfrm>
            <a:custGeom>
              <a:avLst/>
              <a:gdLst/>
              <a:ahLst/>
              <a:cxnLst/>
              <a:rect l="0" t="0" r="0" b="0"/>
              <a:pathLst>
                <a:path w="35720" h="526852">
                  <a:moveTo>
                    <a:pt x="0" y="0"/>
                  </a:moveTo>
                  <a:lnTo>
                    <a:pt x="0" y="43449"/>
                  </a:lnTo>
                  <a:lnTo>
                    <a:pt x="993" y="82455"/>
                  </a:lnTo>
                  <a:lnTo>
                    <a:pt x="7068" y="100109"/>
                  </a:lnTo>
                  <a:lnTo>
                    <a:pt x="8767" y="141178"/>
                  </a:lnTo>
                  <a:lnTo>
                    <a:pt x="8920" y="184448"/>
                  </a:lnTo>
                  <a:lnTo>
                    <a:pt x="16618" y="227945"/>
                  </a:lnTo>
                  <a:lnTo>
                    <a:pt x="17787" y="271786"/>
                  </a:lnTo>
                  <a:lnTo>
                    <a:pt x="18845" y="314681"/>
                  </a:lnTo>
                  <a:lnTo>
                    <a:pt x="26237" y="357139"/>
                  </a:lnTo>
                  <a:lnTo>
                    <a:pt x="26757" y="398856"/>
                  </a:lnTo>
                  <a:lnTo>
                    <a:pt x="27780" y="432429"/>
                  </a:lnTo>
                  <a:lnTo>
                    <a:pt x="35167" y="470676"/>
                  </a:lnTo>
                  <a:lnTo>
                    <a:pt x="35719" y="526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96"/>
            <p:cNvSpPr/>
            <p:nvPr/>
          </p:nvSpPr>
          <p:spPr>
            <a:xfrm>
              <a:off x="3723680" y="3768328"/>
              <a:ext cx="803673" cy="26238"/>
            </a:xfrm>
            <a:custGeom>
              <a:avLst/>
              <a:gdLst/>
              <a:ahLst/>
              <a:cxnLst/>
              <a:rect l="0" t="0" r="0" b="0"/>
              <a:pathLst>
                <a:path w="803673" h="26238">
                  <a:moveTo>
                    <a:pt x="803672" y="8930"/>
                  </a:moveTo>
                  <a:lnTo>
                    <a:pt x="798931" y="8930"/>
                  </a:lnTo>
                  <a:lnTo>
                    <a:pt x="793958" y="6284"/>
                  </a:lnTo>
                  <a:lnTo>
                    <a:pt x="788440" y="2793"/>
                  </a:lnTo>
                  <a:lnTo>
                    <a:pt x="778600" y="368"/>
                  </a:lnTo>
                  <a:lnTo>
                    <a:pt x="735024" y="2"/>
                  </a:lnTo>
                  <a:lnTo>
                    <a:pt x="693621" y="0"/>
                  </a:lnTo>
                  <a:lnTo>
                    <a:pt x="649614" y="0"/>
                  </a:lnTo>
                  <a:lnTo>
                    <a:pt x="604982" y="0"/>
                  </a:lnTo>
                  <a:lnTo>
                    <a:pt x="565169" y="0"/>
                  </a:lnTo>
                  <a:lnTo>
                    <a:pt x="534535" y="7689"/>
                  </a:lnTo>
                  <a:lnTo>
                    <a:pt x="514111" y="3540"/>
                  </a:lnTo>
                  <a:lnTo>
                    <a:pt x="473224" y="8527"/>
                  </a:lnTo>
                  <a:lnTo>
                    <a:pt x="431598" y="8906"/>
                  </a:lnTo>
                  <a:lnTo>
                    <a:pt x="389929" y="8928"/>
                  </a:lnTo>
                  <a:lnTo>
                    <a:pt x="354211" y="9922"/>
                  </a:lnTo>
                  <a:lnTo>
                    <a:pt x="311326" y="17491"/>
                  </a:lnTo>
                  <a:lnTo>
                    <a:pt x="267727" y="17845"/>
                  </a:lnTo>
                  <a:lnTo>
                    <a:pt x="238103" y="18850"/>
                  </a:lnTo>
                  <a:lnTo>
                    <a:pt x="203519" y="26237"/>
                  </a:lnTo>
                  <a:lnTo>
                    <a:pt x="191656" y="25552"/>
                  </a:lnTo>
                  <a:lnTo>
                    <a:pt x="149582" y="18666"/>
                  </a:lnTo>
                  <a:lnTo>
                    <a:pt x="107200" y="17907"/>
                  </a:lnTo>
                  <a:lnTo>
                    <a:pt x="95269" y="16888"/>
                  </a:lnTo>
                  <a:lnTo>
                    <a:pt x="60646" y="9482"/>
                  </a:lnTo>
                  <a:lnTo>
                    <a:pt x="20946" y="895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97"/>
            <p:cNvSpPr/>
            <p:nvPr/>
          </p:nvSpPr>
          <p:spPr>
            <a:xfrm>
              <a:off x="3509367" y="3375422"/>
              <a:ext cx="107157" cy="321470"/>
            </a:xfrm>
            <a:custGeom>
              <a:avLst/>
              <a:gdLst/>
              <a:ahLst/>
              <a:cxnLst/>
              <a:rect l="0" t="0" r="0" b="0"/>
              <a:pathLst>
                <a:path w="107157" h="321470">
                  <a:moveTo>
                    <a:pt x="0" y="0"/>
                  </a:moveTo>
                  <a:lnTo>
                    <a:pt x="0" y="41920"/>
                  </a:lnTo>
                  <a:lnTo>
                    <a:pt x="0" y="74417"/>
                  </a:lnTo>
                  <a:lnTo>
                    <a:pt x="2646" y="80368"/>
                  </a:lnTo>
                  <a:lnTo>
                    <a:pt x="6137" y="86321"/>
                  </a:lnTo>
                  <a:lnTo>
                    <a:pt x="8102" y="96242"/>
                  </a:lnTo>
                  <a:lnTo>
                    <a:pt x="8562" y="105943"/>
                  </a:lnTo>
                  <a:lnTo>
                    <a:pt x="14058" y="116870"/>
                  </a:lnTo>
                  <a:lnTo>
                    <a:pt x="21131" y="128340"/>
                  </a:lnTo>
                  <a:lnTo>
                    <a:pt x="33421" y="162749"/>
                  </a:lnTo>
                  <a:lnTo>
                    <a:pt x="40881" y="175442"/>
                  </a:lnTo>
                  <a:lnTo>
                    <a:pt x="54142" y="214476"/>
                  </a:lnTo>
                  <a:lnTo>
                    <a:pt x="77413" y="255807"/>
                  </a:lnTo>
                  <a:lnTo>
                    <a:pt x="98228" y="297489"/>
                  </a:lnTo>
                  <a:lnTo>
                    <a:pt x="107156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98"/>
            <p:cNvSpPr/>
            <p:nvPr/>
          </p:nvSpPr>
          <p:spPr>
            <a:xfrm>
              <a:off x="4563070" y="3634383"/>
              <a:ext cx="241103" cy="160735"/>
            </a:xfrm>
            <a:custGeom>
              <a:avLst/>
              <a:gdLst/>
              <a:ahLst/>
              <a:cxnLst/>
              <a:rect l="0" t="0" r="0" b="0"/>
              <a:pathLst>
                <a:path w="241103" h="160735">
                  <a:moveTo>
                    <a:pt x="241102" y="0"/>
                  </a:moveTo>
                  <a:lnTo>
                    <a:pt x="232540" y="0"/>
                  </a:lnTo>
                  <a:lnTo>
                    <a:pt x="216365" y="14821"/>
                  </a:lnTo>
                  <a:lnTo>
                    <a:pt x="207025" y="17459"/>
                  </a:lnTo>
                  <a:lnTo>
                    <a:pt x="198578" y="23917"/>
                  </a:lnTo>
                  <a:lnTo>
                    <a:pt x="190248" y="26930"/>
                  </a:lnTo>
                  <a:lnTo>
                    <a:pt x="181496" y="32674"/>
                  </a:lnTo>
                  <a:lnTo>
                    <a:pt x="172619" y="35808"/>
                  </a:lnTo>
                  <a:lnTo>
                    <a:pt x="163705" y="41588"/>
                  </a:lnTo>
                  <a:lnTo>
                    <a:pt x="157755" y="43288"/>
                  </a:lnTo>
                  <a:lnTo>
                    <a:pt x="155772" y="44734"/>
                  </a:lnTo>
                  <a:lnTo>
                    <a:pt x="154450" y="46689"/>
                  </a:lnTo>
                  <a:lnTo>
                    <a:pt x="153568" y="48986"/>
                  </a:lnTo>
                  <a:lnTo>
                    <a:pt x="151988" y="50516"/>
                  </a:lnTo>
                  <a:lnTo>
                    <a:pt x="142323" y="55619"/>
                  </a:lnTo>
                  <a:lnTo>
                    <a:pt x="127920" y="67737"/>
                  </a:lnTo>
                  <a:lnTo>
                    <a:pt x="116072" y="73352"/>
                  </a:lnTo>
                  <a:lnTo>
                    <a:pt x="113100" y="75691"/>
                  </a:lnTo>
                  <a:lnTo>
                    <a:pt x="109798" y="80934"/>
                  </a:lnTo>
                  <a:lnTo>
                    <a:pt x="108918" y="83722"/>
                  </a:lnTo>
                  <a:lnTo>
                    <a:pt x="107338" y="85580"/>
                  </a:lnTo>
                  <a:lnTo>
                    <a:pt x="86211" y="101580"/>
                  </a:lnTo>
                  <a:lnTo>
                    <a:pt x="74393" y="112191"/>
                  </a:lnTo>
                  <a:lnTo>
                    <a:pt x="62504" y="117962"/>
                  </a:lnTo>
                  <a:lnTo>
                    <a:pt x="38450" y="139173"/>
                  </a:lnTo>
                  <a:lnTo>
                    <a:pt x="26741" y="144789"/>
                  </a:lnTo>
                  <a:lnTo>
                    <a:pt x="11077" y="157668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99"/>
            <p:cNvSpPr/>
            <p:nvPr/>
          </p:nvSpPr>
          <p:spPr>
            <a:xfrm>
              <a:off x="3732609" y="3598664"/>
              <a:ext cx="285719" cy="169665"/>
            </a:xfrm>
            <a:custGeom>
              <a:avLst/>
              <a:gdLst/>
              <a:ahLst/>
              <a:cxnLst/>
              <a:rect l="0" t="0" r="0" b="0"/>
              <a:pathLst>
                <a:path w="285719" h="169665">
                  <a:moveTo>
                    <a:pt x="276821" y="0"/>
                  </a:moveTo>
                  <a:lnTo>
                    <a:pt x="285382" y="0"/>
                  </a:lnTo>
                  <a:lnTo>
                    <a:pt x="285718" y="7689"/>
                  </a:lnTo>
                  <a:lnTo>
                    <a:pt x="284737" y="8102"/>
                  </a:lnTo>
                  <a:lnTo>
                    <a:pt x="281000" y="8562"/>
                  </a:lnTo>
                  <a:lnTo>
                    <a:pt x="279607" y="9677"/>
                  </a:lnTo>
                  <a:lnTo>
                    <a:pt x="278059" y="13561"/>
                  </a:lnTo>
                  <a:lnTo>
                    <a:pt x="276654" y="14994"/>
                  </a:lnTo>
                  <a:lnTo>
                    <a:pt x="267270" y="19939"/>
                  </a:lnTo>
                  <a:lnTo>
                    <a:pt x="264501" y="22223"/>
                  </a:lnTo>
                  <a:lnTo>
                    <a:pt x="256132" y="24760"/>
                  </a:lnTo>
                  <a:lnTo>
                    <a:pt x="246790" y="26879"/>
                  </a:lnTo>
                  <a:lnTo>
                    <a:pt x="203121" y="49689"/>
                  </a:lnTo>
                  <a:lnTo>
                    <a:pt x="163333" y="65855"/>
                  </a:lnTo>
                  <a:lnTo>
                    <a:pt x="123010" y="78240"/>
                  </a:lnTo>
                  <a:lnTo>
                    <a:pt x="82976" y="101237"/>
                  </a:lnTo>
                  <a:lnTo>
                    <a:pt x="39620" y="130970"/>
                  </a:lnTo>
                  <a:lnTo>
                    <a:pt x="30040" y="138906"/>
                  </a:lnTo>
                  <a:lnTo>
                    <a:pt x="17914" y="144737"/>
                  </a:lnTo>
                  <a:lnTo>
                    <a:pt x="11931" y="15064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00"/>
            <p:cNvSpPr/>
            <p:nvPr/>
          </p:nvSpPr>
          <p:spPr>
            <a:xfrm>
              <a:off x="3491508" y="3071813"/>
              <a:ext cx="419696" cy="276821"/>
            </a:xfrm>
            <a:custGeom>
              <a:avLst/>
              <a:gdLst/>
              <a:ahLst/>
              <a:cxnLst/>
              <a:rect l="0" t="0" r="0" b="0"/>
              <a:pathLst>
                <a:path w="419696" h="276821">
                  <a:moveTo>
                    <a:pt x="419695" y="0"/>
                  </a:moveTo>
                  <a:lnTo>
                    <a:pt x="412006" y="0"/>
                  </a:lnTo>
                  <a:lnTo>
                    <a:pt x="368242" y="42522"/>
                  </a:lnTo>
                  <a:lnTo>
                    <a:pt x="359912" y="49861"/>
                  </a:lnTo>
                  <a:lnTo>
                    <a:pt x="348208" y="55490"/>
                  </a:lnTo>
                  <a:lnTo>
                    <a:pt x="304822" y="92283"/>
                  </a:lnTo>
                  <a:lnTo>
                    <a:pt x="269916" y="107708"/>
                  </a:lnTo>
                  <a:lnTo>
                    <a:pt x="230130" y="133959"/>
                  </a:lnTo>
                  <a:lnTo>
                    <a:pt x="190380" y="154782"/>
                  </a:lnTo>
                  <a:lnTo>
                    <a:pt x="151248" y="178593"/>
                  </a:lnTo>
                  <a:lnTo>
                    <a:pt x="109236" y="205382"/>
                  </a:lnTo>
                  <a:lnTo>
                    <a:pt x="69397" y="232171"/>
                  </a:lnTo>
                  <a:lnTo>
                    <a:pt x="25173" y="261937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01"/>
            <p:cNvSpPr/>
            <p:nvPr/>
          </p:nvSpPr>
          <p:spPr>
            <a:xfrm>
              <a:off x="4232672" y="3214692"/>
              <a:ext cx="375001" cy="365993"/>
            </a:xfrm>
            <a:custGeom>
              <a:avLst/>
              <a:gdLst/>
              <a:ahLst/>
              <a:cxnLst/>
              <a:rect l="0" t="0" r="0" b="0"/>
              <a:pathLst>
                <a:path w="375001" h="365993">
                  <a:moveTo>
                    <a:pt x="0" y="26785"/>
                  </a:moveTo>
                  <a:lnTo>
                    <a:pt x="0" y="18223"/>
                  </a:lnTo>
                  <a:lnTo>
                    <a:pt x="4740" y="13223"/>
                  </a:lnTo>
                  <a:lnTo>
                    <a:pt x="9714" y="10836"/>
                  </a:lnTo>
                  <a:lnTo>
                    <a:pt x="20990" y="9302"/>
                  </a:lnTo>
                  <a:lnTo>
                    <a:pt x="22923" y="8185"/>
                  </a:lnTo>
                  <a:lnTo>
                    <a:pt x="24212" y="6447"/>
                  </a:lnTo>
                  <a:lnTo>
                    <a:pt x="25071" y="4297"/>
                  </a:lnTo>
                  <a:lnTo>
                    <a:pt x="26636" y="2863"/>
                  </a:lnTo>
                  <a:lnTo>
                    <a:pt x="31020" y="1270"/>
                  </a:lnTo>
                  <a:lnTo>
                    <a:pt x="74088" y="0"/>
                  </a:lnTo>
                  <a:lnTo>
                    <a:pt x="95415" y="988"/>
                  </a:lnTo>
                  <a:lnTo>
                    <a:pt x="140021" y="20986"/>
                  </a:lnTo>
                  <a:lnTo>
                    <a:pt x="181577" y="41676"/>
                  </a:lnTo>
                  <a:lnTo>
                    <a:pt x="223243" y="65150"/>
                  </a:lnTo>
                  <a:lnTo>
                    <a:pt x="264914" y="91901"/>
                  </a:lnTo>
                  <a:lnTo>
                    <a:pt x="297501" y="119048"/>
                  </a:lnTo>
                  <a:lnTo>
                    <a:pt x="300895" y="125007"/>
                  </a:lnTo>
                  <a:lnTo>
                    <a:pt x="303450" y="133418"/>
                  </a:lnTo>
                  <a:lnTo>
                    <a:pt x="273796" y="133937"/>
                  </a:lnTo>
                  <a:lnTo>
                    <a:pt x="267870" y="131293"/>
                  </a:lnTo>
                  <a:lnTo>
                    <a:pt x="261928" y="127803"/>
                  </a:lnTo>
                  <a:lnTo>
                    <a:pt x="250029" y="125563"/>
                  </a:lnTo>
                  <a:lnTo>
                    <a:pt x="215708" y="125012"/>
                  </a:lnTo>
                  <a:lnTo>
                    <a:pt x="215243" y="126004"/>
                  </a:lnTo>
                  <a:lnTo>
                    <a:pt x="214435" y="132700"/>
                  </a:lnTo>
                  <a:lnTo>
                    <a:pt x="220474" y="140825"/>
                  </a:lnTo>
                  <a:lnTo>
                    <a:pt x="223414" y="149100"/>
                  </a:lnTo>
                  <a:lnTo>
                    <a:pt x="235563" y="163743"/>
                  </a:lnTo>
                  <a:lnTo>
                    <a:pt x="257154" y="181240"/>
                  </a:lnTo>
                  <a:lnTo>
                    <a:pt x="265103" y="190682"/>
                  </a:lnTo>
                  <a:lnTo>
                    <a:pt x="296942" y="218216"/>
                  </a:lnTo>
                  <a:lnTo>
                    <a:pt x="310453" y="234428"/>
                  </a:lnTo>
                  <a:lnTo>
                    <a:pt x="330442" y="246948"/>
                  </a:lnTo>
                  <a:lnTo>
                    <a:pt x="347091" y="268454"/>
                  </a:lnTo>
                  <a:lnTo>
                    <a:pt x="372371" y="310455"/>
                  </a:lnTo>
                  <a:lnTo>
                    <a:pt x="375000" y="345212"/>
                  </a:lnTo>
                  <a:lnTo>
                    <a:pt x="372380" y="349547"/>
                  </a:lnTo>
                  <a:lnTo>
                    <a:pt x="370292" y="352093"/>
                  </a:lnTo>
                  <a:lnTo>
                    <a:pt x="365327" y="354921"/>
                  </a:lnTo>
                  <a:lnTo>
                    <a:pt x="359813" y="357170"/>
                  </a:lnTo>
                  <a:lnTo>
                    <a:pt x="354055" y="361477"/>
                  </a:lnTo>
                  <a:lnTo>
                    <a:pt x="345543" y="364052"/>
                  </a:lnTo>
                  <a:lnTo>
                    <a:pt x="306427" y="365992"/>
                  </a:lnTo>
                  <a:lnTo>
                    <a:pt x="263912" y="357011"/>
                  </a:lnTo>
                  <a:lnTo>
                    <a:pt x="220100" y="343016"/>
                  </a:lnTo>
                  <a:lnTo>
                    <a:pt x="175525" y="332519"/>
                  </a:lnTo>
                  <a:lnTo>
                    <a:pt x="130883" y="315436"/>
                  </a:lnTo>
                  <a:lnTo>
                    <a:pt x="98226" y="303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02"/>
            <p:cNvSpPr/>
            <p:nvPr/>
          </p:nvSpPr>
          <p:spPr>
            <a:xfrm>
              <a:off x="3911203" y="3036094"/>
              <a:ext cx="1035834" cy="616149"/>
            </a:xfrm>
            <a:custGeom>
              <a:avLst/>
              <a:gdLst/>
              <a:ahLst/>
              <a:cxnLst/>
              <a:rect l="0" t="0" r="0" b="0"/>
              <a:pathLst>
                <a:path w="1035834" h="616149">
                  <a:moveTo>
                    <a:pt x="0" y="0"/>
                  </a:moveTo>
                  <a:lnTo>
                    <a:pt x="31455" y="14239"/>
                  </a:lnTo>
                  <a:lnTo>
                    <a:pt x="74640" y="23678"/>
                  </a:lnTo>
                  <a:lnTo>
                    <a:pt x="116508" y="31120"/>
                  </a:lnTo>
                  <a:lnTo>
                    <a:pt x="153723" y="42181"/>
                  </a:lnTo>
                  <a:lnTo>
                    <a:pt x="196706" y="50460"/>
                  </a:lnTo>
                  <a:lnTo>
                    <a:pt x="241135" y="57908"/>
                  </a:lnTo>
                  <a:lnTo>
                    <a:pt x="282964" y="62591"/>
                  </a:lnTo>
                  <a:lnTo>
                    <a:pt x="320919" y="69396"/>
                  </a:lnTo>
                  <a:lnTo>
                    <a:pt x="357079" y="75775"/>
                  </a:lnTo>
                  <a:lnTo>
                    <a:pt x="392885" y="79460"/>
                  </a:lnTo>
                  <a:lnTo>
                    <a:pt x="428621" y="82834"/>
                  </a:lnTo>
                  <a:lnTo>
                    <a:pt x="467136" y="88446"/>
                  </a:lnTo>
                  <a:lnTo>
                    <a:pt x="509360" y="89184"/>
                  </a:lnTo>
                  <a:lnTo>
                    <a:pt x="546621" y="89282"/>
                  </a:lnTo>
                  <a:lnTo>
                    <a:pt x="562427" y="90282"/>
                  </a:lnTo>
                  <a:lnTo>
                    <a:pt x="607036" y="97674"/>
                  </a:lnTo>
                  <a:lnTo>
                    <a:pt x="637953" y="97162"/>
                  </a:lnTo>
                  <a:lnTo>
                    <a:pt x="675658" y="90118"/>
                  </a:lnTo>
                  <a:lnTo>
                    <a:pt x="715800" y="89345"/>
                  </a:lnTo>
                  <a:lnTo>
                    <a:pt x="755919" y="89298"/>
                  </a:lnTo>
                  <a:lnTo>
                    <a:pt x="797628" y="89297"/>
                  </a:lnTo>
                  <a:lnTo>
                    <a:pt x="815174" y="89297"/>
                  </a:lnTo>
                  <a:lnTo>
                    <a:pt x="821352" y="91942"/>
                  </a:lnTo>
                  <a:lnTo>
                    <a:pt x="824388" y="94037"/>
                  </a:lnTo>
                  <a:lnTo>
                    <a:pt x="838143" y="96985"/>
                  </a:lnTo>
                  <a:lnTo>
                    <a:pt x="853439" y="98973"/>
                  </a:lnTo>
                  <a:lnTo>
                    <a:pt x="866015" y="105246"/>
                  </a:lnTo>
                  <a:lnTo>
                    <a:pt x="869046" y="105882"/>
                  </a:lnTo>
                  <a:lnTo>
                    <a:pt x="882266" y="114733"/>
                  </a:lnTo>
                  <a:lnTo>
                    <a:pt x="890818" y="121955"/>
                  </a:lnTo>
                  <a:lnTo>
                    <a:pt x="899167" y="125101"/>
                  </a:lnTo>
                  <a:lnTo>
                    <a:pt x="926540" y="148687"/>
                  </a:lnTo>
                  <a:lnTo>
                    <a:pt x="932033" y="150419"/>
                  </a:lnTo>
                  <a:lnTo>
                    <a:pt x="933894" y="151873"/>
                  </a:lnTo>
                  <a:lnTo>
                    <a:pt x="935963" y="156134"/>
                  </a:lnTo>
                  <a:lnTo>
                    <a:pt x="938283" y="166955"/>
                  </a:lnTo>
                  <a:lnTo>
                    <a:pt x="953446" y="188080"/>
                  </a:lnTo>
                  <a:lnTo>
                    <a:pt x="955358" y="208392"/>
                  </a:lnTo>
                  <a:lnTo>
                    <a:pt x="955476" y="253008"/>
                  </a:lnTo>
                  <a:lnTo>
                    <a:pt x="955477" y="297579"/>
                  </a:lnTo>
                  <a:lnTo>
                    <a:pt x="955477" y="338115"/>
                  </a:lnTo>
                  <a:lnTo>
                    <a:pt x="958122" y="346396"/>
                  </a:lnTo>
                  <a:lnTo>
                    <a:pt x="961614" y="353383"/>
                  </a:lnTo>
                  <a:lnTo>
                    <a:pt x="963854" y="368599"/>
                  </a:lnTo>
                  <a:lnTo>
                    <a:pt x="965154" y="378134"/>
                  </a:lnTo>
                  <a:lnTo>
                    <a:pt x="971426" y="394986"/>
                  </a:lnTo>
                  <a:lnTo>
                    <a:pt x="973479" y="404744"/>
                  </a:lnTo>
                  <a:lnTo>
                    <a:pt x="980214" y="415817"/>
                  </a:lnTo>
                  <a:lnTo>
                    <a:pt x="985653" y="422271"/>
                  </a:lnTo>
                  <a:lnTo>
                    <a:pt x="988732" y="431092"/>
                  </a:lnTo>
                  <a:lnTo>
                    <a:pt x="991093" y="440636"/>
                  </a:lnTo>
                  <a:lnTo>
                    <a:pt x="1006577" y="471243"/>
                  </a:lnTo>
                  <a:lnTo>
                    <a:pt x="1018053" y="505109"/>
                  </a:lnTo>
                  <a:lnTo>
                    <a:pt x="1024869" y="517743"/>
                  </a:lnTo>
                  <a:lnTo>
                    <a:pt x="1025551" y="520779"/>
                  </a:lnTo>
                  <a:lnTo>
                    <a:pt x="1032782" y="533773"/>
                  </a:lnTo>
                  <a:lnTo>
                    <a:pt x="1035833" y="574553"/>
                  </a:lnTo>
                  <a:lnTo>
                    <a:pt x="1034845" y="576512"/>
                  </a:lnTo>
                  <a:lnTo>
                    <a:pt x="1033194" y="577818"/>
                  </a:lnTo>
                  <a:lnTo>
                    <a:pt x="1031101" y="578688"/>
                  </a:lnTo>
                  <a:lnTo>
                    <a:pt x="1029705" y="580261"/>
                  </a:lnTo>
                  <a:lnTo>
                    <a:pt x="1024820" y="589914"/>
                  </a:lnTo>
                  <a:lnTo>
                    <a:pt x="1022541" y="592705"/>
                  </a:lnTo>
                  <a:lnTo>
                    <a:pt x="1017364" y="595807"/>
                  </a:lnTo>
                  <a:lnTo>
                    <a:pt x="1011756" y="598178"/>
                  </a:lnTo>
                  <a:lnTo>
                    <a:pt x="1003020" y="604099"/>
                  </a:lnTo>
                  <a:lnTo>
                    <a:pt x="994148" y="606294"/>
                  </a:lnTo>
                  <a:lnTo>
                    <a:pt x="988208" y="606808"/>
                  </a:lnTo>
                  <a:lnTo>
                    <a:pt x="982261" y="609682"/>
                  </a:lnTo>
                  <a:lnTo>
                    <a:pt x="976310" y="613274"/>
                  </a:lnTo>
                  <a:lnTo>
                    <a:pt x="966390" y="615296"/>
                  </a:lnTo>
                  <a:lnTo>
                    <a:pt x="922580" y="616115"/>
                  </a:lnTo>
                  <a:lnTo>
                    <a:pt x="880062" y="616146"/>
                  </a:lnTo>
                  <a:lnTo>
                    <a:pt x="857064" y="615156"/>
                  </a:lnTo>
                  <a:lnTo>
                    <a:pt x="820135" y="608460"/>
                  </a:lnTo>
                  <a:lnTo>
                    <a:pt x="776699" y="607382"/>
                  </a:lnTo>
                  <a:lnTo>
                    <a:pt x="736387" y="607251"/>
                  </a:lnTo>
                  <a:lnTo>
                    <a:pt x="696344" y="607225"/>
                  </a:lnTo>
                  <a:lnTo>
                    <a:pt x="661849" y="607220"/>
                  </a:lnTo>
                  <a:lnTo>
                    <a:pt x="621642" y="607219"/>
                  </a:lnTo>
                  <a:lnTo>
                    <a:pt x="584152" y="607219"/>
                  </a:lnTo>
                  <a:lnTo>
                    <a:pt x="547909" y="607219"/>
                  </a:lnTo>
                  <a:lnTo>
                    <a:pt x="513027" y="607219"/>
                  </a:lnTo>
                  <a:lnTo>
                    <a:pt x="471424" y="607219"/>
                  </a:lnTo>
                  <a:lnTo>
                    <a:pt x="430023" y="607219"/>
                  </a:lnTo>
                  <a:lnTo>
                    <a:pt x="386806" y="607219"/>
                  </a:lnTo>
                  <a:lnTo>
                    <a:pt x="373328" y="608211"/>
                  </a:lnTo>
                  <a:lnTo>
                    <a:pt x="335470" y="615321"/>
                  </a:lnTo>
                  <a:lnTo>
                    <a:pt x="303610" y="616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03"/>
            <p:cNvSpPr/>
            <p:nvPr/>
          </p:nvSpPr>
          <p:spPr>
            <a:xfrm>
              <a:off x="4268391" y="3277195"/>
              <a:ext cx="80368" cy="276822"/>
            </a:xfrm>
            <a:custGeom>
              <a:avLst/>
              <a:gdLst/>
              <a:ahLst/>
              <a:cxnLst/>
              <a:rect l="0" t="0" r="0" b="0"/>
              <a:pathLst>
                <a:path w="80368" h="276822">
                  <a:moveTo>
                    <a:pt x="0" y="0"/>
                  </a:moveTo>
                  <a:lnTo>
                    <a:pt x="992" y="9114"/>
                  </a:lnTo>
                  <a:lnTo>
                    <a:pt x="11024" y="53328"/>
                  </a:lnTo>
                  <a:lnTo>
                    <a:pt x="15834" y="71364"/>
                  </a:lnTo>
                  <a:lnTo>
                    <a:pt x="20327" y="107150"/>
                  </a:lnTo>
                  <a:lnTo>
                    <a:pt x="24874" y="127660"/>
                  </a:lnTo>
                  <a:lnTo>
                    <a:pt x="26930" y="142066"/>
                  </a:lnTo>
                  <a:lnTo>
                    <a:pt x="33689" y="162045"/>
                  </a:lnTo>
                  <a:lnTo>
                    <a:pt x="37763" y="178982"/>
                  </a:lnTo>
                  <a:lnTo>
                    <a:pt x="45253" y="193923"/>
                  </a:lnTo>
                  <a:lnTo>
                    <a:pt x="58619" y="217140"/>
                  </a:lnTo>
                  <a:lnTo>
                    <a:pt x="62347" y="228269"/>
                  </a:lnTo>
                  <a:lnTo>
                    <a:pt x="68303" y="237851"/>
                  </a:lnTo>
                  <a:lnTo>
                    <a:pt x="71501" y="246974"/>
                  </a:lnTo>
                  <a:lnTo>
                    <a:pt x="77299" y="255961"/>
                  </a:lnTo>
                  <a:lnTo>
                    <a:pt x="79458" y="264907"/>
                  </a:lnTo>
                  <a:lnTo>
                    <a:pt x="80367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49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Reformation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16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(1500s) movement for religious reform.  Rejection of the Pope’s authority. </a:t>
            </a:r>
            <a:endParaRPr lang="en-US" sz="3200" dirty="0"/>
          </a:p>
        </p:txBody>
      </p:sp>
      <p:sp>
        <p:nvSpPr>
          <p:cNvPr id="4" name="SMARTInkShape-404"/>
          <p:cNvSpPr/>
          <p:nvPr/>
        </p:nvSpPr>
        <p:spPr>
          <a:xfrm>
            <a:off x="1214438" y="1705570"/>
            <a:ext cx="3134321" cy="62509"/>
          </a:xfrm>
          <a:custGeom>
            <a:avLst/>
            <a:gdLst/>
            <a:ahLst/>
            <a:cxnLst/>
            <a:rect l="0" t="0" r="0" b="0"/>
            <a:pathLst>
              <a:path w="3134321" h="62509">
                <a:moveTo>
                  <a:pt x="8929" y="17860"/>
                </a:moveTo>
                <a:lnTo>
                  <a:pt x="0" y="17860"/>
                </a:lnTo>
                <a:lnTo>
                  <a:pt x="43449" y="17860"/>
                </a:lnTo>
                <a:lnTo>
                  <a:pt x="86734" y="17860"/>
                </a:lnTo>
                <a:lnTo>
                  <a:pt x="128016" y="17860"/>
                </a:lnTo>
                <a:lnTo>
                  <a:pt x="154455" y="15214"/>
                </a:lnTo>
                <a:lnTo>
                  <a:pt x="198547" y="9482"/>
                </a:lnTo>
                <a:lnTo>
                  <a:pt x="243147" y="8978"/>
                </a:lnTo>
                <a:lnTo>
                  <a:pt x="285027" y="8936"/>
                </a:lnTo>
                <a:lnTo>
                  <a:pt x="322745" y="8931"/>
                </a:lnTo>
                <a:lnTo>
                  <a:pt x="366285" y="6284"/>
                </a:lnTo>
                <a:lnTo>
                  <a:pt x="409795" y="828"/>
                </a:lnTo>
                <a:lnTo>
                  <a:pt x="447728" y="109"/>
                </a:lnTo>
                <a:lnTo>
                  <a:pt x="488650" y="15"/>
                </a:lnTo>
                <a:lnTo>
                  <a:pt x="527700" y="2"/>
                </a:lnTo>
                <a:lnTo>
                  <a:pt x="566871" y="1"/>
                </a:lnTo>
                <a:lnTo>
                  <a:pt x="607785" y="0"/>
                </a:lnTo>
                <a:lnTo>
                  <a:pt x="634175" y="2646"/>
                </a:lnTo>
                <a:lnTo>
                  <a:pt x="672541" y="8103"/>
                </a:lnTo>
                <a:lnTo>
                  <a:pt x="710005" y="8821"/>
                </a:lnTo>
                <a:lnTo>
                  <a:pt x="750694" y="8916"/>
                </a:lnTo>
                <a:lnTo>
                  <a:pt x="793829" y="8928"/>
                </a:lnTo>
                <a:lnTo>
                  <a:pt x="831712" y="8930"/>
                </a:lnTo>
                <a:lnTo>
                  <a:pt x="875274" y="8930"/>
                </a:lnTo>
                <a:lnTo>
                  <a:pt x="913642" y="8930"/>
                </a:lnTo>
                <a:lnTo>
                  <a:pt x="955847" y="8930"/>
                </a:lnTo>
                <a:lnTo>
                  <a:pt x="993106" y="8930"/>
                </a:lnTo>
                <a:lnTo>
                  <a:pt x="1036095" y="8930"/>
                </a:lnTo>
                <a:lnTo>
                  <a:pt x="1080525" y="8930"/>
                </a:lnTo>
                <a:lnTo>
                  <a:pt x="1125144" y="15998"/>
                </a:lnTo>
                <a:lnTo>
                  <a:pt x="1165600" y="17492"/>
                </a:lnTo>
                <a:lnTo>
                  <a:pt x="1206818" y="17811"/>
                </a:lnTo>
                <a:lnTo>
                  <a:pt x="1250328" y="17853"/>
                </a:lnTo>
                <a:lnTo>
                  <a:pt x="1288554" y="17859"/>
                </a:lnTo>
                <a:lnTo>
                  <a:pt x="1324548" y="17859"/>
                </a:lnTo>
                <a:lnTo>
                  <a:pt x="1364033" y="23997"/>
                </a:lnTo>
                <a:lnTo>
                  <a:pt x="1401524" y="26238"/>
                </a:lnTo>
                <a:lnTo>
                  <a:pt x="1437593" y="26680"/>
                </a:lnTo>
                <a:lnTo>
                  <a:pt x="1479518" y="26768"/>
                </a:lnTo>
                <a:lnTo>
                  <a:pt x="1520137" y="26785"/>
                </a:lnTo>
                <a:lnTo>
                  <a:pt x="1561344" y="31529"/>
                </a:lnTo>
                <a:lnTo>
                  <a:pt x="1599139" y="34891"/>
                </a:lnTo>
                <a:lnTo>
                  <a:pt x="1641147" y="35556"/>
                </a:lnTo>
                <a:lnTo>
                  <a:pt x="1678402" y="35687"/>
                </a:lnTo>
                <a:lnTo>
                  <a:pt x="1720562" y="36705"/>
                </a:lnTo>
                <a:lnTo>
                  <a:pt x="1761227" y="42786"/>
                </a:lnTo>
                <a:lnTo>
                  <a:pt x="1802443" y="44281"/>
                </a:lnTo>
                <a:lnTo>
                  <a:pt x="1845385" y="44576"/>
                </a:lnTo>
                <a:lnTo>
                  <a:pt x="1886205" y="44634"/>
                </a:lnTo>
                <a:lnTo>
                  <a:pt x="1927451" y="49386"/>
                </a:lnTo>
                <a:lnTo>
                  <a:pt x="1971391" y="52750"/>
                </a:lnTo>
                <a:lnTo>
                  <a:pt x="2015642" y="53415"/>
                </a:lnTo>
                <a:lnTo>
                  <a:pt x="2058081" y="53546"/>
                </a:lnTo>
                <a:lnTo>
                  <a:pt x="2098545" y="59709"/>
                </a:lnTo>
                <a:lnTo>
                  <a:pt x="2141080" y="61955"/>
                </a:lnTo>
                <a:lnTo>
                  <a:pt x="2183180" y="62399"/>
                </a:lnTo>
                <a:lnTo>
                  <a:pt x="2223577" y="62486"/>
                </a:lnTo>
                <a:lnTo>
                  <a:pt x="2266099" y="62504"/>
                </a:lnTo>
                <a:lnTo>
                  <a:pt x="2308196" y="62507"/>
                </a:lnTo>
                <a:lnTo>
                  <a:pt x="2348593" y="62508"/>
                </a:lnTo>
                <a:lnTo>
                  <a:pt x="2391115" y="62508"/>
                </a:lnTo>
                <a:lnTo>
                  <a:pt x="2428471" y="62508"/>
                </a:lnTo>
                <a:lnTo>
                  <a:pt x="2470651" y="62508"/>
                </a:lnTo>
                <a:lnTo>
                  <a:pt x="2508674" y="62508"/>
                </a:lnTo>
                <a:lnTo>
                  <a:pt x="2549589" y="62508"/>
                </a:lnTo>
                <a:lnTo>
                  <a:pt x="2588759" y="62508"/>
                </a:lnTo>
                <a:lnTo>
                  <a:pt x="2625160" y="62508"/>
                </a:lnTo>
                <a:lnTo>
                  <a:pt x="2661013" y="62508"/>
                </a:lnTo>
                <a:lnTo>
                  <a:pt x="2696759" y="62508"/>
                </a:lnTo>
                <a:lnTo>
                  <a:pt x="2732482" y="62508"/>
                </a:lnTo>
                <a:lnTo>
                  <a:pt x="2756627" y="59862"/>
                </a:lnTo>
                <a:lnTo>
                  <a:pt x="2787303" y="54820"/>
                </a:lnTo>
                <a:lnTo>
                  <a:pt x="2830874" y="53742"/>
                </a:lnTo>
                <a:lnTo>
                  <a:pt x="2869244" y="53600"/>
                </a:lnTo>
                <a:lnTo>
                  <a:pt x="2906708" y="53581"/>
                </a:lnTo>
                <a:lnTo>
                  <a:pt x="2937775" y="52587"/>
                </a:lnTo>
                <a:lnTo>
                  <a:pt x="2982335" y="45200"/>
                </a:lnTo>
                <a:lnTo>
                  <a:pt x="3024176" y="44681"/>
                </a:lnTo>
                <a:lnTo>
                  <a:pt x="3041861" y="43663"/>
                </a:lnTo>
                <a:lnTo>
                  <a:pt x="3067904" y="36547"/>
                </a:lnTo>
                <a:lnTo>
                  <a:pt x="3101567" y="35729"/>
                </a:lnTo>
                <a:lnTo>
                  <a:pt x="3107526" y="33078"/>
                </a:lnTo>
                <a:lnTo>
                  <a:pt x="3114696" y="28032"/>
                </a:lnTo>
                <a:lnTo>
                  <a:pt x="3124977" y="26822"/>
                </a:lnTo>
                <a:lnTo>
                  <a:pt x="3134320" y="2678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05"/>
          <p:cNvSpPr/>
          <p:nvPr/>
        </p:nvSpPr>
        <p:spPr>
          <a:xfrm>
            <a:off x="4277330" y="1723430"/>
            <a:ext cx="3732601" cy="125016"/>
          </a:xfrm>
          <a:custGeom>
            <a:avLst/>
            <a:gdLst/>
            <a:ahLst/>
            <a:cxnLst/>
            <a:rect l="0" t="0" r="0" b="0"/>
            <a:pathLst>
              <a:path w="3732601" h="125016">
                <a:moveTo>
                  <a:pt x="8920" y="8929"/>
                </a:moveTo>
                <a:lnTo>
                  <a:pt x="0" y="8929"/>
                </a:lnTo>
                <a:lnTo>
                  <a:pt x="13293" y="8929"/>
                </a:lnTo>
                <a:lnTo>
                  <a:pt x="18470" y="6284"/>
                </a:lnTo>
                <a:lnTo>
                  <a:pt x="24079" y="2793"/>
                </a:lnTo>
                <a:lnTo>
                  <a:pt x="35764" y="551"/>
                </a:lnTo>
                <a:lnTo>
                  <a:pt x="78778" y="9"/>
                </a:lnTo>
                <a:lnTo>
                  <a:pt x="117963" y="0"/>
                </a:lnTo>
                <a:lnTo>
                  <a:pt x="162132" y="0"/>
                </a:lnTo>
                <a:lnTo>
                  <a:pt x="198491" y="2645"/>
                </a:lnTo>
                <a:lnTo>
                  <a:pt x="241361" y="8102"/>
                </a:lnTo>
                <a:lnTo>
                  <a:pt x="285776" y="8820"/>
                </a:lnTo>
                <a:lnTo>
                  <a:pt x="322458" y="8908"/>
                </a:lnTo>
                <a:lnTo>
                  <a:pt x="364247" y="8925"/>
                </a:lnTo>
                <a:lnTo>
                  <a:pt x="392345" y="11574"/>
                </a:lnTo>
                <a:lnTo>
                  <a:pt x="433247" y="16618"/>
                </a:lnTo>
                <a:lnTo>
                  <a:pt x="473407" y="17614"/>
                </a:lnTo>
                <a:lnTo>
                  <a:pt x="515883" y="17811"/>
                </a:lnTo>
                <a:lnTo>
                  <a:pt x="557971" y="17849"/>
                </a:lnTo>
                <a:lnTo>
                  <a:pt x="592730" y="17856"/>
                </a:lnTo>
                <a:lnTo>
                  <a:pt x="628165" y="17858"/>
                </a:lnTo>
                <a:lnTo>
                  <a:pt x="663799" y="17859"/>
                </a:lnTo>
                <a:lnTo>
                  <a:pt x="705259" y="17859"/>
                </a:lnTo>
                <a:lnTo>
                  <a:pt x="747991" y="17859"/>
                </a:lnTo>
                <a:lnTo>
                  <a:pt x="790130" y="17859"/>
                </a:lnTo>
                <a:lnTo>
                  <a:pt x="824898" y="17859"/>
                </a:lnTo>
                <a:lnTo>
                  <a:pt x="860335" y="17859"/>
                </a:lnTo>
                <a:lnTo>
                  <a:pt x="895971" y="17859"/>
                </a:lnTo>
                <a:lnTo>
                  <a:pt x="937431" y="17859"/>
                </a:lnTo>
                <a:lnTo>
                  <a:pt x="971179" y="17859"/>
                </a:lnTo>
                <a:lnTo>
                  <a:pt x="1006314" y="17859"/>
                </a:lnTo>
                <a:lnTo>
                  <a:pt x="1041860" y="17859"/>
                </a:lnTo>
                <a:lnTo>
                  <a:pt x="1076535" y="17859"/>
                </a:lnTo>
                <a:lnTo>
                  <a:pt x="1118067" y="17859"/>
                </a:lnTo>
                <a:lnTo>
                  <a:pt x="1152473" y="17859"/>
                </a:lnTo>
                <a:lnTo>
                  <a:pt x="1187803" y="17859"/>
                </a:lnTo>
                <a:lnTo>
                  <a:pt x="1223406" y="17859"/>
                </a:lnTo>
                <a:lnTo>
                  <a:pt x="1266251" y="17859"/>
                </a:lnTo>
                <a:lnTo>
                  <a:pt x="1310507" y="17859"/>
                </a:lnTo>
                <a:lnTo>
                  <a:pt x="1345642" y="17859"/>
                </a:lnTo>
                <a:lnTo>
                  <a:pt x="1380196" y="17859"/>
                </a:lnTo>
                <a:lnTo>
                  <a:pt x="1424332" y="17859"/>
                </a:lnTo>
                <a:lnTo>
                  <a:pt x="1460507" y="17859"/>
                </a:lnTo>
                <a:lnTo>
                  <a:pt x="1504137" y="17859"/>
                </a:lnTo>
                <a:lnTo>
                  <a:pt x="1539165" y="22599"/>
                </a:lnTo>
                <a:lnTo>
                  <a:pt x="1574678" y="25547"/>
                </a:lnTo>
                <a:lnTo>
                  <a:pt x="1610336" y="26421"/>
                </a:lnTo>
                <a:lnTo>
                  <a:pt x="1646037" y="26680"/>
                </a:lnTo>
                <a:lnTo>
                  <a:pt x="1681750" y="26757"/>
                </a:lnTo>
                <a:lnTo>
                  <a:pt x="1717468" y="31520"/>
                </a:lnTo>
                <a:lnTo>
                  <a:pt x="1753186" y="34474"/>
                </a:lnTo>
                <a:lnTo>
                  <a:pt x="1788904" y="35350"/>
                </a:lnTo>
                <a:lnTo>
                  <a:pt x="1829364" y="40350"/>
                </a:lnTo>
                <a:lnTo>
                  <a:pt x="1868031" y="43375"/>
                </a:lnTo>
                <a:lnTo>
                  <a:pt x="1904622" y="44271"/>
                </a:lnTo>
                <a:lnTo>
                  <a:pt x="1940601" y="44536"/>
                </a:lnTo>
                <a:lnTo>
                  <a:pt x="1976395" y="44615"/>
                </a:lnTo>
                <a:lnTo>
                  <a:pt x="2017910" y="44642"/>
                </a:lnTo>
                <a:lnTo>
                  <a:pt x="2051667" y="44646"/>
                </a:lnTo>
                <a:lnTo>
                  <a:pt x="2095984" y="44648"/>
                </a:lnTo>
                <a:lnTo>
                  <a:pt x="2138436" y="44648"/>
                </a:lnTo>
                <a:lnTo>
                  <a:pt x="2177910" y="44648"/>
                </a:lnTo>
                <a:lnTo>
                  <a:pt x="2217016" y="44648"/>
                </a:lnTo>
                <a:lnTo>
                  <a:pt x="2257924" y="44648"/>
                </a:lnTo>
                <a:lnTo>
                  <a:pt x="2300805" y="50785"/>
                </a:lnTo>
                <a:lnTo>
                  <a:pt x="2338967" y="53026"/>
                </a:lnTo>
                <a:lnTo>
                  <a:pt x="2379909" y="53469"/>
                </a:lnTo>
                <a:lnTo>
                  <a:pt x="2420077" y="59693"/>
                </a:lnTo>
                <a:lnTo>
                  <a:pt x="2453602" y="61674"/>
                </a:lnTo>
                <a:lnTo>
                  <a:pt x="2497839" y="64989"/>
                </a:lnTo>
                <a:lnTo>
                  <a:pt x="2540276" y="70163"/>
                </a:lnTo>
                <a:lnTo>
                  <a:pt x="2580738" y="71186"/>
                </a:lnTo>
                <a:lnTo>
                  <a:pt x="2623274" y="74033"/>
                </a:lnTo>
                <a:lnTo>
                  <a:pt x="2665373" y="79116"/>
                </a:lnTo>
                <a:lnTo>
                  <a:pt x="2700136" y="79996"/>
                </a:lnTo>
                <a:lnTo>
                  <a:pt x="2741301" y="80294"/>
                </a:lnTo>
                <a:lnTo>
                  <a:pt x="2783975" y="80353"/>
                </a:lnTo>
                <a:lnTo>
                  <a:pt x="2826102" y="80364"/>
                </a:lnTo>
                <a:lnTo>
                  <a:pt x="2866504" y="80366"/>
                </a:lnTo>
                <a:lnTo>
                  <a:pt x="2900068" y="80367"/>
                </a:lnTo>
                <a:lnTo>
                  <a:pt x="2944321" y="80367"/>
                </a:lnTo>
                <a:lnTo>
                  <a:pt x="2986759" y="80367"/>
                </a:lnTo>
                <a:lnTo>
                  <a:pt x="3027223" y="81359"/>
                </a:lnTo>
                <a:lnTo>
                  <a:pt x="3060799" y="86504"/>
                </a:lnTo>
                <a:lnTo>
                  <a:pt x="3095883" y="88469"/>
                </a:lnTo>
                <a:lnTo>
                  <a:pt x="3130421" y="89051"/>
                </a:lnTo>
                <a:lnTo>
                  <a:pt x="3171907" y="89248"/>
                </a:lnTo>
                <a:lnTo>
                  <a:pt x="3206305" y="89282"/>
                </a:lnTo>
                <a:lnTo>
                  <a:pt x="3248742" y="89294"/>
                </a:lnTo>
                <a:lnTo>
                  <a:pt x="3286780" y="89296"/>
                </a:lnTo>
                <a:lnTo>
                  <a:pt x="3319937" y="89296"/>
                </a:lnTo>
                <a:lnTo>
                  <a:pt x="3364049" y="89297"/>
                </a:lnTo>
                <a:lnTo>
                  <a:pt x="3401721" y="89297"/>
                </a:lnTo>
                <a:lnTo>
                  <a:pt x="3438818" y="89297"/>
                </a:lnTo>
                <a:lnTo>
                  <a:pt x="3480688" y="89297"/>
                </a:lnTo>
                <a:lnTo>
                  <a:pt x="3517916" y="89297"/>
                </a:lnTo>
                <a:lnTo>
                  <a:pt x="3553933" y="89297"/>
                </a:lnTo>
                <a:lnTo>
                  <a:pt x="3589710" y="91942"/>
                </a:lnTo>
                <a:lnTo>
                  <a:pt x="3633589" y="97675"/>
                </a:lnTo>
                <a:lnTo>
                  <a:pt x="3664035" y="99146"/>
                </a:lnTo>
                <a:lnTo>
                  <a:pt x="3698737" y="106600"/>
                </a:lnTo>
                <a:lnTo>
                  <a:pt x="3708620" y="107901"/>
                </a:lnTo>
                <a:lnTo>
                  <a:pt x="3721492" y="114812"/>
                </a:lnTo>
                <a:lnTo>
                  <a:pt x="3732600" y="1250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06"/>
          <p:cNvSpPr/>
          <p:nvPr/>
        </p:nvSpPr>
        <p:spPr>
          <a:xfrm>
            <a:off x="687599" y="2198523"/>
            <a:ext cx="1357300" cy="42827"/>
          </a:xfrm>
          <a:custGeom>
            <a:avLst/>
            <a:gdLst/>
            <a:ahLst/>
            <a:cxnLst/>
            <a:rect l="0" t="0" r="0" b="0"/>
            <a:pathLst>
              <a:path w="1357300" h="42827">
                <a:moveTo>
                  <a:pt x="26776" y="16040"/>
                </a:moveTo>
                <a:lnTo>
                  <a:pt x="5785" y="16040"/>
                </a:lnTo>
                <a:lnTo>
                  <a:pt x="3852" y="15047"/>
                </a:lnTo>
                <a:lnTo>
                  <a:pt x="2564" y="13394"/>
                </a:lnTo>
                <a:lnTo>
                  <a:pt x="0" y="7142"/>
                </a:lnTo>
                <a:lnTo>
                  <a:pt x="42227" y="7110"/>
                </a:lnTo>
                <a:lnTo>
                  <a:pt x="82168" y="7110"/>
                </a:lnTo>
                <a:lnTo>
                  <a:pt x="120819" y="7110"/>
                </a:lnTo>
                <a:lnTo>
                  <a:pt x="159895" y="7110"/>
                </a:lnTo>
                <a:lnTo>
                  <a:pt x="197269" y="7110"/>
                </a:lnTo>
                <a:lnTo>
                  <a:pt x="231302" y="6118"/>
                </a:lnTo>
                <a:lnTo>
                  <a:pt x="271372" y="973"/>
                </a:lnTo>
                <a:lnTo>
                  <a:pt x="309813" y="0"/>
                </a:lnTo>
                <a:lnTo>
                  <a:pt x="351189" y="4562"/>
                </a:lnTo>
                <a:lnTo>
                  <a:pt x="390017" y="6355"/>
                </a:lnTo>
                <a:lnTo>
                  <a:pt x="432500" y="6886"/>
                </a:lnTo>
                <a:lnTo>
                  <a:pt x="476507" y="7044"/>
                </a:lnTo>
                <a:lnTo>
                  <a:pt x="520965" y="7090"/>
                </a:lnTo>
                <a:lnTo>
                  <a:pt x="565557" y="7104"/>
                </a:lnTo>
                <a:lnTo>
                  <a:pt x="595310" y="7107"/>
                </a:lnTo>
                <a:lnTo>
                  <a:pt x="627716" y="7109"/>
                </a:lnTo>
                <a:lnTo>
                  <a:pt x="660970" y="7109"/>
                </a:lnTo>
                <a:lnTo>
                  <a:pt x="692286" y="7110"/>
                </a:lnTo>
                <a:lnTo>
                  <a:pt x="722740" y="7110"/>
                </a:lnTo>
                <a:lnTo>
                  <a:pt x="752812" y="7110"/>
                </a:lnTo>
                <a:lnTo>
                  <a:pt x="782714" y="7110"/>
                </a:lnTo>
                <a:lnTo>
                  <a:pt x="815186" y="9756"/>
                </a:lnTo>
                <a:lnTo>
                  <a:pt x="847477" y="13247"/>
                </a:lnTo>
                <a:lnTo>
                  <a:pt x="889954" y="15212"/>
                </a:lnTo>
                <a:lnTo>
                  <a:pt x="922379" y="15672"/>
                </a:lnTo>
                <a:lnTo>
                  <a:pt x="953989" y="18522"/>
                </a:lnTo>
                <a:lnTo>
                  <a:pt x="997029" y="23059"/>
                </a:lnTo>
                <a:lnTo>
                  <a:pt x="1037563" y="24403"/>
                </a:lnTo>
                <a:lnTo>
                  <a:pt x="1078347" y="27447"/>
                </a:lnTo>
                <a:lnTo>
                  <a:pt x="1115566" y="31987"/>
                </a:lnTo>
                <a:lnTo>
                  <a:pt x="1151729" y="33332"/>
                </a:lnTo>
                <a:lnTo>
                  <a:pt x="1187580" y="33731"/>
                </a:lnTo>
                <a:lnTo>
                  <a:pt x="1230509" y="38606"/>
                </a:lnTo>
                <a:lnTo>
                  <a:pt x="1274053" y="42273"/>
                </a:lnTo>
                <a:lnTo>
                  <a:pt x="1318436" y="42796"/>
                </a:lnTo>
                <a:lnTo>
                  <a:pt x="1337139" y="42826"/>
                </a:lnTo>
                <a:lnTo>
                  <a:pt x="1348851" y="35760"/>
                </a:lnTo>
                <a:lnTo>
                  <a:pt x="1357299" y="338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128"/>
          <p:cNvGrpSpPr/>
          <p:nvPr/>
        </p:nvGrpSpPr>
        <p:grpSpPr>
          <a:xfrm>
            <a:off x="3634396" y="3286135"/>
            <a:ext cx="713737" cy="1643054"/>
            <a:chOff x="3634396" y="3286135"/>
            <a:chExt cx="713737" cy="1643054"/>
          </a:xfrm>
        </p:grpSpPr>
        <p:sp>
          <p:nvSpPr>
            <p:cNvPr id="7" name="SMARTInkShape-407"/>
            <p:cNvSpPr/>
            <p:nvPr/>
          </p:nvSpPr>
          <p:spPr>
            <a:xfrm>
              <a:off x="3955852" y="4518422"/>
              <a:ext cx="312540" cy="410767"/>
            </a:xfrm>
            <a:custGeom>
              <a:avLst/>
              <a:gdLst/>
              <a:ahLst/>
              <a:cxnLst/>
              <a:rect l="0" t="0" r="0" b="0"/>
              <a:pathLst>
                <a:path w="312540" h="410767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7688" y="8561"/>
                  </a:lnTo>
                  <a:lnTo>
                    <a:pt x="21249" y="21326"/>
                  </a:lnTo>
                  <a:lnTo>
                    <a:pt x="24327" y="27007"/>
                  </a:lnTo>
                  <a:lnTo>
                    <a:pt x="26687" y="32839"/>
                  </a:lnTo>
                  <a:lnTo>
                    <a:pt x="53628" y="73533"/>
                  </a:lnTo>
                  <a:lnTo>
                    <a:pt x="79157" y="113232"/>
                  </a:lnTo>
                  <a:lnTo>
                    <a:pt x="113029" y="154788"/>
                  </a:lnTo>
                  <a:lnTo>
                    <a:pt x="131871" y="181241"/>
                  </a:lnTo>
                  <a:lnTo>
                    <a:pt x="144906" y="203522"/>
                  </a:lnTo>
                  <a:lnTo>
                    <a:pt x="178772" y="248006"/>
                  </a:lnTo>
                  <a:lnTo>
                    <a:pt x="214328" y="292640"/>
                  </a:lnTo>
                  <a:lnTo>
                    <a:pt x="252843" y="334123"/>
                  </a:lnTo>
                  <a:lnTo>
                    <a:pt x="279674" y="376289"/>
                  </a:lnTo>
                  <a:lnTo>
                    <a:pt x="312539" y="410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08"/>
            <p:cNvSpPr/>
            <p:nvPr/>
          </p:nvSpPr>
          <p:spPr>
            <a:xfrm>
              <a:off x="3634396" y="3286135"/>
              <a:ext cx="713737" cy="455395"/>
            </a:xfrm>
            <a:custGeom>
              <a:avLst/>
              <a:gdLst/>
              <a:ahLst/>
              <a:cxnLst/>
              <a:rect l="0" t="0" r="0" b="0"/>
              <a:pathLst>
                <a:path w="713737" h="455395">
                  <a:moveTo>
                    <a:pt x="651854" y="107146"/>
                  </a:moveTo>
                  <a:lnTo>
                    <a:pt x="651854" y="102406"/>
                  </a:lnTo>
                  <a:lnTo>
                    <a:pt x="649208" y="97433"/>
                  </a:lnTo>
                  <a:lnTo>
                    <a:pt x="639425" y="86155"/>
                  </a:lnTo>
                  <a:lnTo>
                    <a:pt x="633763" y="82935"/>
                  </a:lnTo>
                  <a:lnTo>
                    <a:pt x="627938" y="80510"/>
                  </a:lnTo>
                  <a:lnTo>
                    <a:pt x="586736" y="50559"/>
                  </a:lnTo>
                  <a:lnTo>
                    <a:pt x="577934" y="47270"/>
                  </a:lnTo>
                  <a:lnTo>
                    <a:pt x="568399" y="44816"/>
                  </a:lnTo>
                  <a:lnTo>
                    <a:pt x="556461" y="38848"/>
                  </a:lnTo>
                  <a:lnTo>
                    <a:pt x="517726" y="26179"/>
                  </a:lnTo>
                  <a:lnTo>
                    <a:pt x="505921" y="21551"/>
                  </a:lnTo>
                  <a:lnTo>
                    <a:pt x="461680" y="15420"/>
                  </a:lnTo>
                  <a:lnTo>
                    <a:pt x="425470" y="9776"/>
                  </a:lnTo>
                  <a:lnTo>
                    <a:pt x="383550" y="4292"/>
                  </a:lnTo>
                  <a:lnTo>
                    <a:pt x="346328" y="557"/>
                  </a:lnTo>
                  <a:lnTo>
                    <a:pt x="309481" y="65"/>
                  </a:lnTo>
                  <a:lnTo>
                    <a:pt x="267476" y="0"/>
                  </a:lnTo>
                  <a:lnTo>
                    <a:pt x="230244" y="7059"/>
                  </a:lnTo>
                  <a:lnTo>
                    <a:pt x="188126" y="11402"/>
                  </a:lnTo>
                  <a:lnTo>
                    <a:pt x="169833" y="15939"/>
                  </a:lnTo>
                  <a:lnTo>
                    <a:pt x="151846" y="19929"/>
                  </a:lnTo>
                  <a:lnTo>
                    <a:pt x="110123" y="38807"/>
                  </a:lnTo>
                  <a:lnTo>
                    <a:pt x="69562" y="62503"/>
                  </a:lnTo>
                  <a:lnTo>
                    <a:pt x="51984" y="74405"/>
                  </a:lnTo>
                  <a:lnTo>
                    <a:pt x="17862" y="118558"/>
                  </a:lnTo>
                  <a:lnTo>
                    <a:pt x="3958" y="140032"/>
                  </a:lnTo>
                  <a:lnTo>
                    <a:pt x="335" y="166767"/>
                  </a:lnTo>
                  <a:lnTo>
                    <a:pt x="0" y="206705"/>
                  </a:lnTo>
                  <a:lnTo>
                    <a:pt x="7676" y="233753"/>
                  </a:lnTo>
                  <a:lnTo>
                    <a:pt x="38437" y="278142"/>
                  </a:lnTo>
                  <a:lnTo>
                    <a:pt x="78767" y="322783"/>
                  </a:lnTo>
                  <a:lnTo>
                    <a:pt x="119131" y="351312"/>
                  </a:lnTo>
                  <a:lnTo>
                    <a:pt x="160912" y="372799"/>
                  </a:lnTo>
                  <a:lnTo>
                    <a:pt x="197837" y="394598"/>
                  </a:lnTo>
                  <a:lnTo>
                    <a:pt x="238627" y="410587"/>
                  </a:lnTo>
                  <a:lnTo>
                    <a:pt x="277659" y="425616"/>
                  </a:lnTo>
                  <a:lnTo>
                    <a:pt x="312694" y="434894"/>
                  </a:lnTo>
                  <a:lnTo>
                    <a:pt x="357196" y="443332"/>
                  </a:lnTo>
                  <a:lnTo>
                    <a:pt x="401826" y="450801"/>
                  </a:lnTo>
                  <a:lnTo>
                    <a:pt x="446472" y="454798"/>
                  </a:lnTo>
                  <a:lnTo>
                    <a:pt x="491120" y="455324"/>
                  </a:lnTo>
                  <a:lnTo>
                    <a:pt x="531028" y="455394"/>
                  </a:lnTo>
                  <a:lnTo>
                    <a:pt x="573096" y="447715"/>
                  </a:lnTo>
                  <a:lnTo>
                    <a:pt x="606634" y="436924"/>
                  </a:lnTo>
                  <a:lnTo>
                    <a:pt x="648844" y="416672"/>
                  </a:lnTo>
                  <a:lnTo>
                    <a:pt x="681453" y="394878"/>
                  </a:lnTo>
                  <a:lnTo>
                    <a:pt x="699065" y="373301"/>
                  </a:lnTo>
                  <a:lnTo>
                    <a:pt x="702602" y="364013"/>
                  </a:lnTo>
                  <a:lnTo>
                    <a:pt x="713736" y="319543"/>
                  </a:lnTo>
                  <a:lnTo>
                    <a:pt x="713287" y="291441"/>
                  </a:lnTo>
                  <a:lnTo>
                    <a:pt x="703333" y="250007"/>
                  </a:lnTo>
                  <a:lnTo>
                    <a:pt x="697554" y="238108"/>
                  </a:lnTo>
                  <a:lnTo>
                    <a:pt x="667565" y="196443"/>
                  </a:lnTo>
                  <a:lnTo>
                    <a:pt x="630106" y="154955"/>
                  </a:lnTo>
                  <a:lnTo>
                    <a:pt x="588098" y="122443"/>
                  </a:lnTo>
                  <a:lnTo>
                    <a:pt x="544881" y="91937"/>
                  </a:lnTo>
                  <a:lnTo>
                    <a:pt x="529839" y="88644"/>
                  </a:lnTo>
                  <a:lnTo>
                    <a:pt x="517909" y="80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09"/>
            <p:cNvSpPr/>
            <p:nvPr/>
          </p:nvSpPr>
          <p:spPr>
            <a:xfrm>
              <a:off x="3991570" y="3732609"/>
              <a:ext cx="89298" cy="928689"/>
            </a:xfrm>
            <a:custGeom>
              <a:avLst/>
              <a:gdLst/>
              <a:ahLst/>
              <a:cxnLst/>
              <a:rect l="0" t="0" r="0" b="0"/>
              <a:pathLst>
                <a:path w="89298" h="928689">
                  <a:moveTo>
                    <a:pt x="0" y="0"/>
                  </a:moveTo>
                  <a:lnTo>
                    <a:pt x="0" y="8562"/>
                  </a:lnTo>
                  <a:lnTo>
                    <a:pt x="14822" y="24737"/>
                  </a:lnTo>
                  <a:lnTo>
                    <a:pt x="17459" y="34077"/>
                  </a:lnTo>
                  <a:lnTo>
                    <a:pt x="17824" y="48004"/>
                  </a:lnTo>
                  <a:lnTo>
                    <a:pt x="18829" y="49862"/>
                  </a:lnTo>
                  <a:lnTo>
                    <a:pt x="20490" y="51101"/>
                  </a:lnTo>
                  <a:lnTo>
                    <a:pt x="22590" y="51927"/>
                  </a:lnTo>
                  <a:lnTo>
                    <a:pt x="23990" y="53470"/>
                  </a:lnTo>
                  <a:lnTo>
                    <a:pt x="25545" y="57829"/>
                  </a:lnTo>
                  <a:lnTo>
                    <a:pt x="26786" y="101207"/>
                  </a:lnTo>
                  <a:lnTo>
                    <a:pt x="26789" y="145852"/>
                  </a:lnTo>
                  <a:lnTo>
                    <a:pt x="26789" y="190169"/>
                  </a:lnTo>
                  <a:lnTo>
                    <a:pt x="26789" y="232124"/>
                  </a:lnTo>
                  <a:lnTo>
                    <a:pt x="26789" y="275608"/>
                  </a:lnTo>
                  <a:lnTo>
                    <a:pt x="26789" y="287486"/>
                  </a:lnTo>
                  <a:lnTo>
                    <a:pt x="29435" y="294128"/>
                  </a:lnTo>
                  <a:lnTo>
                    <a:pt x="32926" y="300388"/>
                  </a:lnTo>
                  <a:lnTo>
                    <a:pt x="35167" y="312491"/>
                  </a:lnTo>
                  <a:lnTo>
                    <a:pt x="35715" y="355326"/>
                  </a:lnTo>
                  <a:lnTo>
                    <a:pt x="35719" y="398854"/>
                  </a:lnTo>
                  <a:lnTo>
                    <a:pt x="35719" y="440715"/>
                  </a:lnTo>
                  <a:lnTo>
                    <a:pt x="35719" y="485170"/>
                  </a:lnTo>
                  <a:lnTo>
                    <a:pt x="35719" y="528587"/>
                  </a:lnTo>
                  <a:lnTo>
                    <a:pt x="35719" y="571496"/>
                  </a:lnTo>
                  <a:lnTo>
                    <a:pt x="35719" y="615597"/>
                  </a:lnTo>
                  <a:lnTo>
                    <a:pt x="35719" y="654841"/>
                  </a:lnTo>
                  <a:lnTo>
                    <a:pt x="44485" y="696352"/>
                  </a:lnTo>
                  <a:lnTo>
                    <a:pt x="44648" y="738187"/>
                  </a:lnTo>
                  <a:lnTo>
                    <a:pt x="44649" y="748330"/>
                  </a:lnTo>
                  <a:lnTo>
                    <a:pt x="50786" y="756875"/>
                  </a:lnTo>
                  <a:lnTo>
                    <a:pt x="52751" y="765222"/>
                  </a:lnTo>
                  <a:lnTo>
                    <a:pt x="53578" y="809482"/>
                  </a:lnTo>
                  <a:lnTo>
                    <a:pt x="53578" y="853550"/>
                  </a:lnTo>
                  <a:lnTo>
                    <a:pt x="53578" y="855606"/>
                  </a:lnTo>
                  <a:lnTo>
                    <a:pt x="59715" y="864055"/>
                  </a:lnTo>
                  <a:lnTo>
                    <a:pt x="61267" y="869535"/>
                  </a:lnTo>
                  <a:lnTo>
                    <a:pt x="62673" y="871393"/>
                  </a:lnTo>
                  <a:lnTo>
                    <a:pt x="68400" y="875001"/>
                  </a:lnTo>
                  <a:lnTo>
                    <a:pt x="70088" y="879361"/>
                  </a:lnTo>
                  <a:lnTo>
                    <a:pt x="71319" y="891317"/>
                  </a:lnTo>
                  <a:lnTo>
                    <a:pt x="77551" y="899772"/>
                  </a:lnTo>
                  <a:lnTo>
                    <a:pt x="80257" y="910339"/>
                  </a:lnTo>
                  <a:lnTo>
                    <a:pt x="88046" y="918474"/>
                  </a:lnTo>
                  <a:lnTo>
                    <a:pt x="89297" y="928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10"/>
            <p:cNvSpPr/>
            <p:nvPr/>
          </p:nvSpPr>
          <p:spPr>
            <a:xfrm>
              <a:off x="3643313" y="3857625"/>
              <a:ext cx="383977" cy="357189"/>
            </a:xfrm>
            <a:custGeom>
              <a:avLst/>
              <a:gdLst/>
              <a:ahLst/>
              <a:cxnLst/>
              <a:rect l="0" t="0" r="0" b="0"/>
              <a:pathLst>
                <a:path w="383977" h="357189">
                  <a:moveTo>
                    <a:pt x="0" y="0"/>
                  </a:moveTo>
                  <a:lnTo>
                    <a:pt x="0" y="4740"/>
                  </a:lnTo>
                  <a:lnTo>
                    <a:pt x="5291" y="9714"/>
                  </a:lnTo>
                  <a:lnTo>
                    <a:pt x="12273" y="15231"/>
                  </a:lnTo>
                  <a:lnTo>
                    <a:pt x="17196" y="22923"/>
                  </a:lnTo>
                  <a:lnTo>
                    <a:pt x="35854" y="36276"/>
                  </a:lnTo>
                  <a:lnTo>
                    <a:pt x="50619" y="49683"/>
                  </a:lnTo>
                  <a:lnTo>
                    <a:pt x="62511" y="55454"/>
                  </a:lnTo>
                  <a:lnTo>
                    <a:pt x="107156" y="98231"/>
                  </a:lnTo>
                  <a:lnTo>
                    <a:pt x="145520" y="133945"/>
                  </a:lnTo>
                  <a:lnTo>
                    <a:pt x="169112" y="151805"/>
                  </a:lnTo>
                  <a:lnTo>
                    <a:pt x="213756" y="195901"/>
                  </a:lnTo>
                  <a:lnTo>
                    <a:pt x="256974" y="238123"/>
                  </a:lnTo>
                  <a:lnTo>
                    <a:pt x="270058" y="247054"/>
                  </a:lnTo>
                  <a:lnTo>
                    <a:pt x="280670" y="261938"/>
                  </a:lnTo>
                  <a:lnTo>
                    <a:pt x="286137" y="265245"/>
                  </a:lnTo>
                  <a:lnTo>
                    <a:pt x="291875" y="267707"/>
                  </a:lnTo>
                  <a:lnTo>
                    <a:pt x="334725" y="307937"/>
                  </a:lnTo>
                  <a:lnTo>
                    <a:pt x="373401" y="346613"/>
                  </a:lnTo>
                  <a:lnTo>
                    <a:pt x="376961" y="347527"/>
                  </a:lnTo>
                  <a:lnTo>
                    <a:pt x="379299" y="347770"/>
                  </a:lnTo>
                  <a:lnTo>
                    <a:pt x="380858" y="348925"/>
                  </a:lnTo>
                  <a:lnTo>
                    <a:pt x="383976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11"/>
            <p:cNvSpPr/>
            <p:nvPr/>
          </p:nvSpPr>
          <p:spPr>
            <a:xfrm>
              <a:off x="3723680" y="4545211"/>
              <a:ext cx="303609" cy="339329"/>
            </a:xfrm>
            <a:custGeom>
              <a:avLst/>
              <a:gdLst/>
              <a:ahLst/>
              <a:cxnLst/>
              <a:rect l="0" t="0" r="0" b="0"/>
              <a:pathLst>
                <a:path w="303609" h="339329">
                  <a:moveTo>
                    <a:pt x="294679" y="0"/>
                  </a:moveTo>
                  <a:lnTo>
                    <a:pt x="303577" y="8897"/>
                  </a:lnTo>
                  <a:lnTo>
                    <a:pt x="303608" y="22231"/>
                  </a:lnTo>
                  <a:lnTo>
                    <a:pt x="302616" y="23750"/>
                  </a:lnTo>
                  <a:lnTo>
                    <a:pt x="300963" y="24764"/>
                  </a:lnTo>
                  <a:lnTo>
                    <a:pt x="298868" y="25439"/>
                  </a:lnTo>
                  <a:lnTo>
                    <a:pt x="297472" y="26881"/>
                  </a:lnTo>
                  <a:lnTo>
                    <a:pt x="295920" y="31129"/>
                  </a:lnTo>
                  <a:lnTo>
                    <a:pt x="294515" y="32659"/>
                  </a:lnTo>
                  <a:lnTo>
                    <a:pt x="278461" y="43288"/>
                  </a:lnTo>
                  <a:lnTo>
                    <a:pt x="261685" y="58808"/>
                  </a:lnTo>
                  <a:lnTo>
                    <a:pt x="249981" y="64423"/>
                  </a:lnTo>
                  <a:lnTo>
                    <a:pt x="244056" y="68320"/>
                  </a:lnTo>
                  <a:lnTo>
                    <a:pt x="235142" y="71506"/>
                  </a:lnTo>
                  <a:lnTo>
                    <a:pt x="191327" y="104203"/>
                  </a:lnTo>
                  <a:lnTo>
                    <a:pt x="181815" y="112124"/>
                  </a:lnTo>
                  <a:lnTo>
                    <a:pt x="169712" y="117949"/>
                  </a:lnTo>
                  <a:lnTo>
                    <a:pt x="157767" y="128360"/>
                  </a:lnTo>
                  <a:lnTo>
                    <a:pt x="140230" y="149992"/>
                  </a:lnTo>
                  <a:lnTo>
                    <a:pt x="98275" y="187509"/>
                  </a:lnTo>
                  <a:lnTo>
                    <a:pt x="80371" y="208028"/>
                  </a:lnTo>
                  <a:lnTo>
                    <a:pt x="65153" y="231620"/>
                  </a:lnTo>
                  <a:lnTo>
                    <a:pt x="62692" y="237880"/>
                  </a:lnTo>
                  <a:lnTo>
                    <a:pt x="38316" y="267886"/>
                  </a:lnTo>
                  <a:lnTo>
                    <a:pt x="35880" y="273842"/>
                  </a:lnTo>
                  <a:lnTo>
                    <a:pt x="20340" y="294680"/>
                  </a:lnTo>
                  <a:lnTo>
                    <a:pt x="19513" y="297656"/>
                  </a:lnTo>
                  <a:lnTo>
                    <a:pt x="17970" y="299641"/>
                  </a:lnTo>
                  <a:lnTo>
                    <a:pt x="12049" y="303426"/>
                  </a:lnTo>
                  <a:lnTo>
                    <a:pt x="908" y="321358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12"/>
            <p:cNvSpPr/>
            <p:nvPr/>
          </p:nvSpPr>
          <p:spPr>
            <a:xfrm>
              <a:off x="4036219" y="4009430"/>
              <a:ext cx="276821" cy="160735"/>
            </a:xfrm>
            <a:custGeom>
              <a:avLst/>
              <a:gdLst/>
              <a:ahLst/>
              <a:cxnLst/>
              <a:rect l="0" t="0" r="0" b="0"/>
              <a:pathLst>
                <a:path w="276821" h="160735">
                  <a:moveTo>
                    <a:pt x="276820" y="0"/>
                  </a:moveTo>
                  <a:lnTo>
                    <a:pt x="272080" y="0"/>
                  </a:lnTo>
                  <a:lnTo>
                    <a:pt x="270683" y="992"/>
                  </a:lnTo>
                  <a:lnTo>
                    <a:pt x="269752" y="2645"/>
                  </a:lnTo>
                  <a:lnTo>
                    <a:pt x="268259" y="7688"/>
                  </a:lnTo>
                  <a:lnTo>
                    <a:pt x="265408" y="8377"/>
                  </a:lnTo>
                  <a:lnTo>
                    <a:pt x="260234" y="8820"/>
                  </a:lnTo>
                  <a:lnTo>
                    <a:pt x="243169" y="23749"/>
                  </a:lnTo>
                  <a:lnTo>
                    <a:pt x="234879" y="26880"/>
                  </a:lnTo>
                  <a:lnTo>
                    <a:pt x="226139" y="32659"/>
                  </a:lnTo>
                  <a:lnTo>
                    <a:pt x="217265" y="35804"/>
                  </a:lnTo>
                  <a:lnTo>
                    <a:pt x="198435" y="49878"/>
                  </a:lnTo>
                  <a:lnTo>
                    <a:pt x="180455" y="55493"/>
                  </a:lnTo>
                  <a:lnTo>
                    <a:pt x="176858" y="57831"/>
                  </a:lnTo>
                  <a:lnTo>
                    <a:pt x="150178" y="66837"/>
                  </a:lnTo>
                  <a:lnTo>
                    <a:pt x="136196" y="76666"/>
                  </a:lnTo>
                  <a:lnTo>
                    <a:pt x="118000" y="82281"/>
                  </a:lnTo>
                  <a:lnTo>
                    <a:pt x="95318" y="94509"/>
                  </a:lnTo>
                  <a:lnTo>
                    <a:pt x="84246" y="98117"/>
                  </a:lnTo>
                  <a:lnTo>
                    <a:pt x="59426" y="112369"/>
                  </a:lnTo>
                  <a:lnTo>
                    <a:pt x="48475" y="115976"/>
                  </a:lnTo>
                  <a:lnTo>
                    <a:pt x="17874" y="140278"/>
                  </a:lnTo>
                  <a:lnTo>
                    <a:pt x="14893" y="141144"/>
                  </a:lnTo>
                  <a:lnTo>
                    <a:pt x="12905" y="142713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MARTInkShape-413"/>
          <p:cNvSpPr/>
          <p:nvPr/>
        </p:nvSpPr>
        <p:spPr>
          <a:xfrm>
            <a:off x="3598664" y="2500313"/>
            <a:ext cx="821532" cy="875110"/>
          </a:xfrm>
          <a:custGeom>
            <a:avLst/>
            <a:gdLst/>
            <a:ahLst/>
            <a:cxnLst/>
            <a:rect l="0" t="0" r="0" b="0"/>
            <a:pathLst>
              <a:path w="821532" h="875110">
                <a:moveTo>
                  <a:pt x="0" y="830460"/>
                </a:moveTo>
                <a:lnTo>
                  <a:pt x="0" y="821532"/>
                </a:lnTo>
                <a:lnTo>
                  <a:pt x="7689" y="829219"/>
                </a:lnTo>
                <a:lnTo>
                  <a:pt x="13302" y="830093"/>
                </a:lnTo>
                <a:lnTo>
                  <a:pt x="56588" y="830460"/>
                </a:lnTo>
                <a:lnTo>
                  <a:pt x="65495" y="830460"/>
                </a:lnTo>
                <a:lnTo>
                  <a:pt x="71442" y="833106"/>
                </a:lnTo>
                <a:lnTo>
                  <a:pt x="77393" y="836597"/>
                </a:lnTo>
                <a:lnTo>
                  <a:pt x="87313" y="838563"/>
                </a:lnTo>
                <a:lnTo>
                  <a:pt x="130896" y="839384"/>
                </a:lnTo>
                <a:lnTo>
                  <a:pt x="172640" y="839390"/>
                </a:lnTo>
                <a:lnTo>
                  <a:pt x="199430" y="839390"/>
                </a:lnTo>
                <a:lnTo>
                  <a:pt x="201414" y="840382"/>
                </a:lnTo>
                <a:lnTo>
                  <a:pt x="202737" y="842036"/>
                </a:lnTo>
                <a:lnTo>
                  <a:pt x="203619" y="844131"/>
                </a:lnTo>
                <a:lnTo>
                  <a:pt x="205199" y="845527"/>
                </a:lnTo>
                <a:lnTo>
                  <a:pt x="209600" y="847079"/>
                </a:lnTo>
                <a:lnTo>
                  <a:pt x="253376" y="848319"/>
                </a:lnTo>
                <a:lnTo>
                  <a:pt x="295236" y="848320"/>
                </a:lnTo>
                <a:lnTo>
                  <a:pt x="339330" y="848320"/>
                </a:lnTo>
                <a:lnTo>
                  <a:pt x="381245" y="848320"/>
                </a:lnTo>
                <a:lnTo>
                  <a:pt x="425843" y="848320"/>
                </a:lnTo>
                <a:lnTo>
                  <a:pt x="468571" y="848320"/>
                </a:lnTo>
                <a:lnTo>
                  <a:pt x="513211" y="848320"/>
                </a:lnTo>
                <a:lnTo>
                  <a:pt x="556986" y="848320"/>
                </a:lnTo>
                <a:lnTo>
                  <a:pt x="601634" y="848320"/>
                </a:lnTo>
                <a:lnTo>
                  <a:pt x="646023" y="848320"/>
                </a:lnTo>
                <a:lnTo>
                  <a:pt x="672706" y="848320"/>
                </a:lnTo>
                <a:lnTo>
                  <a:pt x="674690" y="849312"/>
                </a:lnTo>
                <a:lnTo>
                  <a:pt x="676012" y="850965"/>
                </a:lnTo>
                <a:lnTo>
                  <a:pt x="676893" y="853060"/>
                </a:lnTo>
                <a:lnTo>
                  <a:pt x="678473" y="854457"/>
                </a:lnTo>
                <a:lnTo>
                  <a:pt x="682874" y="856008"/>
                </a:lnTo>
                <a:lnTo>
                  <a:pt x="726391" y="857249"/>
                </a:lnTo>
                <a:lnTo>
                  <a:pt x="730503" y="857249"/>
                </a:lnTo>
                <a:lnTo>
                  <a:pt x="739022" y="863386"/>
                </a:lnTo>
                <a:lnTo>
                  <a:pt x="748440" y="865811"/>
                </a:lnTo>
                <a:lnTo>
                  <a:pt x="784419" y="866179"/>
                </a:lnTo>
                <a:lnTo>
                  <a:pt x="793379" y="873867"/>
                </a:lnTo>
                <a:lnTo>
                  <a:pt x="799078" y="874741"/>
                </a:lnTo>
                <a:lnTo>
                  <a:pt x="821531" y="875109"/>
                </a:lnTo>
                <a:lnTo>
                  <a:pt x="821531" y="857618"/>
                </a:lnTo>
                <a:lnTo>
                  <a:pt x="816791" y="857358"/>
                </a:lnTo>
                <a:lnTo>
                  <a:pt x="815394" y="856330"/>
                </a:lnTo>
                <a:lnTo>
                  <a:pt x="812710" y="848690"/>
                </a:lnTo>
                <a:lnTo>
                  <a:pt x="812602" y="813961"/>
                </a:lnTo>
                <a:lnTo>
                  <a:pt x="811609" y="813508"/>
                </a:lnTo>
                <a:lnTo>
                  <a:pt x="807861" y="813004"/>
                </a:lnTo>
                <a:lnTo>
                  <a:pt x="806465" y="811877"/>
                </a:lnTo>
                <a:lnTo>
                  <a:pt x="804040" y="804948"/>
                </a:lnTo>
                <a:lnTo>
                  <a:pt x="803675" y="782432"/>
                </a:lnTo>
                <a:lnTo>
                  <a:pt x="802682" y="780582"/>
                </a:lnTo>
                <a:lnTo>
                  <a:pt x="801027" y="779349"/>
                </a:lnTo>
                <a:lnTo>
                  <a:pt x="798932" y="778527"/>
                </a:lnTo>
                <a:lnTo>
                  <a:pt x="797536" y="776986"/>
                </a:lnTo>
                <a:lnTo>
                  <a:pt x="795984" y="772629"/>
                </a:lnTo>
                <a:lnTo>
                  <a:pt x="794743" y="728880"/>
                </a:lnTo>
                <a:lnTo>
                  <a:pt x="792097" y="723136"/>
                </a:lnTo>
                <a:lnTo>
                  <a:pt x="788605" y="717276"/>
                </a:lnTo>
                <a:lnTo>
                  <a:pt x="786364" y="705430"/>
                </a:lnTo>
                <a:lnTo>
                  <a:pt x="785822" y="684241"/>
                </a:lnTo>
                <a:lnTo>
                  <a:pt x="783171" y="678492"/>
                </a:lnTo>
                <a:lnTo>
                  <a:pt x="779678" y="672630"/>
                </a:lnTo>
                <a:lnTo>
                  <a:pt x="777435" y="660782"/>
                </a:lnTo>
                <a:lnTo>
                  <a:pt x="777251" y="657810"/>
                </a:lnTo>
                <a:lnTo>
                  <a:pt x="774400" y="651863"/>
                </a:lnTo>
                <a:lnTo>
                  <a:pt x="770819" y="645912"/>
                </a:lnTo>
                <a:lnTo>
                  <a:pt x="767810" y="636983"/>
                </a:lnTo>
                <a:lnTo>
                  <a:pt x="762068" y="628054"/>
                </a:lnTo>
                <a:lnTo>
                  <a:pt x="758934" y="619125"/>
                </a:lnTo>
                <a:lnTo>
                  <a:pt x="753154" y="610195"/>
                </a:lnTo>
                <a:lnTo>
                  <a:pt x="751000" y="600273"/>
                </a:lnTo>
                <a:lnTo>
                  <a:pt x="750497" y="590572"/>
                </a:lnTo>
                <a:lnTo>
                  <a:pt x="749370" y="587191"/>
                </a:lnTo>
                <a:lnTo>
                  <a:pt x="747627" y="584937"/>
                </a:lnTo>
                <a:lnTo>
                  <a:pt x="745472" y="583434"/>
                </a:lnTo>
                <a:lnTo>
                  <a:pt x="743079" y="576473"/>
                </a:lnTo>
                <a:lnTo>
                  <a:pt x="741023" y="567757"/>
                </a:lnTo>
                <a:lnTo>
                  <a:pt x="734264" y="554077"/>
                </a:lnTo>
                <a:lnTo>
                  <a:pt x="731510" y="538815"/>
                </a:lnTo>
                <a:lnTo>
                  <a:pt x="725219" y="526862"/>
                </a:lnTo>
                <a:lnTo>
                  <a:pt x="722564" y="511970"/>
                </a:lnTo>
                <a:lnTo>
                  <a:pt x="716287" y="500062"/>
                </a:lnTo>
                <a:lnTo>
                  <a:pt x="709644" y="456368"/>
                </a:lnTo>
                <a:lnTo>
                  <a:pt x="706275" y="441307"/>
                </a:lnTo>
                <a:lnTo>
                  <a:pt x="705555" y="425750"/>
                </a:lnTo>
                <a:lnTo>
                  <a:pt x="702848" y="419741"/>
                </a:lnTo>
                <a:lnTo>
                  <a:pt x="699330" y="413762"/>
                </a:lnTo>
                <a:lnTo>
                  <a:pt x="697072" y="401840"/>
                </a:lnTo>
                <a:lnTo>
                  <a:pt x="695597" y="385961"/>
                </a:lnTo>
                <a:lnTo>
                  <a:pt x="688420" y="366136"/>
                </a:lnTo>
                <a:lnTo>
                  <a:pt x="686841" y="353444"/>
                </a:lnTo>
                <a:lnTo>
                  <a:pt x="680567" y="339764"/>
                </a:lnTo>
                <a:lnTo>
                  <a:pt x="677739" y="315532"/>
                </a:lnTo>
                <a:lnTo>
                  <a:pt x="671603" y="303612"/>
                </a:lnTo>
                <a:lnTo>
                  <a:pt x="668982" y="288726"/>
                </a:lnTo>
                <a:lnTo>
                  <a:pt x="662708" y="276820"/>
                </a:lnTo>
                <a:lnTo>
                  <a:pt x="660057" y="261937"/>
                </a:lnTo>
                <a:lnTo>
                  <a:pt x="653779" y="250031"/>
                </a:lnTo>
                <a:lnTo>
                  <a:pt x="653142" y="247054"/>
                </a:lnTo>
                <a:lnTo>
                  <a:pt x="629670" y="202406"/>
                </a:lnTo>
                <a:lnTo>
                  <a:pt x="619848" y="190500"/>
                </a:lnTo>
                <a:lnTo>
                  <a:pt x="614234" y="178593"/>
                </a:lnTo>
                <a:lnTo>
                  <a:pt x="610336" y="172640"/>
                </a:lnTo>
                <a:lnTo>
                  <a:pt x="607150" y="163710"/>
                </a:lnTo>
                <a:lnTo>
                  <a:pt x="591828" y="142875"/>
                </a:lnTo>
                <a:lnTo>
                  <a:pt x="589464" y="136921"/>
                </a:lnTo>
                <a:lnTo>
                  <a:pt x="565167" y="107156"/>
                </a:lnTo>
                <a:lnTo>
                  <a:pt x="564301" y="104179"/>
                </a:lnTo>
                <a:lnTo>
                  <a:pt x="562732" y="102195"/>
                </a:lnTo>
                <a:lnTo>
                  <a:pt x="520892" y="66454"/>
                </a:lnTo>
                <a:lnTo>
                  <a:pt x="514942" y="64261"/>
                </a:lnTo>
                <a:lnTo>
                  <a:pt x="512959" y="62685"/>
                </a:lnTo>
                <a:lnTo>
                  <a:pt x="508183" y="55725"/>
                </a:lnTo>
                <a:lnTo>
                  <a:pt x="497067" y="47379"/>
                </a:lnTo>
                <a:lnTo>
                  <a:pt x="491899" y="39614"/>
                </a:lnTo>
                <a:lnTo>
                  <a:pt x="473144" y="28879"/>
                </a:lnTo>
                <a:lnTo>
                  <a:pt x="470211" y="28182"/>
                </a:lnTo>
                <a:lnTo>
                  <a:pt x="455593" y="18768"/>
                </a:lnTo>
                <a:lnTo>
                  <a:pt x="451194" y="18263"/>
                </a:lnTo>
                <a:lnTo>
                  <a:pt x="445932" y="15393"/>
                </a:lnTo>
                <a:lnTo>
                  <a:pt x="440286" y="11802"/>
                </a:lnTo>
                <a:lnTo>
                  <a:pt x="428577" y="9497"/>
                </a:lnTo>
                <a:lnTo>
                  <a:pt x="425616" y="9308"/>
                </a:lnTo>
                <a:lnTo>
                  <a:pt x="419681" y="6452"/>
                </a:lnTo>
                <a:lnTo>
                  <a:pt x="412527" y="1274"/>
                </a:lnTo>
                <a:lnTo>
                  <a:pt x="403984" y="251"/>
                </a:lnTo>
                <a:lnTo>
                  <a:pt x="360091" y="0"/>
                </a:lnTo>
                <a:lnTo>
                  <a:pt x="332053" y="0"/>
                </a:lnTo>
                <a:lnTo>
                  <a:pt x="323596" y="6136"/>
                </a:lnTo>
                <a:lnTo>
                  <a:pt x="314191" y="8561"/>
                </a:lnTo>
                <a:lnTo>
                  <a:pt x="305736" y="14993"/>
                </a:lnTo>
                <a:lnTo>
                  <a:pt x="297404" y="17010"/>
                </a:lnTo>
                <a:lnTo>
                  <a:pt x="291592" y="17482"/>
                </a:lnTo>
                <a:lnTo>
                  <a:pt x="289644" y="18600"/>
                </a:lnTo>
                <a:lnTo>
                  <a:pt x="288346" y="20337"/>
                </a:lnTo>
                <a:lnTo>
                  <a:pt x="287481" y="22487"/>
                </a:lnTo>
                <a:lnTo>
                  <a:pt x="285912" y="23921"/>
                </a:lnTo>
                <a:lnTo>
                  <a:pt x="276757" y="27529"/>
                </a:lnTo>
                <a:lnTo>
                  <a:pt x="269967" y="32851"/>
                </a:lnTo>
                <a:lnTo>
                  <a:pt x="264514" y="34444"/>
                </a:lnTo>
                <a:lnTo>
                  <a:pt x="262663" y="35861"/>
                </a:lnTo>
                <a:lnTo>
                  <a:pt x="259066" y="41603"/>
                </a:lnTo>
                <a:lnTo>
                  <a:pt x="242753" y="52218"/>
                </a:lnTo>
                <a:lnTo>
                  <a:pt x="225317" y="68375"/>
                </a:lnTo>
                <a:lnTo>
                  <a:pt x="219865" y="70076"/>
                </a:lnTo>
                <a:lnTo>
                  <a:pt x="218014" y="71522"/>
                </a:lnTo>
                <a:lnTo>
                  <a:pt x="215958" y="75774"/>
                </a:lnTo>
                <a:lnTo>
                  <a:pt x="214417" y="77305"/>
                </a:lnTo>
                <a:lnTo>
                  <a:pt x="198105" y="87936"/>
                </a:lnTo>
                <a:lnTo>
                  <a:pt x="188910" y="96865"/>
                </a:lnTo>
                <a:lnTo>
                  <a:pt x="186805" y="105086"/>
                </a:lnTo>
                <a:lnTo>
                  <a:pt x="171695" y="125583"/>
                </a:lnTo>
                <a:lnTo>
                  <a:pt x="171018" y="128370"/>
                </a:lnTo>
                <a:lnTo>
                  <a:pt x="169574" y="130228"/>
                </a:lnTo>
                <a:lnTo>
                  <a:pt x="165324" y="132293"/>
                </a:lnTo>
                <a:lnTo>
                  <a:pt x="163794" y="133836"/>
                </a:lnTo>
                <a:lnTo>
                  <a:pt x="162094" y="138196"/>
                </a:lnTo>
                <a:lnTo>
                  <a:pt x="160649" y="139756"/>
                </a:lnTo>
                <a:lnTo>
                  <a:pt x="156397" y="141488"/>
                </a:lnTo>
                <a:lnTo>
                  <a:pt x="154866" y="142943"/>
                </a:lnTo>
                <a:lnTo>
                  <a:pt x="143782" y="160629"/>
                </a:lnTo>
                <a:lnTo>
                  <a:pt x="142994" y="173018"/>
                </a:lnTo>
                <a:lnTo>
                  <a:pt x="141963" y="174877"/>
                </a:lnTo>
                <a:lnTo>
                  <a:pt x="140282" y="176115"/>
                </a:lnTo>
                <a:lnTo>
                  <a:pt x="138170" y="176941"/>
                </a:lnTo>
                <a:lnTo>
                  <a:pt x="136762" y="178484"/>
                </a:lnTo>
                <a:lnTo>
                  <a:pt x="131856" y="188089"/>
                </a:lnTo>
                <a:lnTo>
                  <a:pt x="128056" y="193728"/>
                </a:lnTo>
                <a:lnTo>
                  <a:pt x="125416" y="203652"/>
                </a:lnTo>
                <a:lnTo>
                  <a:pt x="125051" y="212919"/>
                </a:lnTo>
                <a:lnTo>
                  <a:pt x="118886" y="221166"/>
                </a:lnTo>
                <a:lnTo>
                  <a:pt x="116915" y="229462"/>
                </a:lnTo>
                <a:lnTo>
                  <a:pt x="116195" y="239372"/>
                </a:lnTo>
                <a:lnTo>
                  <a:pt x="109971" y="247889"/>
                </a:lnTo>
                <a:lnTo>
                  <a:pt x="106998" y="256231"/>
                </a:lnTo>
                <a:lnTo>
                  <a:pt x="99578" y="266159"/>
                </a:lnTo>
                <a:lnTo>
                  <a:pt x="97501" y="274677"/>
                </a:lnTo>
                <a:lnTo>
                  <a:pt x="90573" y="284095"/>
                </a:lnTo>
                <a:lnTo>
                  <a:pt x="88557" y="292552"/>
                </a:lnTo>
                <a:lnTo>
                  <a:pt x="83235" y="300884"/>
                </a:lnTo>
                <a:lnTo>
                  <a:pt x="80745" y="310808"/>
                </a:lnTo>
                <a:lnTo>
                  <a:pt x="80479" y="316766"/>
                </a:lnTo>
                <a:lnTo>
                  <a:pt x="77771" y="322024"/>
                </a:lnTo>
                <a:lnTo>
                  <a:pt x="74253" y="327668"/>
                </a:lnTo>
                <a:lnTo>
                  <a:pt x="71808" y="337596"/>
                </a:lnTo>
                <a:lnTo>
                  <a:pt x="71548" y="343555"/>
                </a:lnTo>
                <a:lnTo>
                  <a:pt x="68840" y="348813"/>
                </a:lnTo>
                <a:lnTo>
                  <a:pt x="65322" y="354458"/>
                </a:lnTo>
                <a:lnTo>
                  <a:pt x="62879" y="364385"/>
                </a:lnTo>
                <a:lnTo>
                  <a:pt x="62509" y="397133"/>
                </a:lnTo>
                <a:lnTo>
                  <a:pt x="59863" y="402391"/>
                </a:lnTo>
                <a:lnTo>
                  <a:pt x="56371" y="408036"/>
                </a:lnTo>
                <a:lnTo>
                  <a:pt x="53946" y="417964"/>
                </a:lnTo>
                <a:lnTo>
                  <a:pt x="53579" y="462196"/>
                </a:lnTo>
                <a:lnTo>
                  <a:pt x="53578" y="480471"/>
                </a:lnTo>
                <a:lnTo>
                  <a:pt x="47441" y="488990"/>
                </a:lnTo>
                <a:lnTo>
                  <a:pt x="45476" y="497333"/>
                </a:lnTo>
                <a:lnTo>
                  <a:pt x="44649" y="531178"/>
                </a:lnTo>
                <a:lnTo>
                  <a:pt x="42003" y="536381"/>
                </a:lnTo>
                <a:lnTo>
                  <a:pt x="38512" y="542001"/>
                </a:lnTo>
                <a:lnTo>
                  <a:pt x="36087" y="551912"/>
                </a:lnTo>
                <a:lnTo>
                  <a:pt x="35719" y="592706"/>
                </a:lnTo>
                <a:lnTo>
                  <a:pt x="34727" y="594567"/>
                </a:lnTo>
                <a:lnTo>
                  <a:pt x="33073" y="595807"/>
                </a:lnTo>
                <a:lnTo>
                  <a:pt x="30978" y="596634"/>
                </a:lnTo>
                <a:lnTo>
                  <a:pt x="29582" y="598178"/>
                </a:lnTo>
                <a:lnTo>
                  <a:pt x="28030" y="602539"/>
                </a:lnTo>
                <a:lnTo>
                  <a:pt x="26792" y="637096"/>
                </a:lnTo>
                <a:lnTo>
                  <a:pt x="25799" y="639043"/>
                </a:lnTo>
                <a:lnTo>
                  <a:pt x="24144" y="640341"/>
                </a:lnTo>
                <a:lnTo>
                  <a:pt x="22049" y="641206"/>
                </a:lnTo>
                <a:lnTo>
                  <a:pt x="20653" y="642775"/>
                </a:lnTo>
                <a:lnTo>
                  <a:pt x="18228" y="650473"/>
                </a:lnTo>
                <a:lnTo>
                  <a:pt x="17863" y="673979"/>
                </a:lnTo>
                <a:lnTo>
                  <a:pt x="15215" y="679223"/>
                </a:lnTo>
                <a:lnTo>
                  <a:pt x="10171" y="685934"/>
                </a:lnTo>
                <a:lnTo>
                  <a:pt x="9175" y="694388"/>
                </a:lnTo>
                <a:lnTo>
                  <a:pt x="8930" y="730873"/>
                </a:lnTo>
                <a:lnTo>
                  <a:pt x="1241" y="739803"/>
                </a:lnTo>
                <a:lnTo>
                  <a:pt x="368" y="745501"/>
                </a:lnTo>
                <a:lnTo>
                  <a:pt x="0" y="790149"/>
                </a:lnTo>
                <a:lnTo>
                  <a:pt x="0" y="832501"/>
                </a:lnTo>
                <a:lnTo>
                  <a:pt x="0" y="838029"/>
                </a:lnTo>
                <a:lnTo>
                  <a:pt x="7689" y="846959"/>
                </a:lnTo>
                <a:lnTo>
                  <a:pt x="8821" y="855889"/>
                </a:lnTo>
                <a:lnTo>
                  <a:pt x="8930" y="87510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414"/>
          <p:cNvSpPr/>
          <p:nvPr/>
        </p:nvSpPr>
        <p:spPr>
          <a:xfrm>
            <a:off x="3680990" y="2616432"/>
            <a:ext cx="630106" cy="696480"/>
          </a:xfrm>
          <a:custGeom>
            <a:avLst/>
            <a:gdLst/>
            <a:ahLst/>
            <a:cxnLst/>
            <a:rect l="0" t="0" r="0" b="0"/>
            <a:pathLst>
              <a:path w="630106" h="696480">
                <a:moveTo>
                  <a:pt x="203424" y="678623"/>
                </a:moveTo>
                <a:lnTo>
                  <a:pt x="198684" y="678623"/>
                </a:lnTo>
                <a:lnTo>
                  <a:pt x="193710" y="675977"/>
                </a:lnTo>
                <a:lnTo>
                  <a:pt x="188193" y="672486"/>
                </a:lnTo>
                <a:lnTo>
                  <a:pt x="178516" y="670520"/>
                </a:lnTo>
                <a:lnTo>
                  <a:pt x="138432" y="669707"/>
                </a:lnTo>
                <a:lnTo>
                  <a:pt x="93859" y="669693"/>
                </a:lnTo>
                <a:lnTo>
                  <a:pt x="88626" y="669693"/>
                </a:lnTo>
                <a:lnTo>
                  <a:pt x="129658" y="669693"/>
                </a:lnTo>
                <a:lnTo>
                  <a:pt x="171712" y="669693"/>
                </a:lnTo>
                <a:lnTo>
                  <a:pt x="204215" y="672339"/>
                </a:lnTo>
                <a:lnTo>
                  <a:pt x="248177" y="677795"/>
                </a:lnTo>
                <a:lnTo>
                  <a:pt x="292735" y="683254"/>
                </a:lnTo>
                <a:lnTo>
                  <a:pt x="330304" y="686986"/>
                </a:lnTo>
                <a:lnTo>
                  <a:pt x="365213" y="688470"/>
                </a:lnTo>
                <a:lnTo>
                  <a:pt x="387541" y="695648"/>
                </a:lnTo>
                <a:lnTo>
                  <a:pt x="399718" y="696472"/>
                </a:lnTo>
                <a:lnTo>
                  <a:pt x="395089" y="696479"/>
                </a:lnTo>
                <a:lnTo>
                  <a:pt x="366864" y="688379"/>
                </a:lnTo>
                <a:lnTo>
                  <a:pt x="351290" y="686805"/>
                </a:lnTo>
                <a:lnTo>
                  <a:pt x="317619" y="679896"/>
                </a:lnTo>
                <a:lnTo>
                  <a:pt x="274612" y="676145"/>
                </a:lnTo>
                <a:lnTo>
                  <a:pt x="230180" y="669550"/>
                </a:lnTo>
                <a:lnTo>
                  <a:pt x="190301" y="662116"/>
                </a:lnTo>
                <a:lnTo>
                  <a:pt x="149294" y="658296"/>
                </a:lnTo>
                <a:lnTo>
                  <a:pt x="111261" y="652684"/>
                </a:lnTo>
                <a:lnTo>
                  <a:pt x="88474" y="651093"/>
                </a:lnTo>
                <a:lnTo>
                  <a:pt x="62695" y="644178"/>
                </a:lnTo>
                <a:lnTo>
                  <a:pt x="43346" y="642937"/>
                </a:lnTo>
                <a:lnTo>
                  <a:pt x="42884" y="638173"/>
                </a:lnTo>
                <a:lnTo>
                  <a:pt x="43811" y="636773"/>
                </a:lnTo>
                <a:lnTo>
                  <a:pt x="45422" y="635840"/>
                </a:lnTo>
                <a:lnTo>
                  <a:pt x="52429" y="634527"/>
                </a:lnTo>
                <a:lnTo>
                  <a:pt x="91687" y="633996"/>
                </a:lnTo>
                <a:lnTo>
                  <a:pt x="126562" y="633978"/>
                </a:lnTo>
                <a:lnTo>
                  <a:pt x="159814" y="633975"/>
                </a:lnTo>
                <a:lnTo>
                  <a:pt x="201865" y="633975"/>
                </a:lnTo>
                <a:lnTo>
                  <a:pt x="239232" y="638715"/>
                </a:lnTo>
                <a:lnTo>
                  <a:pt x="283037" y="643069"/>
                </a:lnTo>
                <a:lnTo>
                  <a:pt x="317192" y="648796"/>
                </a:lnTo>
                <a:lnTo>
                  <a:pt x="358997" y="653879"/>
                </a:lnTo>
                <a:lnTo>
                  <a:pt x="393244" y="659857"/>
                </a:lnTo>
                <a:lnTo>
                  <a:pt x="416665" y="660728"/>
                </a:lnTo>
                <a:lnTo>
                  <a:pt x="417261" y="658101"/>
                </a:lnTo>
                <a:lnTo>
                  <a:pt x="417419" y="656012"/>
                </a:lnTo>
                <a:lnTo>
                  <a:pt x="415541" y="654620"/>
                </a:lnTo>
                <a:lnTo>
                  <a:pt x="371006" y="639513"/>
                </a:lnTo>
                <a:lnTo>
                  <a:pt x="335966" y="627939"/>
                </a:lnTo>
                <a:lnTo>
                  <a:pt x="291855" y="616099"/>
                </a:lnTo>
                <a:lnTo>
                  <a:pt x="256746" y="607180"/>
                </a:lnTo>
                <a:lnTo>
                  <a:pt x="221207" y="600900"/>
                </a:lnTo>
                <a:lnTo>
                  <a:pt x="185542" y="596393"/>
                </a:lnTo>
                <a:lnTo>
                  <a:pt x="149839" y="588774"/>
                </a:lnTo>
                <a:lnTo>
                  <a:pt x="114125" y="580233"/>
                </a:lnTo>
                <a:lnTo>
                  <a:pt x="75982" y="573198"/>
                </a:lnTo>
                <a:lnTo>
                  <a:pt x="36086" y="564627"/>
                </a:lnTo>
                <a:lnTo>
                  <a:pt x="11430" y="561820"/>
                </a:lnTo>
                <a:lnTo>
                  <a:pt x="0" y="554885"/>
                </a:lnTo>
                <a:lnTo>
                  <a:pt x="340" y="554459"/>
                </a:lnTo>
                <a:lnTo>
                  <a:pt x="19083" y="553640"/>
                </a:lnTo>
                <a:lnTo>
                  <a:pt x="61613" y="553610"/>
                </a:lnTo>
                <a:lnTo>
                  <a:pt x="97470" y="559744"/>
                </a:lnTo>
                <a:lnTo>
                  <a:pt x="141742" y="564631"/>
                </a:lnTo>
                <a:lnTo>
                  <a:pt x="176880" y="569441"/>
                </a:lnTo>
                <a:lnTo>
                  <a:pt x="212427" y="573512"/>
                </a:lnTo>
                <a:lnTo>
                  <a:pt x="248094" y="581002"/>
                </a:lnTo>
                <a:lnTo>
                  <a:pt x="290961" y="592422"/>
                </a:lnTo>
                <a:lnTo>
                  <a:pt x="328092" y="598095"/>
                </a:lnTo>
                <a:lnTo>
                  <a:pt x="371500" y="606566"/>
                </a:lnTo>
                <a:lnTo>
                  <a:pt x="385777" y="607104"/>
                </a:lnTo>
                <a:lnTo>
                  <a:pt x="377968" y="607174"/>
                </a:lnTo>
                <a:lnTo>
                  <a:pt x="372611" y="604535"/>
                </a:lnTo>
                <a:lnTo>
                  <a:pt x="369794" y="602442"/>
                </a:lnTo>
                <a:lnTo>
                  <a:pt x="325905" y="591371"/>
                </a:lnTo>
                <a:lnTo>
                  <a:pt x="285349" y="580212"/>
                </a:lnTo>
                <a:lnTo>
                  <a:pt x="243639" y="568453"/>
                </a:lnTo>
                <a:lnTo>
                  <a:pt x="208946" y="559549"/>
                </a:lnTo>
                <a:lnTo>
                  <a:pt x="167804" y="553789"/>
                </a:lnTo>
                <a:lnTo>
                  <a:pt x="125134" y="544125"/>
                </a:lnTo>
                <a:lnTo>
                  <a:pt x="82021" y="533837"/>
                </a:lnTo>
                <a:lnTo>
                  <a:pt x="70549" y="528898"/>
                </a:lnTo>
                <a:lnTo>
                  <a:pt x="67215" y="528205"/>
                </a:lnTo>
                <a:lnTo>
                  <a:pt x="64994" y="526750"/>
                </a:lnTo>
                <a:lnTo>
                  <a:pt x="63512" y="524788"/>
                </a:lnTo>
                <a:lnTo>
                  <a:pt x="62525" y="522488"/>
                </a:lnTo>
                <a:lnTo>
                  <a:pt x="62858" y="520955"/>
                </a:lnTo>
                <a:lnTo>
                  <a:pt x="64073" y="519933"/>
                </a:lnTo>
                <a:lnTo>
                  <a:pt x="68068" y="518797"/>
                </a:lnTo>
                <a:lnTo>
                  <a:pt x="107590" y="511775"/>
                </a:lnTo>
                <a:lnTo>
                  <a:pt x="132695" y="510785"/>
                </a:lnTo>
                <a:lnTo>
                  <a:pt x="170491" y="516191"/>
                </a:lnTo>
                <a:lnTo>
                  <a:pt x="204250" y="517385"/>
                </a:lnTo>
                <a:lnTo>
                  <a:pt x="239388" y="520385"/>
                </a:lnTo>
                <a:lnTo>
                  <a:pt x="274934" y="524912"/>
                </a:lnTo>
                <a:lnTo>
                  <a:pt x="313248" y="528899"/>
                </a:lnTo>
                <a:lnTo>
                  <a:pt x="350727" y="533718"/>
                </a:lnTo>
                <a:lnTo>
                  <a:pt x="392156" y="535481"/>
                </a:lnTo>
                <a:lnTo>
                  <a:pt x="418716" y="535712"/>
                </a:lnTo>
                <a:lnTo>
                  <a:pt x="425779" y="533086"/>
                </a:lnTo>
                <a:lnTo>
                  <a:pt x="429051" y="530997"/>
                </a:lnTo>
                <a:lnTo>
                  <a:pt x="430240" y="528612"/>
                </a:lnTo>
                <a:lnTo>
                  <a:pt x="430042" y="526030"/>
                </a:lnTo>
                <a:lnTo>
                  <a:pt x="427174" y="520514"/>
                </a:lnTo>
                <a:lnTo>
                  <a:pt x="422593" y="514756"/>
                </a:lnTo>
                <a:lnTo>
                  <a:pt x="409694" y="505936"/>
                </a:lnTo>
                <a:lnTo>
                  <a:pt x="372029" y="488447"/>
                </a:lnTo>
                <a:lnTo>
                  <a:pt x="332420" y="471503"/>
                </a:lnTo>
                <a:lnTo>
                  <a:pt x="298090" y="456961"/>
                </a:lnTo>
                <a:lnTo>
                  <a:pt x="262782" y="444825"/>
                </a:lnTo>
                <a:lnTo>
                  <a:pt x="227185" y="430204"/>
                </a:lnTo>
                <a:lnTo>
                  <a:pt x="185738" y="414615"/>
                </a:lnTo>
                <a:lnTo>
                  <a:pt x="143008" y="401981"/>
                </a:lnTo>
                <a:lnTo>
                  <a:pt x="104665" y="386943"/>
                </a:lnTo>
                <a:lnTo>
                  <a:pt x="88409" y="377664"/>
                </a:lnTo>
                <a:lnTo>
                  <a:pt x="81861" y="375199"/>
                </a:lnTo>
                <a:lnTo>
                  <a:pt x="75643" y="370797"/>
                </a:lnTo>
                <a:lnTo>
                  <a:pt x="74581" y="368233"/>
                </a:lnTo>
                <a:lnTo>
                  <a:pt x="74864" y="365532"/>
                </a:lnTo>
                <a:lnTo>
                  <a:pt x="76046" y="362740"/>
                </a:lnTo>
                <a:lnTo>
                  <a:pt x="77826" y="360878"/>
                </a:lnTo>
                <a:lnTo>
                  <a:pt x="82449" y="358809"/>
                </a:lnTo>
                <a:lnTo>
                  <a:pt x="125976" y="357218"/>
                </a:lnTo>
                <a:lnTo>
                  <a:pt x="164093" y="357167"/>
                </a:lnTo>
                <a:lnTo>
                  <a:pt x="204695" y="358149"/>
                </a:lnTo>
                <a:lnTo>
                  <a:pt x="243267" y="363291"/>
                </a:lnTo>
                <a:lnTo>
                  <a:pt x="280273" y="366248"/>
                </a:lnTo>
                <a:lnTo>
                  <a:pt x="315381" y="371976"/>
                </a:lnTo>
                <a:lnTo>
                  <a:pt x="358874" y="374613"/>
                </a:lnTo>
                <a:lnTo>
                  <a:pt x="383546" y="380079"/>
                </a:lnTo>
                <a:lnTo>
                  <a:pt x="397531" y="375876"/>
                </a:lnTo>
                <a:lnTo>
                  <a:pt x="397321" y="375589"/>
                </a:lnTo>
                <a:lnTo>
                  <a:pt x="394441" y="375269"/>
                </a:lnTo>
                <a:lnTo>
                  <a:pt x="352878" y="354029"/>
                </a:lnTo>
                <a:lnTo>
                  <a:pt x="318053" y="342242"/>
                </a:lnTo>
                <a:lnTo>
                  <a:pt x="276632" y="330359"/>
                </a:lnTo>
                <a:lnTo>
                  <a:pt x="234752" y="318457"/>
                </a:lnTo>
                <a:lnTo>
                  <a:pt x="200029" y="309529"/>
                </a:lnTo>
                <a:lnTo>
                  <a:pt x="164605" y="305340"/>
                </a:lnTo>
                <a:lnTo>
                  <a:pt x="124208" y="296795"/>
                </a:lnTo>
                <a:lnTo>
                  <a:pt x="83300" y="287371"/>
                </a:lnTo>
                <a:lnTo>
                  <a:pt x="72976" y="283806"/>
                </a:lnTo>
                <a:lnTo>
                  <a:pt x="65080" y="279907"/>
                </a:lnTo>
                <a:lnTo>
                  <a:pt x="52203" y="276908"/>
                </a:lnTo>
                <a:lnTo>
                  <a:pt x="90471" y="276792"/>
                </a:lnTo>
                <a:lnTo>
                  <a:pt x="128416" y="276788"/>
                </a:lnTo>
                <a:lnTo>
                  <a:pt x="162458" y="276787"/>
                </a:lnTo>
                <a:lnTo>
                  <a:pt x="197680" y="281527"/>
                </a:lnTo>
                <a:lnTo>
                  <a:pt x="237992" y="289216"/>
                </a:lnTo>
                <a:lnTo>
                  <a:pt x="281356" y="293037"/>
                </a:lnTo>
                <a:lnTo>
                  <a:pt x="320883" y="298910"/>
                </a:lnTo>
                <a:lnTo>
                  <a:pt x="357730" y="302193"/>
                </a:lnTo>
                <a:lnTo>
                  <a:pt x="397615" y="309440"/>
                </a:lnTo>
                <a:lnTo>
                  <a:pt x="427189" y="312102"/>
                </a:lnTo>
                <a:lnTo>
                  <a:pt x="429991" y="311244"/>
                </a:lnTo>
                <a:lnTo>
                  <a:pt x="431860" y="309680"/>
                </a:lnTo>
                <a:lnTo>
                  <a:pt x="433105" y="307646"/>
                </a:lnTo>
                <a:lnTo>
                  <a:pt x="432943" y="306289"/>
                </a:lnTo>
                <a:lnTo>
                  <a:pt x="431843" y="305384"/>
                </a:lnTo>
                <a:lnTo>
                  <a:pt x="430118" y="304782"/>
                </a:lnTo>
                <a:lnTo>
                  <a:pt x="402524" y="288415"/>
                </a:lnTo>
                <a:lnTo>
                  <a:pt x="364975" y="274086"/>
                </a:lnTo>
                <a:lnTo>
                  <a:pt x="332320" y="260773"/>
                </a:lnTo>
                <a:lnTo>
                  <a:pt x="293870" y="250545"/>
                </a:lnTo>
                <a:lnTo>
                  <a:pt x="257343" y="238584"/>
                </a:lnTo>
                <a:lnTo>
                  <a:pt x="218739" y="225118"/>
                </a:lnTo>
                <a:lnTo>
                  <a:pt x="178527" y="214845"/>
                </a:lnTo>
                <a:lnTo>
                  <a:pt x="134124" y="202484"/>
                </a:lnTo>
                <a:lnTo>
                  <a:pt x="91546" y="190489"/>
                </a:lnTo>
                <a:lnTo>
                  <a:pt x="64614" y="178564"/>
                </a:lnTo>
                <a:lnTo>
                  <a:pt x="56403" y="173601"/>
                </a:lnTo>
                <a:lnTo>
                  <a:pt x="49446" y="171395"/>
                </a:lnTo>
                <a:lnTo>
                  <a:pt x="47194" y="169815"/>
                </a:lnTo>
                <a:lnTo>
                  <a:pt x="45693" y="167769"/>
                </a:lnTo>
                <a:lnTo>
                  <a:pt x="44692" y="165413"/>
                </a:lnTo>
                <a:lnTo>
                  <a:pt x="45016" y="163842"/>
                </a:lnTo>
                <a:lnTo>
                  <a:pt x="46225" y="162795"/>
                </a:lnTo>
                <a:lnTo>
                  <a:pt x="50214" y="160640"/>
                </a:lnTo>
                <a:lnTo>
                  <a:pt x="55294" y="156374"/>
                </a:lnTo>
                <a:lnTo>
                  <a:pt x="73213" y="153135"/>
                </a:lnTo>
                <a:lnTo>
                  <a:pt x="114619" y="151951"/>
                </a:lnTo>
                <a:lnTo>
                  <a:pt x="146354" y="151824"/>
                </a:lnTo>
                <a:lnTo>
                  <a:pt x="184530" y="151787"/>
                </a:lnTo>
                <a:lnTo>
                  <a:pt x="220977" y="151776"/>
                </a:lnTo>
                <a:lnTo>
                  <a:pt x="256911" y="151773"/>
                </a:lnTo>
                <a:lnTo>
                  <a:pt x="292694" y="151772"/>
                </a:lnTo>
                <a:lnTo>
                  <a:pt x="335600" y="151772"/>
                </a:lnTo>
                <a:lnTo>
                  <a:pt x="370754" y="150779"/>
                </a:lnTo>
                <a:lnTo>
                  <a:pt x="405478" y="143209"/>
                </a:lnTo>
                <a:lnTo>
                  <a:pt x="405596" y="142094"/>
                </a:lnTo>
                <a:lnTo>
                  <a:pt x="401021" y="135785"/>
                </a:lnTo>
                <a:lnTo>
                  <a:pt x="392388" y="127632"/>
                </a:lnTo>
                <a:lnTo>
                  <a:pt x="352318" y="100036"/>
                </a:lnTo>
                <a:lnTo>
                  <a:pt x="314195" y="86651"/>
                </a:lnTo>
                <a:lnTo>
                  <a:pt x="274583" y="74452"/>
                </a:lnTo>
                <a:lnTo>
                  <a:pt x="232216" y="59843"/>
                </a:lnTo>
                <a:lnTo>
                  <a:pt x="190150" y="42882"/>
                </a:lnTo>
                <a:lnTo>
                  <a:pt x="151744" y="36115"/>
                </a:lnTo>
                <a:lnTo>
                  <a:pt x="117746" y="23443"/>
                </a:lnTo>
                <a:lnTo>
                  <a:pt x="97136" y="11498"/>
                </a:lnTo>
                <a:lnTo>
                  <a:pt x="89274" y="9410"/>
                </a:lnTo>
                <a:lnTo>
                  <a:pt x="89621" y="8247"/>
                </a:lnTo>
                <a:lnTo>
                  <a:pt x="92652" y="4308"/>
                </a:lnTo>
                <a:lnTo>
                  <a:pt x="97307" y="1896"/>
                </a:lnTo>
                <a:lnTo>
                  <a:pt x="125545" y="220"/>
                </a:lnTo>
                <a:lnTo>
                  <a:pt x="168033" y="0"/>
                </a:lnTo>
                <a:lnTo>
                  <a:pt x="210618" y="6110"/>
                </a:lnTo>
                <a:lnTo>
                  <a:pt x="246456" y="9063"/>
                </a:lnTo>
                <a:lnTo>
                  <a:pt x="287060" y="14788"/>
                </a:lnTo>
                <a:lnTo>
                  <a:pt x="324668" y="17918"/>
                </a:lnTo>
                <a:lnTo>
                  <a:pt x="359954" y="24688"/>
                </a:lnTo>
                <a:lnTo>
                  <a:pt x="399047" y="33219"/>
                </a:lnTo>
                <a:lnTo>
                  <a:pt x="415383" y="35581"/>
                </a:lnTo>
                <a:lnTo>
                  <a:pt x="442438" y="44204"/>
                </a:lnTo>
                <a:lnTo>
                  <a:pt x="442141" y="44341"/>
                </a:lnTo>
                <a:lnTo>
                  <a:pt x="439166" y="44493"/>
                </a:lnTo>
                <a:lnTo>
                  <a:pt x="434537" y="47207"/>
                </a:lnTo>
                <a:lnTo>
                  <a:pt x="431913" y="49319"/>
                </a:lnTo>
                <a:lnTo>
                  <a:pt x="423707" y="51667"/>
                </a:lnTo>
                <a:lnTo>
                  <a:pt x="412452" y="51718"/>
                </a:lnTo>
                <a:lnTo>
                  <a:pt x="372392" y="45746"/>
                </a:lnTo>
                <a:lnTo>
                  <a:pt x="331095" y="44839"/>
                </a:lnTo>
                <a:lnTo>
                  <a:pt x="290599" y="44659"/>
                </a:lnTo>
                <a:lnTo>
                  <a:pt x="256374" y="44628"/>
                </a:lnTo>
                <a:lnTo>
                  <a:pt x="213994" y="44618"/>
                </a:lnTo>
                <a:lnTo>
                  <a:pt x="170567" y="47261"/>
                </a:lnTo>
                <a:lnTo>
                  <a:pt x="130941" y="60865"/>
                </a:lnTo>
                <a:lnTo>
                  <a:pt x="128313" y="62394"/>
                </a:lnTo>
                <a:lnTo>
                  <a:pt x="126561" y="64405"/>
                </a:lnTo>
                <a:lnTo>
                  <a:pt x="124614" y="69285"/>
                </a:lnTo>
                <a:lnTo>
                  <a:pt x="123749" y="74762"/>
                </a:lnTo>
                <a:lnTo>
                  <a:pt x="126010" y="80503"/>
                </a:lnTo>
                <a:lnTo>
                  <a:pt x="128002" y="83423"/>
                </a:lnTo>
                <a:lnTo>
                  <a:pt x="145458" y="95239"/>
                </a:lnTo>
                <a:lnTo>
                  <a:pt x="187870" y="113078"/>
                </a:lnTo>
                <a:lnTo>
                  <a:pt x="228611" y="127628"/>
                </a:lnTo>
                <a:lnTo>
                  <a:pt x="270356" y="149317"/>
                </a:lnTo>
                <a:lnTo>
                  <a:pt x="305056" y="162068"/>
                </a:lnTo>
                <a:lnTo>
                  <a:pt x="340473" y="176871"/>
                </a:lnTo>
                <a:lnTo>
                  <a:pt x="379875" y="193514"/>
                </a:lnTo>
                <a:lnTo>
                  <a:pt x="423721" y="222603"/>
                </a:lnTo>
                <a:lnTo>
                  <a:pt x="430318" y="228893"/>
                </a:lnTo>
                <a:lnTo>
                  <a:pt x="433250" y="234995"/>
                </a:lnTo>
                <a:lnTo>
                  <a:pt x="434901" y="244009"/>
                </a:lnTo>
                <a:lnTo>
                  <a:pt x="432641" y="249982"/>
                </a:lnTo>
                <a:lnTo>
                  <a:pt x="430649" y="252964"/>
                </a:lnTo>
                <a:lnTo>
                  <a:pt x="427338" y="254952"/>
                </a:lnTo>
                <a:lnTo>
                  <a:pt x="384788" y="266461"/>
                </a:lnTo>
                <a:lnTo>
                  <a:pt x="345488" y="270319"/>
                </a:lnTo>
                <a:lnTo>
                  <a:pt x="305680" y="275509"/>
                </a:lnTo>
                <a:lnTo>
                  <a:pt x="266728" y="276534"/>
                </a:lnTo>
                <a:lnTo>
                  <a:pt x="230370" y="279383"/>
                </a:lnTo>
                <a:lnTo>
                  <a:pt x="186363" y="287806"/>
                </a:lnTo>
                <a:lnTo>
                  <a:pt x="159630" y="296692"/>
                </a:lnTo>
                <a:lnTo>
                  <a:pt x="156368" y="298986"/>
                </a:lnTo>
                <a:lnTo>
                  <a:pt x="152745" y="304182"/>
                </a:lnTo>
                <a:lnTo>
                  <a:pt x="151779" y="306956"/>
                </a:lnTo>
                <a:lnTo>
                  <a:pt x="152126" y="309798"/>
                </a:lnTo>
                <a:lnTo>
                  <a:pt x="155159" y="315602"/>
                </a:lnTo>
                <a:lnTo>
                  <a:pt x="162444" y="324447"/>
                </a:lnTo>
                <a:lnTo>
                  <a:pt x="175627" y="333352"/>
                </a:lnTo>
                <a:lnTo>
                  <a:pt x="213397" y="350871"/>
                </a:lnTo>
                <a:lnTo>
                  <a:pt x="253019" y="367819"/>
                </a:lnTo>
                <a:lnTo>
                  <a:pt x="287351" y="382362"/>
                </a:lnTo>
                <a:lnTo>
                  <a:pt x="322659" y="399239"/>
                </a:lnTo>
                <a:lnTo>
                  <a:pt x="358257" y="412067"/>
                </a:lnTo>
                <a:lnTo>
                  <a:pt x="393939" y="426892"/>
                </a:lnTo>
                <a:lnTo>
                  <a:pt x="434423" y="448687"/>
                </a:lnTo>
                <a:lnTo>
                  <a:pt x="474813" y="469937"/>
                </a:lnTo>
                <a:lnTo>
                  <a:pt x="482130" y="476071"/>
                </a:lnTo>
                <a:lnTo>
                  <a:pt x="486043" y="482105"/>
                </a:lnTo>
                <a:lnTo>
                  <a:pt x="488555" y="489323"/>
                </a:lnTo>
                <a:lnTo>
                  <a:pt x="486253" y="492956"/>
                </a:lnTo>
                <a:lnTo>
                  <a:pt x="484250" y="495313"/>
                </a:lnTo>
                <a:lnTo>
                  <a:pt x="476733" y="497933"/>
                </a:lnTo>
                <a:lnTo>
                  <a:pt x="433626" y="499906"/>
                </a:lnTo>
                <a:lnTo>
                  <a:pt x="393351" y="493868"/>
                </a:lnTo>
                <a:lnTo>
                  <a:pt x="353058" y="491646"/>
                </a:lnTo>
                <a:lnTo>
                  <a:pt x="311916" y="491207"/>
                </a:lnTo>
                <a:lnTo>
                  <a:pt x="275125" y="484984"/>
                </a:lnTo>
                <a:lnTo>
                  <a:pt x="234988" y="482540"/>
                </a:lnTo>
                <a:lnTo>
                  <a:pt x="199776" y="490741"/>
                </a:lnTo>
                <a:lnTo>
                  <a:pt x="199007" y="491853"/>
                </a:lnTo>
                <a:lnTo>
                  <a:pt x="199487" y="493586"/>
                </a:lnTo>
                <a:lnTo>
                  <a:pt x="200799" y="495733"/>
                </a:lnTo>
                <a:lnTo>
                  <a:pt x="202667" y="497166"/>
                </a:lnTo>
                <a:lnTo>
                  <a:pt x="244510" y="515186"/>
                </a:lnTo>
                <a:lnTo>
                  <a:pt x="282793" y="529518"/>
                </a:lnTo>
                <a:lnTo>
                  <a:pt x="324053" y="546423"/>
                </a:lnTo>
                <a:lnTo>
                  <a:pt x="363410" y="560960"/>
                </a:lnTo>
                <a:lnTo>
                  <a:pt x="401750" y="573094"/>
                </a:lnTo>
                <a:lnTo>
                  <a:pt x="438246" y="582973"/>
                </a:lnTo>
                <a:lnTo>
                  <a:pt x="479996" y="601337"/>
                </a:lnTo>
                <a:lnTo>
                  <a:pt x="520140" y="612902"/>
                </a:lnTo>
                <a:lnTo>
                  <a:pt x="533695" y="615679"/>
                </a:lnTo>
                <a:lnTo>
                  <a:pt x="558611" y="624621"/>
                </a:lnTo>
                <a:lnTo>
                  <a:pt x="558285" y="624762"/>
                </a:lnTo>
                <a:lnTo>
                  <a:pt x="548007" y="625007"/>
                </a:lnTo>
                <a:lnTo>
                  <a:pt x="542442" y="622382"/>
                </a:lnTo>
                <a:lnTo>
                  <a:pt x="539569" y="620293"/>
                </a:lnTo>
                <a:lnTo>
                  <a:pt x="496567" y="609230"/>
                </a:lnTo>
                <a:lnTo>
                  <a:pt x="453253" y="595156"/>
                </a:lnTo>
                <a:lnTo>
                  <a:pt x="408780" y="583026"/>
                </a:lnTo>
                <a:lnTo>
                  <a:pt x="364155" y="573613"/>
                </a:lnTo>
                <a:lnTo>
                  <a:pt x="319510" y="564191"/>
                </a:lnTo>
                <a:lnTo>
                  <a:pt x="276717" y="562550"/>
                </a:lnTo>
                <a:lnTo>
                  <a:pt x="280152" y="562541"/>
                </a:lnTo>
                <a:lnTo>
                  <a:pt x="284820" y="565184"/>
                </a:lnTo>
                <a:lnTo>
                  <a:pt x="287453" y="567278"/>
                </a:lnTo>
                <a:lnTo>
                  <a:pt x="295671" y="569605"/>
                </a:lnTo>
                <a:lnTo>
                  <a:pt x="321857" y="575839"/>
                </a:lnTo>
                <a:lnTo>
                  <a:pt x="356684" y="592762"/>
                </a:lnTo>
                <a:lnTo>
                  <a:pt x="400753" y="609334"/>
                </a:lnTo>
                <a:lnTo>
                  <a:pt x="435855" y="623035"/>
                </a:lnTo>
                <a:lnTo>
                  <a:pt x="474037" y="633379"/>
                </a:lnTo>
                <a:lnTo>
                  <a:pt x="511479" y="645373"/>
                </a:lnTo>
                <a:lnTo>
                  <a:pt x="555537" y="662464"/>
                </a:lnTo>
                <a:lnTo>
                  <a:pt x="594878" y="678454"/>
                </a:lnTo>
                <a:lnTo>
                  <a:pt x="630105" y="695083"/>
                </a:lnTo>
                <a:lnTo>
                  <a:pt x="629761" y="695549"/>
                </a:lnTo>
                <a:lnTo>
                  <a:pt x="622079" y="696298"/>
                </a:lnTo>
                <a:lnTo>
                  <a:pt x="619449" y="696359"/>
                </a:lnTo>
                <a:lnTo>
                  <a:pt x="575566" y="685453"/>
                </a:lnTo>
                <a:lnTo>
                  <a:pt x="533440" y="672393"/>
                </a:lnTo>
                <a:lnTo>
                  <a:pt x="495382" y="663355"/>
                </a:lnTo>
                <a:lnTo>
                  <a:pt x="454682" y="656535"/>
                </a:lnTo>
                <a:lnTo>
                  <a:pt x="417979" y="646625"/>
                </a:lnTo>
                <a:lnTo>
                  <a:pt x="377861" y="638654"/>
                </a:lnTo>
                <a:lnTo>
                  <a:pt x="334962" y="634096"/>
                </a:lnTo>
                <a:lnTo>
                  <a:pt x="324583" y="633998"/>
                </a:lnTo>
                <a:lnTo>
                  <a:pt x="326064" y="633985"/>
                </a:lnTo>
                <a:lnTo>
                  <a:pt x="337840" y="641043"/>
                </a:lnTo>
                <a:lnTo>
                  <a:pt x="359443" y="649788"/>
                </a:lnTo>
                <a:lnTo>
                  <a:pt x="376431" y="657071"/>
                </a:lnTo>
                <a:lnTo>
                  <a:pt x="418964" y="668308"/>
                </a:lnTo>
                <a:lnTo>
                  <a:pt x="425889" y="671723"/>
                </a:lnTo>
                <a:lnTo>
                  <a:pt x="435028" y="678219"/>
                </a:lnTo>
                <a:lnTo>
                  <a:pt x="390948" y="6786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415"/>
          <p:cNvSpPr/>
          <p:nvPr/>
        </p:nvSpPr>
        <p:spPr>
          <a:xfrm>
            <a:off x="4259461" y="3777259"/>
            <a:ext cx="312418" cy="1125140"/>
          </a:xfrm>
          <a:custGeom>
            <a:avLst/>
            <a:gdLst/>
            <a:ahLst/>
            <a:cxnLst/>
            <a:rect l="0" t="0" r="0" b="0"/>
            <a:pathLst>
              <a:path w="312418" h="1125140">
                <a:moveTo>
                  <a:pt x="267891" y="125014"/>
                </a:moveTo>
                <a:lnTo>
                  <a:pt x="267891" y="120274"/>
                </a:lnTo>
                <a:lnTo>
                  <a:pt x="268883" y="118878"/>
                </a:lnTo>
                <a:lnTo>
                  <a:pt x="270536" y="117947"/>
                </a:lnTo>
                <a:lnTo>
                  <a:pt x="275579" y="116453"/>
                </a:lnTo>
                <a:lnTo>
                  <a:pt x="284400" y="108429"/>
                </a:lnTo>
                <a:lnTo>
                  <a:pt x="292612" y="106414"/>
                </a:lnTo>
                <a:lnTo>
                  <a:pt x="298060" y="102527"/>
                </a:lnTo>
                <a:lnTo>
                  <a:pt x="301143" y="97491"/>
                </a:lnTo>
                <a:lnTo>
                  <a:pt x="301965" y="94759"/>
                </a:lnTo>
                <a:lnTo>
                  <a:pt x="303505" y="92938"/>
                </a:lnTo>
                <a:lnTo>
                  <a:pt x="307863" y="90915"/>
                </a:lnTo>
                <a:lnTo>
                  <a:pt x="309421" y="89383"/>
                </a:lnTo>
                <a:lnTo>
                  <a:pt x="312129" y="81749"/>
                </a:lnTo>
                <a:lnTo>
                  <a:pt x="312417" y="76035"/>
                </a:lnTo>
                <a:lnTo>
                  <a:pt x="311465" y="74502"/>
                </a:lnTo>
                <a:lnTo>
                  <a:pt x="309839" y="73480"/>
                </a:lnTo>
                <a:lnTo>
                  <a:pt x="307763" y="72799"/>
                </a:lnTo>
                <a:lnTo>
                  <a:pt x="306378" y="71353"/>
                </a:lnTo>
                <a:lnTo>
                  <a:pt x="304840" y="67100"/>
                </a:lnTo>
                <a:lnTo>
                  <a:pt x="303974" y="59127"/>
                </a:lnTo>
                <a:lnTo>
                  <a:pt x="302860" y="57277"/>
                </a:lnTo>
                <a:lnTo>
                  <a:pt x="301125" y="56043"/>
                </a:lnTo>
                <a:lnTo>
                  <a:pt x="296552" y="53681"/>
                </a:lnTo>
                <a:lnTo>
                  <a:pt x="291212" y="49324"/>
                </a:lnTo>
                <a:lnTo>
                  <a:pt x="288178" y="44080"/>
                </a:lnTo>
                <a:lnTo>
                  <a:pt x="287368" y="41292"/>
                </a:lnTo>
                <a:lnTo>
                  <a:pt x="285837" y="39434"/>
                </a:lnTo>
                <a:lnTo>
                  <a:pt x="265978" y="24759"/>
                </a:lnTo>
                <a:lnTo>
                  <a:pt x="263639" y="22458"/>
                </a:lnTo>
                <a:lnTo>
                  <a:pt x="258395" y="19903"/>
                </a:lnTo>
                <a:lnTo>
                  <a:pt x="255607" y="19221"/>
                </a:lnTo>
                <a:lnTo>
                  <a:pt x="241263" y="9836"/>
                </a:lnTo>
                <a:lnTo>
                  <a:pt x="236874" y="9332"/>
                </a:lnTo>
                <a:lnTo>
                  <a:pt x="231616" y="6462"/>
                </a:lnTo>
                <a:lnTo>
                  <a:pt x="225971" y="2872"/>
                </a:lnTo>
                <a:lnTo>
                  <a:pt x="214264" y="566"/>
                </a:lnTo>
                <a:lnTo>
                  <a:pt x="174376" y="0"/>
                </a:lnTo>
                <a:lnTo>
                  <a:pt x="169112" y="2645"/>
                </a:lnTo>
                <a:lnTo>
                  <a:pt x="163466" y="6136"/>
                </a:lnTo>
                <a:lnTo>
                  <a:pt x="151756" y="8377"/>
                </a:lnTo>
                <a:lnTo>
                  <a:pt x="144629" y="8820"/>
                </a:lnTo>
                <a:lnTo>
                  <a:pt x="125781" y="17024"/>
                </a:lnTo>
                <a:lnTo>
                  <a:pt x="121056" y="17488"/>
                </a:lnTo>
                <a:lnTo>
                  <a:pt x="115649" y="20339"/>
                </a:lnTo>
                <a:lnTo>
                  <a:pt x="109939" y="23922"/>
                </a:lnTo>
                <a:lnTo>
                  <a:pt x="101146" y="26931"/>
                </a:lnTo>
                <a:lnTo>
                  <a:pt x="79814" y="42607"/>
                </a:lnTo>
                <a:lnTo>
                  <a:pt x="77022" y="43287"/>
                </a:lnTo>
                <a:lnTo>
                  <a:pt x="75160" y="44733"/>
                </a:lnTo>
                <a:lnTo>
                  <a:pt x="73092" y="48985"/>
                </a:lnTo>
                <a:lnTo>
                  <a:pt x="71548" y="50515"/>
                </a:lnTo>
                <a:lnTo>
                  <a:pt x="59154" y="57914"/>
                </a:lnTo>
                <a:lnTo>
                  <a:pt x="56056" y="63112"/>
                </a:lnTo>
                <a:lnTo>
                  <a:pt x="54068" y="74532"/>
                </a:lnTo>
                <a:lnTo>
                  <a:pt x="52912" y="76477"/>
                </a:lnTo>
                <a:lnTo>
                  <a:pt x="51150" y="77774"/>
                </a:lnTo>
                <a:lnTo>
                  <a:pt x="46546" y="80206"/>
                </a:lnTo>
                <a:lnTo>
                  <a:pt x="41192" y="84594"/>
                </a:lnTo>
                <a:lnTo>
                  <a:pt x="38151" y="89852"/>
                </a:lnTo>
                <a:lnTo>
                  <a:pt x="36199" y="96571"/>
                </a:lnTo>
                <a:lnTo>
                  <a:pt x="29677" y="105028"/>
                </a:lnTo>
                <a:lnTo>
                  <a:pt x="27645" y="113360"/>
                </a:lnTo>
                <a:lnTo>
                  <a:pt x="26902" y="123284"/>
                </a:lnTo>
                <a:lnTo>
                  <a:pt x="20674" y="131802"/>
                </a:lnTo>
                <a:lnTo>
                  <a:pt x="18693" y="140145"/>
                </a:lnTo>
                <a:lnTo>
                  <a:pt x="17969" y="150072"/>
                </a:lnTo>
                <a:lnTo>
                  <a:pt x="11744" y="158591"/>
                </a:lnTo>
                <a:lnTo>
                  <a:pt x="9301" y="168009"/>
                </a:lnTo>
                <a:lnTo>
                  <a:pt x="8930" y="212580"/>
                </a:lnTo>
                <a:lnTo>
                  <a:pt x="8930" y="226588"/>
                </a:lnTo>
                <a:lnTo>
                  <a:pt x="7937" y="228449"/>
                </a:lnTo>
                <a:lnTo>
                  <a:pt x="6284" y="229689"/>
                </a:lnTo>
                <a:lnTo>
                  <a:pt x="4189" y="230517"/>
                </a:lnTo>
                <a:lnTo>
                  <a:pt x="2793" y="232060"/>
                </a:lnTo>
                <a:lnTo>
                  <a:pt x="368" y="239714"/>
                </a:lnTo>
                <a:lnTo>
                  <a:pt x="0" y="283622"/>
                </a:lnTo>
                <a:lnTo>
                  <a:pt x="0" y="328255"/>
                </a:lnTo>
                <a:lnTo>
                  <a:pt x="0" y="342414"/>
                </a:lnTo>
                <a:lnTo>
                  <a:pt x="992" y="344361"/>
                </a:lnTo>
                <a:lnTo>
                  <a:pt x="2646" y="345659"/>
                </a:lnTo>
                <a:lnTo>
                  <a:pt x="4740" y="346525"/>
                </a:lnTo>
                <a:lnTo>
                  <a:pt x="6137" y="349087"/>
                </a:lnTo>
                <a:lnTo>
                  <a:pt x="8766" y="367591"/>
                </a:lnTo>
                <a:lnTo>
                  <a:pt x="8927" y="391167"/>
                </a:lnTo>
                <a:lnTo>
                  <a:pt x="15066" y="399691"/>
                </a:lnTo>
                <a:lnTo>
                  <a:pt x="17032" y="408035"/>
                </a:lnTo>
                <a:lnTo>
                  <a:pt x="17859" y="449569"/>
                </a:lnTo>
                <a:lnTo>
                  <a:pt x="18851" y="451517"/>
                </a:lnTo>
                <a:lnTo>
                  <a:pt x="20504" y="452816"/>
                </a:lnTo>
                <a:lnTo>
                  <a:pt x="22599" y="453681"/>
                </a:lnTo>
                <a:lnTo>
                  <a:pt x="23996" y="455251"/>
                </a:lnTo>
                <a:lnTo>
                  <a:pt x="25548" y="459640"/>
                </a:lnTo>
                <a:lnTo>
                  <a:pt x="26788" y="503148"/>
                </a:lnTo>
                <a:lnTo>
                  <a:pt x="27780" y="505096"/>
                </a:lnTo>
                <a:lnTo>
                  <a:pt x="29434" y="506394"/>
                </a:lnTo>
                <a:lnTo>
                  <a:pt x="31529" y="507259"/>
                </a:lnTo>
                <a:lnTo>
                  <a:pt x="32925" y="508829"/>
                </a:lnTo>
                <a:lnTo>
                  <a:pt x="34477" y="513218"/>
                </a:lnTo>
                <a:lnTo>
                  <a:pt x="35687" y="538789"/>
                </a:lnTo>
                <a:lnTo>
                  <a:pt x="36689" y="540763"/>
                </a:lnTo>
                <a:lnTo>
                  <a:pt x="38350" y="542079"/>
                </a:lnTo>
                <a:lnTo>
                  <a:pt x="40450" y="542956"/>
                </a:lnTo>
                <a:lnTo>
                  <a:pt x="41849" y="544532"/>
                </a:lnTo>
                <a:lnTo>
                  <a:pt x="43404" y="548930"/>
                </a:lnTo>
                <a:lnTo>
                  <a:pt x="44639" y="583415"/>
                </a:lnTo>
                <a:lnTo>
                  <a:pt x="45634" y="585396"/>
                </a:lnTo>
                <a:lnTo>
                  <a:pt x="47290" y="586717"/>
                </a:lnTo>
                <a:lnTo>
                  <a:pt x="49386" y="587597"/>
                </a:lnTo>
                <a:lnTo>
                  <a:pt x="50783" y="589176"/>
                </a:lnTo>
                <a:lnTo>
                  <a:pt x="52336" y="593577"/>
                </a:lnTo>
                <a:lnTo>
                  <a:pt x="54564" y="622934"/>
                </a:lnTo>
                <a:lnTo>
                  <a:pt x="59713" y="631277"/>
                </a:lnTo>
                <a:lnTo>
                  <a:pt x="61955" y="642985"/>
                </a:lnTo>
                <a:lnTo>
                  <a:pt x="62498" y="664141"/>
                </a:lnTo>
                <a:lnTo>
                  <a:pt x="65149" y="669889"/>
                </a:lnTo>
                <a:lnTo>
                  <a:pt x="70195" y="676923"/>
                </a:lnTo>
                <a:lnTo>
                  <a:pt x="71192" y="685442"/>
                </a:lnTo>
                <a:lnTo>
                  <a:pt x="71405" y="699601"/>
                </a:lnTo>
                <a:lnTo>
                  <a:pt x="74069" y="705493"/>
                </a:lnTo>
                <a:lnTo>
                  <a:pt x="79123" y="712620"/>
                </a:lnTo>
                <a:lnTo>
                  <a:pt x="80121" y="721156"/>
                </a:lnTo>
                <a:lnTo>
                  <a:pt x="80357" y="736483"/>
                </a:lnTo>
                <a:lnTo>
                  <a:pt x="83008" y="741729"/>
                </a:lnTo>
                <a:lnTo>
                  <a:pt x="86502" y="747368"/>
                </a:lnTo>
                <a:lnTo>
                  <a:pt x="88745" y="759072"/>
                </a:lnTo>
                <a:lnTo>
                  <a:pt x="89265" y="772173"/>
                </a:lnTo>
                <a:lnTo>
                  <a:pt x="91928" y="777434"/>
                </a:lnTo>
                <a:lnTo>
                  <a:pt x="96982" y="784157"/>
                </a:lnTo>
                <a:lnTo>
                  <a:pt x="97981" y="792614"/>
                </a:lnTo>
                <a:lnTo>
                  <a:pt x="98226" y="820137"/>
                </a:lnTo>
                <a:lnTo>
                  <a:pt x="104363" y="828384"/>
                </a:lnTo>
                <a:lnTo>
                  <a:pt x="106788" y="837744"/>
                </a:lnTo>
                <a:lnTo>
                  <a:pt x="107146" y="855597"/>
                </a:lnTo>
                <a:lnTo>
                  <a:pt x="113291" y="864051"/>
                </a:lnTo>
                <a:lnTo>
                  <a:pt x="115718" y="873456"/>
                </a:lnTo>
                <a:lnTo>
                  <a:pt x="116086" y="917630"/>
                </a:lnTo>
                <a:lnTo>
                  <a:pt x="116086" y="959728"/>
                </a:lnTo>
                <a:lnTo>
                  <a:pt x="116086" y="985618"/>
                </a:lnTo>
                <a:lnTo>
                  <a:pt x="117078" y="987477"/>
                </a:lnTo>
                <a:lnTo>
                  <a:pt x="118731" y="988716"/>
                </a:lnTo>
                <a:lnTo>
                  <a:pt x="123775" y="990705"/>
                </a:lnTo>
                <a:lnTo>
                  <a:pt x="124464" y="993622"/>
                </a:lnTo>
                <a:lnTo>
                  <a:pt x="125016" y="1034566"/>
                </a:lnTo>
                <a:lnTo>
                  <a:pt x="133577" y="1044371"/>
                </a:lnTo>
                <a:lnTo>
                  <a:pt x="133942" y="1058330"/>
                </a:lnTo>
                <a:lnTo>
                  <a:pt x="134935" y="1059764"/>
                </a:lnTo>
                <a:lnTo>
                  <a:pt x="136590" y="1060720"/>
                </a:lnTo>
                <a:lnTo>
                  <a:pt x="138685" y="1061357"/>
                </a:lnTo>
                <a:lnTo>
                  <a:pt x="140081" y="1062774"/>
                </a:lnTo>
                <a:lnTo>
                  <a:pt x="142766" y="1071161"/>
                </a:lnTo>
                <a:lnTo>
                  <a:pt x="142875" y="1093760"/>
                </a:lnTo>
                <a:lnTo>
                  <a:pt x="143867" y="1095290"/>
                </a:lnTo>
                <a:lnTo>
                  <a:pt x="145521" y="1096310"/>
                </a:lnTo>
                <a:lnTo>
                  <a:pt x="147615" y="1096990"/>
                </a:lnTo>
                <a:lnTo>
                  <a:pt x="149012" y="1098436"/>
                </a:lnTo>
                <a:lnTo>
                  <a:pt x="151696" y="1106877"/>
                </a:lnTo>
                <a:lnTo>
                  <a:pt x="151804" y="1116176"/>
                </a:lnTo>
                <a:lnTo>
                  <a:pt x="160734" y="11251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416"/>
          <p:cNvSpPr/>
          <p:nvPr/>
        </p:nvSpPr>
        <p:spPr>
          <a:xfrm>
            <a:off x="2350287" y="2250440"/>
            <a:ext cx="3471301" cy="3382384"/>
          </a:xfrm>
          <a:custGeom>
            <a:avLst/>
            <a:gdLst/>
            <a:ahLst/>
            <a:cxnLst/>
            <a:rect l="0" t="0" r="0" b="0"/>
            <a:pathLst>
              <a:path w="3471301" h="3382384">
                <a:moveTo>
                  <a:pt x="2516393" y="267732"/>
                </a:moveTo>
                <a:lnTo>
                  <a:pt x="2507279" y="245352"/>
                </a:lnTo>
                <a:lnTo>
                  <a:pt x="2478874" y="206389"/>
                </a:lnTo>
                <a:lnTo>
                  <a:pt x="2439859" y="169735"/>
                </a:lnTo>
                <a:lnTo>
                  <a:pt x="2405632" y="142784"/>
                </a:lnTo>
                <a:lnTo>
                  <a:pt x="2370355" y="115947"/>
                </a:lnTo>
                <a:lnTo>
                  <a:pt x="2341355" y="100723"/>
                </a:lnTo>
                <a:lnTo>
                  <a:pt x="2308621" y="87342"/>
                </a:lnTo>
                <a:lnTo>
                  <a:pt x="2274230" y="74780"/>
                </a:lnTo>
                <a:lnTo>
                  <a:pt x="2236455" y="62582"/>
                </a:lnTo>
                <a:lnTo>
                  <a:pt x="2196515" y="50546"/>
                </a:lnTo>
                <a:lnTo>
                  <a:pt x="2155613" y="38583"/>
                </a:lnTo>
                <a:lnTo>
                  <a:pt x="2111638" y="29297"/>
                </a:lnTo>
                <a:lnTo>
                  <a:pt x="2088798" y="25431"/>
                </a:lnTo>
                <a:lnTo>
                  <a:pt x="2065634" y="21862"/>
                </a:lnTo>
                <a:lnTo>
                  <a:pt x="2042255" y="18490"/>
                </a:lnTo>
                <a:lnTo>
                  <a:pt x="2018730" y="15251"/>
                </a:lnTo>
                <a:lnTo>
                  <a:pt x="1995110" y="12099"/>
                </a:lnTo>
                <a:lnTo>
                  <a:pt x="1971425" y="9005"/>
                </a:lnTo>
                <a:lnTo>
                  <a:pt x="1947698" y="5950"/>
                </a:lnTo>
                <a:lnTo>
                  <a:pt x="1922951" y="3914"/>
                </a:lnTo>
                <a:lnTo>
                  <a:pt x="1897523" y="2557"/>
                </a:lnTo>
                <a:lnTo>
                  <a:pt x="1871641" y="1651"/>
                </a:lnTo>
                <a:lnTo>
                  <a:pt x="1845457" y="1048"/>
                </a:lnTo>
                <a:lnTo>
                  <a:pt x="1819071" y="646"/>
                </a:lnTo>
                <a:lnTo>
                  <a:pt x="1792550" y="378"/>
                </a:lnTo>
                <a:lnTo>
                  <a:pt x="1765940" y="199"/>
                </a:lnTo>
                <a:lnTo>
                  <a:pt x="1739271" y="80"/>
                </a:lnTo>
                <a:lnTo>
                  <a:pt x="1712562" y="0"/>
                </a:lnTo>
                <a:lnTo>
                  <a:pt x="1685826" y="939"/>
                </a:lnTo>
                <a:lnTo>
                  <a:pt x="1659072" y="2558"/>
                </a:lnTo>
                <a:lnTo>
                  <a:pt x="1632306" y="4629"/>
                </a:lnTo>
                <a:lnTo>
                  <a:pt x="1604541" y="7002"/>
                </a:lnTo>
                <a:lnTo>
                  <a:pt x="1576109" y="9576"/>
                </a:lnTo>
                <a:lnTo>
                  <a:pt x="1547232" y="12284"/>
                </a:lnTo>
                <a:lnTo>
                  <a:pt x="1518059" y="15082"/>
                </a:lnTo>
                <a:lnTo>
                  <a:pt x="1488689" y="17939"/>
                </a:lnTo>
                <a:lnTo>
                  <a:pt x="1459186" y="20836"/>
                </a:lnTo>
                <a:lnTo>
                  <a:pt x="1429596" y="24752"/>
                </a:lnTo>
                <a:lnTo>
                  <a:pt x="1399948" y="29347"/>
                </a:lnTo>
                <a:lnTo>
                  <a:pt x="1370260" y="34395"/>
                </a:lnTo>
                <a:lnTo>
                  <a:pt x="1340547" y="39744"/>
                </a:lnTo>
                <a:lnTo>
                  <a:pt x="1310816" y="45295"/>
                </a:lnTo>
                <a:lnTo>
                  <a:pt x="1281073" y="50979"/>
                </a:lnTo>
                <a:lnTo>
                  <a:pt x="1251323" y="57746"/>
                </a:lnTo>
                <a:lnTo>
                  <a:pt x="1221568" y="65233"/>
                </a:lnTo>
                <a:lnTo>
                  <a:pt x="1191809" y="73202"/>
                </a:lnTo>
                <a:lnTo>
                  <a:pt x="1163040" y="81490"/>
                </a:lnTo>
                <a:lnTo>
                  <a:pt x="1134931" y="89993"/>
                </a:lnTo>
                <a:lnTo>
                  <a:pt x="1107262" y="98638"/>
                </a:lnTo>
                <a:lnTo>
                  <a:pt x="1078894" y="107377"/>
                </a:lnTo>
                <a:lnTo>
                  <a:pt x="1050060" y="116180"/>
                </a:lnTo>
                <a:lnTo>
                  <a:pt x="1020916" y="125026"/>
                </a:lnTo>
                <a:lnTo>
                  <a:pt x="991564" y="134891"/>
                </a:lnTo>
                <a:lnTo>
                  <a:pt x="962075" y="145437"/>
                </a:lnTo>
                <a:lnTo>
                  <a:pt x="932493" y="156436"/>
                </a:lnTo>
                <a:lnTo>
                  <a:pt x="903843" y="167738"/>
                </a:lnTo>
                <a:lnTo>
                  <a:pt x="875813" y="179241"/>
                </a:lnTo>
                <a:lnTo>
                  <a:pt x="848196" y="190879"/>
                </a:lnTo>
                <a:lnTo>
                  <a:pt x="820855" y="203598"/>
                </a:lnTo>
                <a:lnTo>
                  <a:pt x="793698" y="217038"/>
                </a:lnTo>
                <a:lnTo>
                  <a:pt x="766664" y="230960"/>
                </a:lnTo>
                <a:lnTo>
                  <a:pt x="740704" y="245201"/>
                </a:lnTo>
                <a:lnTo>
                  <a:pt x="715460" y="259657"/>
                </a:lnTo>
                <a:lnTo>
                  <a:pt x="690692" y="274255"/>
                </a:lnTo>
                <a:lnTo>
                  <a:pt x="666244" y="288948"/>
                </a:lnTo>
                <a:lnTo>
                  <a:pt x="642007" y="303704"/>
                </a:lnTo>
                <a:lnTo>
                  <a:pt x="617911" y="318502"/>
                </a:lnTo>
                <a:lnTo>
                  <a:pt x="593910" y="334321"/>
                </a:lnTo>
                <a:lnTo>
                  <a:pt x="569972" y="350820"/>
                </a:lnTo>
                <a:lnTo>
                  <a:pt x="546076" y="367773"/>
                </a:lnTo>
                <a:lnTo>
                  <a:pt x="523200" y="385027"/>
                </a:lnTo>
                <a:lnTo>
                  <a:pt x="479261" y="420074"/>
                </a:lnTo>
                <a:lnTo>
                  <a:pt x="436582" y="455494"/>
                </a:lnTo>
                <a:lnTo>
                  <a:pt x="395454" y="491080"/>
                </a:lnTo>
                <a:lnTo>
                  <a:pt x="357331" y="526740"/>
                </a:lnTo>
                <a:lnTo>
                  <a:pt x="323190" y="562432"/>
                </a:lnTo>
                <a:lnTo>
                  <a:pt x="291480" y="599132"/>
                </a:lnTo>
                <a:lnTo>
                  <a:pt x="260850" y="638594"/>
                </a:lnTo>
                <a:lnTo>
                  <a:pt x="230700" y="679283"/>
                </a:lnTo>
                <a:lnTo>
                  <a:pt x="201756" y="720519"/>
                </a:lnTo>
                <a:lnTo>
                  <a:pt x="175663" y="761996"/>
                </a:lnTo>
                <a:lnTo>
                  <a:pt x="153482" y="806228"/>
                </a:lnTo>
                <a:lnTo>
                  <a:pt x="143400" y="829135"/>
                </a:lnTo>
                <a:lnTo>
                  <a:pt x="124260" y="873109"/>
                </a:lnTo>
                <a:lnTo>
                  <a:pt x="105832" y="916796"/>
                </a:lnTo>
                <a:lnTo>
                  <a:pt x="96751" y="939559"/>
                </a:lnTo>
                <a:lnTo>
                  <a:pt x="87720" y="962671"/>
                </a:lnTo>
                <a:lnTo>
                  <a:pt x="72394" y="1006872"/>
                </a:lnTo>
                <a:lnTo>
                  <a:pt x="58968" y="1050660"/>
                </a:lnTo>
                <a:lnTo>
                  <a:pt x="52610" y="1073450"/>
                </a:lnTo>
                <a:lnTo>
                  <a:pt x="46386" y="1096581"/>
                </a:lnTo>
                <a:lnTo>
                  <a:pt x="36826" y="1140801"/>
                </a:lnTo>
                <a:lnTo>
                  <a:pt x="29269" y="1183607"/>
                </a:lnTo>
                <a:lnTo>
                  <a:pt x="22603" y="1225782"/>
                </a:lnTo>
                <a:lnTo>
                  <a:pt x="16333" y="1270323"/>
                </a:lnTo>
                <a:lnTo>
                  <a:pt x="13273" y="1293314"/>
                </a:lnTo>
                <a:lnTo>
                  <a:pt x="10240" y="1316578"/>
                </a:lnTo>
                <a:lnTo>
                  <a:pt x="7226" y="1340025"/>
                </a:lnTo>
                <a:lnTo>
                  <a:pt x="4224" y="1363594"/>
                </a:lnTo>
                <a:lnTo>
                  <a:pt x="2223" y="1386252"/>
                </a:lnTo>
                <a:lnTo>
                  <a:pt x="0" y="1429948"/>
                </a:lnTo>
                <a:lnTo>
                  <a:pt x="399" y="1452316"/>
                </a:lnTo>
                <a:lnTo>
                  <a:pt x="1657" y="1475166"/>
                </a:lnTo>
                <a:lnTo>
                  <a:pt x="3488" y="1498336"/>
                </a:lnTo>
                <a:lnTo>
                  <a:pt x="4709" y="1521721"/>
                </a:lnTo>
                <a:lnTo>
                  <a:pt x="5523" y="1545248"/>
                </a:lnTo>
                <a:lnTo>
                  <a:pt x="6065" y="1568870"/>
                </a:lnTo>
                <a:lnTo>
                  <a:pt x="7419" y="1592556"/>
                </a:lnTo>
                <a:lnTo>
                  <a:pt x="9314" y="1616284"/>
                </a:lnTo>
                <a:lnTo>
                  <a:pt x="11569" y="1640040"/>
                </a:lnTo>
                <a:lnTo>
                  <a:pt x="14065" y="1663815"/>
                </a:lnTo>
                <a:lnTo>
                  <a:pt x="16721" y="1687602"/>
                </a:lnTo>
                <a:lnTo>
                  <a:pt x="19484" y="1711398"/>
                </a:lnTo>
                <a:lnTo>
                  <a:pt x="22318" y="1735200"/>
                </a:lnTo>
                <a:lnTo>
                  <a:pt x="25200" y="1759004"/>
                </a:lnTo>
                <a:lnTo>
                  <a:pt x="28113" y="1782812"/>
                </a:lnTo>
                <a:lnTo>
                  <a:pt x="32039" y="1806621"/>
                </a:lnTo>
                <a:lnTo>
                  <a:pt x="36642" y="1830431"/>
                </a:lnTo>
                <a:lnTo>
                  <a:pt x="41694" y="1854243"/>
                </a:lnTo>
                <a:lnTo>
                  <a:pt x="47047" y="1878054"/>
                </a:lnTo>
                <a:lnTo>
                  <a:pt x="52599" y="1901866"/>
                </a:lnTo>
                <a:lnTo>
                  <a:pt x="58286" y="1925678"/>
                </a:lnTo>
                <a:lnTo>
                  <a:pt x="63069" y="1949490"/>
                </a:lnTo>
                <a:lnTo>
                  <a:pt x="67250" y="1973303"/>
                </a:lnTo>
                <a:lnTo>
                  <a:pt x="71029" y="1997115"/>
                </a:lnTo>
                <a:lnTo>
                  <a:pt x="75533" y="2020928"/>
                </a:lnTo>
                <a:lnTo>
                  <a:pt x="80520" y="2044740"/>
                </a:lnTo>
                <a:lnTo>
                  <a:pt x="85829" y="2068552"/>
                </a:lnTo>
                <a:lnTo>
                  <a:pt x="92345" y="2092365"/>
                </a:lnTo>
                <a:lnTo>
                  <a:pt x="99666" y="2116177"/>
                </a:lnTo>
                <a:lnTo>
                  <a:pt x="107523" y="2139990"/>
                </a:lnTo>
                <a:lnTo>
                  <a:pt x="114745" y="2163802"/>
                </a:lnTo>
                <a:lnTo>
                  <a:pt x="121544" y="2187615"/>
                </a:lnTo>
                <a:lnTo>
                  <a:pt x="128061" y="2211427"/>
                </a:lnTo>
                <a:lnTo>
                  <a:pt x="134391" y="2235240"/>
                </a:lnTo>
                <a:lnTo>
                  <a:pt x="140594" y="2259052"/>
                </a:lnTo>
                <a:lnTo>
                  <a:pt x="146715" y="2282865"/>
                </a:lnTo>
                <a:lnTo>
                  <a:pt x="152779" y="2305685"/>
                </a:lnTo>
                <a:lnTo>
                  <a:pt x="164809" y="2349562"/>
                </a:lnTo>
                <a:lnTo>
                  <a:pt x="171788" y="2371978"/>
                </a:lnTo>
                <a:lnTo>
                  <a:pt x="179416" y="2394859"/>
                </a:lnTo>
                <a:lnTo>
                  <a:pt x="187479" y="2418051"/>
                </a:lnTo>
                <a:lnTo>
                  <a:pt x="201729" y="2462341"/>
                </a:lnTo>
                <a:lnTo>
                  <a:pt x="215669" y="2505176"/>
                </a:lnTo>
                <a:lnTo>
                  <a:pt x="231786" y="2547365"/>
                </a:lnTo>
                <a:lnTo>
                  <a:pt x="248872" y="2589267"/>
                </a:lnTo>
                <a:lnTo>
                  <a:pt x="267379" y="2631040"/>
                </a:lnTo>
                <a:lnTo>
                  <a:pt x="288834" y="2672758"/>
                </a:lnTo>
                <a:lnTo>
                  <a:pt x="308952" y="2711804"/>
                </a:lnTo>
                <a:lnTo>
                  <a:pt x="328808" y="2749994"/>
                </a:lnTo>
                <a:lnTo>
                  <a:pt x="350862" y="2790118"/>
                </a:lnTo>
                <a:lnTo>
                  <a:pt x="373893" y="2825811"/>
                </a:lnTo>
                <a:lnTo>
                  <a:pt x="397358" y="2859203"/>
                </a:lnTo>
                <a:lnTo>
                  <a:pt x="421017" y="2893887"/>
                </a:lnTo>
                <a:lnTo>
                  <a:pt x="447406" y="2926501"/>
                </a:lnTo>
                <a:lnTo>
                  <a:pt x="475671" y="2957532"/>
                </a:lnTo>
                <a:lnTo>
                  <a:pt x="504770" y="2987860"/>
                </a:lnTo>
                <a:lnTo>
                  <a:pt x="534239" y="3017876"/>
                </a:lnTo>
                <a:lnTo>
                  <a:pt x="564865" y="3046760"/>
                </a:lnTo>
                <a:lnTo>
                  <a:pt x="598321" y="3072827"/>
                </a:lnTo>
                <a:lnTo>
                  <a:pt x="633033" y="3094995"/>
                </a:lnTo>
                <a:lnTo>
                  <a:pt x="668305" y="3115762"/>
                </a:lnTo>
                <a:lnTo>
                  <a:pt x="703825" y="3138221"/>
                </a:lnTo>
                <a:lnTo>
                  <a:pt x="742101" y="3158786"/>
                </a:lnTo>
                <a:lnTo>
                  <a:pt x="782264" y="3177848"/>
                </a:lnTo>
                <a:lnTo>
                  <a:pt x="823265" y="3196241"/>
                </a:lnTo>
                <a:lnTo>
                  <a:pt x="864639" y="3214339"/>
                </a:lnTo>
                <a:lnTo>
                  <a:pt x="906178" y="3231311"/>
                </a:lnTo>
                <a:lnTo>
                  <a:pt x="947792" y="3245470"/>
                </a:lnTo>
                <a:lnTo>
                  <a:pt x="992083" y="3261022"/>
                </a:lnTo>
                <a:lnTo>
                  <a:pt x="1015007" y="3269337"/>
                </a:lnTo>
                <a:lnTo>
                  <a:pt x="1038226" y="3276864"/>
                </a:lnTo>
                <a:lnTo>
                  <a:pt x="1061643" y="3283867"/>
                </a:lnTo>
                <a:lnTo>
                  <a:pt x="1085193" y="3290520"/>
                </a:lnTo>
                <a:lnTo>
                  <a:pt x="1109822" y="3296939"/>
                </a:lnTo>
                <a:lnTo>
                  <a:pt x="1135171" y="3303204"/>
                </a:lnTo>
                <a:lnTo>
                  <a:pt x="1161000" y="3309364"/>
                </a:lnTo>
                <a:lnTo>
                  <a:pt x="1186157" y="3315455"/>
                </a:lnTo>
                <a:lnTo>
                  <a:pt x="1210866" y="3321501"/>
                </a:lnTo>
                <a:lnTo>
                  <a:pt x="1235276" y="3327516"/>
                </a:lnTo>
                <a:lnTo>
                  <a:pt x="1259486" y="3333509"/>
                </a:lnTo>
                <a:lnTo>
                  <a:pt x="1283565" y="3339490"/>
                </a:lnTo>
                <a:lnTo>
                  <a:pt x="1307554" y="3345461"/>
                </a:lnTo>
                <a:lnTo>
                  <a:pt x="1332477" y="3350434"/>
                </a:lnTo>
                <a:lnTo>
                  <a:pt x="1358022" y="3354742"/>
                </a:lnTo>
                <a:lnTo>
                  <a:pt x="1383982" y="3358605"/>
                </a:lnTo>
                <a:lnTo>
                  <a:pt x="1409225" y="3362174"/>
                </a:lnTo>
                <a:lnTo>
                  <a:pt x="1433992" y="3365544"/>
                </a:lnTo>
                <a:lnTo>
                  <a:pt x="1458441" y="3368784"/>
                </a:lnTo>
                <a:lnTo>
                  <a:pt x="1483670" y="3371936"/>
                </a:lnTo>
                <a:lnTo>
                  <a:pt x="1509418" y="3375029"/>
                </a:lnTo>
                <a:lnTo>
                  <a:pt x="1535514" y="3378084"/>
                </a:lnTo>
                <a:lnTo>
                  <a:pt x="1561841" y="3380120"/>
                </a:lnTo>
                <a:lnTo>
                  <a:pt x="1588321" y="3381478"/>
                </a:lnTo>
                <a:lnTo>
                  <a:pt x="1614905" y="3382383"/>
                </a:lnTo>
                <a:lnTo>
                  <a:pt x="1641557" y="3381994"/>
                </a:lnTo>
                <a:lnTo>
                  <a:pt x="1668255" y="3380743"/>
                </a:lnTo>
                <a:lnTo>
                  <a:pt x="1694983" y="3378916"/>
                </a:lnTo>
                <a:lnTo>
                  <a:pt x="1721732" y="3377699"/>
                </a:lnTo>
                <a:lnTo>
                  <a:pt x="1748494" y="3376886"/>
                </a:lnTo>
                <a:lnTo>
                  <a:pt x="1775265" y="3376346"/>
                </a:lnTo>
                <a:lnTo>
                  <a:pt x="1801050" y="3374992"/>
                </a:lnTo>
                <a:lnTo>
                  <a:pt x="1826177" y="3373099"/>
                </a:lnTo>
                <a:lnTo>
                  <a:pt x="1850866" y="3370844"/>
                </a:lnTo>
                <a:lnTo>
                  <a:pt x="1876255" y="3368348"/>
                </a:lnTo>
                <a:lnTo>
                  <a:pt x="1902111" y="3365692"/>
                </a:lnTo>
                <a:lnTo>
                  <a:pt x="1928278" y="3362929"/>
                </a:lnTo>
                <a:lnTo>
                  <a:pt x="1954652" y="3359103"/>
                </a:lnTo>
                <a:lnTo>
                  <a:pt x="1981165" y="3354568"/>
                </a:lnTo>
                <a:lnTo>
                  <a:pt x="2007769" y="3349560"/>
                </a:lnTo>
                <a:lnTo>
                  <a:pt x="2034435" y="3345229"/>
                </a:lnTo>
                <a:lnTo>
                  <a:pt x="2061142" y="3341350"/>
                </a:lnTo>
                <a:lnTo>
                  <a:pt x="2087877" y="3337772"/>
                </a:lnTo>
                <a:lnTo>
                  <a:pt x="2114630" y="3332409"/>
                </a:lnTo>
                <a:lnTo>
                  <a:pt x="2141394" y="3325858"/>
                </a:lnTo>
                <a:lnTo>
                  <a:pt x="2168167" y="3318514"/>
                </a:lnTo>
                <a:lnTo>
                  <a:pt x="2193953" y="3311633"/>
                </a:lnTo>
                <a:lnTo>
                  <a:pt x="2219081" y="3305062"/>
                </a:lnTo>
                <a:lnTo>
                  <a:pt x="2243771" y="3298697"/>
                </a:lnTo>
                <a:lnTo>
                  <a:pt x="2269160" y="3291477"/>
                </a:lnTo>
                <a:lnTo>
                  <a:pt x="2295017" y="3283687"/>
                </a:lnTo>
                <a:lnTo>
                  <a:pt x="2321184" y="3275517"/>
                </a:lnTo>
                <a:lnTo>
                  <a:pt x="2346566" y="3267094"/>
                </a:lnTo>
                <a:lnTo>
                  <a:pt x="2371425" y="3258502"/>
                </a:lnTo>
                <a:lnTo>
                  <a:pt x="2395935" y="3249798"/>
                </a:lnTo>
                <a:lnTo>
                  <a:pt x="2420213" y="3241018"/>
                </a:lnTo>
                <a:lnTo>
                  <a:pt x="2444335" y="3232188"/>
                </a:lnTo>
                <a:lnTo>
                  <a:pt x="2468355" y="3223325"/>
                </a:lnTo>
                <a:lnTo>
                  <a:pt x="2491312" y="3213447"/>
                </a:lnTo>
                <a:lnTo>
                  <a:pt x="2535342" y="3191889"/>
                </a:lnTo>
                <a:lnTo>
                  <a:pt x="2557799" y="3180584"/>
                </a:lnTo>
                <a:lnTo>
                  <a:pt x="2580708" y="3169079"/>
                </a:lnTo>
                <a:lnTo>
                  <a:pt x="2603918" y="3157440"/>
                </a:lnTo>
                <a:lnTo>
                  <a:pt x="2648228" y="3131278"/>
                </a:lnTo>
                <a:lnTo>
                  <a:pt x="2692064" y="3102122"/>
                </a:lnTo>
                <a:lnTo>
                  <a:pt x="2714867" y="3086013"/>
                </a:lnTo>
                <a:lnTo>
                  <a:pt x="2738006" y="3069320"/>
                </a:lnTo>
                <a:lnTo>
                  <a:pt x="2782236" y="3037544"/>
                </a:lnTo>
                <a:lnTo>
                  <a:pt x="2824054" y="3005892"/>
                </a:lnTo>
                <a:lnTo>
                  <a:pt x="2862482" y="2971982"/>
                </a:lnTo>
                <a:lnTo>
                  <a:pt x="2902051" y="2937065"/>
                </a:lnTo>
                <a:lnTo>
                  <a:pt x="2941796" y="2899719"/>
                </a:lnTo>
                <a:lnTo>
                  <a:pt x="2979305" y="2856663"/>
                </a:lnTo>
                <a:lnTo>
                  <a:pt x="3015819" y="2816360"/>
                </a:lnTo>
                <a:lnTo>
                  <a:pt x="3050899" y="2776619"/>
                </a:lnTo>
                <a:lnTo>
                  <a:pt x="3083027" y="2732499"/>
                </a:lnTo>
                <a:lnTo>
                  <a:pt x="3113842" y="2689077"/>
                </a:lnTo>
                <a:lnTo>
                  <a:pt x="3144074" y="2645635"/>
                </a:lnTo>
                <a:lnTo>
                  <a:pt x="3159081" y="2622939"/>
                </a:lnTo>
                <a:lnTo>
                  <a:pt x="3174047" y="2599869"/>
                </a:lnTo>
                <a:lnTo>
                  <a:pt x="3188985" y="2576553"/>
                </a:lnTo>
                <a:lnTo>
                  <a:pt x="3203905" y="2553071"/>
                </a:lnTo>
                <a:lnTo>
                  <a:pt x="3218813" y="2529479"/>
                </a:lnTo>
                <a:lnTo>
                  <a:pt x="3232720" y="2505813"/>
                </a:lnTo>
                <a:lnTo>
                  <a:pt x="3245960" y="2482099"/>
                </a:lnTo>
                <a:lnTo>
                  <a:pt x="3258755" y="2458351"/>
                </a:lnTo>
                <a:lnTo>
                  <a:pt x="3271254" y="2433590"/>
                </a:lnTo>
                <a:lnTo>
                  <a:pt x="3283556" y="2408153"/>
                </a:lnTo>
                <a:lnTo>
                  <a:pt x="3295725" y="2382265"/>
                </a:lnTo>
                <a:lnTo>
                  <a:pt x="3306815" y="2357069"/>
                </a:lnTo>
                <a:lnTo>
                  <a:pt x="3317185" y="2332335"/>
                </a:lnTo>
                <a:lnTo>
                  <a:pt x="3327074" y="2307907"/>
                </a:lnTo>
                <a:lnTo>
                  <a:pt x="3336644" y="2282692"/>
                </a:lnTo>
                <a:lnTo>
                  <a:pt x="3346000" y="2256953"/>
                </a:lnTo>
                <a:lnTo>
                  <a:pt x="3355215" y="2230864"/>
                </a:lnTo>
                <a:lnTo>
                  <a:pt x="3364334" y="2204541"/>
                </a:lnTo>
                <a:lnTo>
                  <a:pt x="3373390" y="2178063"/>
                </a:lnTo>
                <a:lnTo>
                  <a:pt x="3382404" y="2151481"/>
                </a:lnTo>
                <a:lnTo>
                  <a:pt x="3390397" y="2124831"/>
                </a:lnTo>
                <a:lnTo>
                  <a:pt x="3397711" y="2098134"/>
                </a:lnTo>
                <a:lnTo>
                  <a:pt x="3404571" y="2071406"/>
                </a:lnTo>
                <a:lnTo>
                  <a:pt x="3411129" y="2044658"/>
                </a:lnTo>
                <a:lnTo>
                  <a:pt x="3417485" y="2017896"/>
                </a:lnTo>
                <a:lnTo>
                  <a:pt x="3423707" y="1991125"/>
                </a:lnTo>
                <a:lnTo>
                  <a:pt x="3429839" y="1964348"/>
                </a:lnTo>
                <a:lnTo>
                  <a:pt x="3435912" y="1937568"/>
                </a:lnTo>
                <a:lnTo>
                  <a:pt x="3441944" y="1910784"/>
                </a:lnTo>
                <a:lnTo>
                  <a:pt x="3446958" y="1883998"/>
                </a:lnTo>
                <a:lnTo>
                  <a:pt x="3451294" y="1857211"/>
                </a:lnTo>
                <a:lnTo>
                  <a:pt x="3455176" y="1830424"/>
                </a:lnTo>
                <a:lnTo>
                  <a:pt x="3458755" y="1803636"/>
                </a:lnTo>
                <a:lnTo>
                  <a:pt x="3462135" y="1776848"/>
                </a:lnTo>
                <a:lnTo>
                  <a:pt x="3465380" y="1750059"/>
                </a:lnTo>
                <a:lnTo>
                  <a:pt x="3467543" y="1723270"/>
                </a:lnTo>
                <a:lnTo>
                  <a:pt x="3468985" y="1696481"/>
                </a:lnTo>
                <a:lnTo>
                  <a:pt x="3469947" y="1669692"/>
                </a:lnTo>
                <a:lnTo>
                  <a:pt x="3470587" y="1641912"/>
                </a:lnTo>
                <a:lnTo>
                  <a:pt x="3471015" y="1613469"/>
                </a:lnTo>
                <a:lnTo>
                  <a:pt x="3471300" y="1584585"/>
                </a:lnTo>
                <a:lnTo>
                  <a:pt x="3470497" y="1557392"/>
                </a:lnTo>
                <a:lnTo>
                  <a:pt x="3468970" y="1531326"/>
                </a:lnTo>
                <a:lnTo>
                  <a:pt x="3466960" y="1506011"/>
                </a:lnTo>
                <a:lnTo>
                  <a:pt x="3464628" y="1479212"/>
                </a:lnTo>
                <a:lnTo>
                  <a:pt x="3462080" y="1451424"/>
                </a:lnTo>
                <a:lnTo>
                  <a:pt x="3459390" y="1422977"/>
                </a:lnTo>
                <a:lnTo>
                  <a:pt x="3456604" y="1396075"/>
                </a:lnTo>
                <a:lnTo>
                  <a:pt x="3453755" y="1370203"/>
                </a:lnTo>
                <a:lnTo>
                  <a:pt x="3450864" y="1345017"/>
                </a:lnTo>
                <a:lnTo>
                  <a:pt x="3446951" y="1319297"/>
                </a:lnTo>
                <a:lnTo>
                  <a:pt x="3442359" y="1293221"/>
                </a:lnTo>
                <a:lnTo>
                  <a:pt x="3437312" y="1266907"/>
                </a:lnTo>
                <a:lnTo>
                  <a:pt x="3431965" y="1241427"/>
                </a:lnTo>
                <a:lnTo>
                  <a:pt x="3426415" y="1216502"/>
                </a:lnTo>
                <a:lnTo>
                  <a:pt x="3420731" y="1191948"/>
                </a:lnTo>
                <a:lnTo>
                  <a:pt x="3413964" y="1167642"/>
                </a:lnTo>
                <a:lnTo>
                  <a:pt x="3406477" y="1143500"/>
                </a:lnTo>
                <a:lnTo>
                  <a:pt x="3398509" y="1119468"/>
                </a:lnTo>
                <a:lnTo>
                  <a:pt x="3391212" y="1094517"/>
                </a:lnTo>
                <a:lnTo>
                  <a:pt x="3384364" y="1068953"/>
                </a:lnTo>
                <a:lnTo>
                  <a:pt x="3377813" y="1042981"/>
                </a:lnTo>
                <a:lnTo>
                  <a:pt x="3370470" y="1017729"/>
                </a:lnTo>
                <a:lnTo>
                  <a:pt x="3362598" y="992956"/>
                </a:lnTo>
                <a:lnTo>
                  <a:pt x="3354373" y="968504"/>
                </a:lnTo>
                <a:lnTo>
                  <a:pt x="3344921" y="945257"/>
                </a:lnTo>
                <a:lnTo>
                  <a:pt x="3323836" y="900906"/>
                </a:lnTo>
                <a:lnTo>
                  <a:pt x="3313649" y="878364"/>
                </a:lnTo>
                <a:lnTo>
                  <a:pt x="3303881" y="855398"/>
                </a:lnTo>
                <a:lnTo>
                  <a:pt x="3294393" y="832150"/>
                </a:lnTo>
                <a:lnTo>
                  <a:pt x="3273267" y="787798"/>
                </a:lnTo>
                <a:lnTo>
                  <a:pt x="3250649" y="744935"/>
                </a:lnTo>
                <a:lnTo>
                  <a:pt x="3227367" y="702734"/>
                </a:lnTo>
                <a:lnTo>
                  <a:pt x="3203790" y="663472"/>
                </a:lnTo>
                <a:lnTo>
                  <a:pt x="3181075" y="626179"/>
                </a:lnTo>
                <a:lnTo>
                  <a:pt x="3161057" y="589760"/>
                </a:lnTo>
                <a:lnTo>
                  <a:pt x="3139593" y="556376"/>
                </a:lnTo>
                <a:lnTo>
                  <a:pt x="3116823" y="525003"/>
                </a:lnTo>
                <a:lnTo>
                  <a:pt x="3082684" y="480441"/>
                </a:lnTo>
                <a:lnTo>
                  <a:pt x="3053277" y="441661"/>
                </a:lnTo>
                <a:lnTo>
                  <a:pt x="3025712" y="405036"/>
                </a:lnTo>
                <a:lnTo>
                  <a:pt x="2989730" y="362396"/>
                </a:lnTo>
                <a:lnTo>
                  <a:pt x="2952155" y="321833"/>
                </a:lnTo>
                <a:lnTo>
                  <a:pt x="2912014" y="279512"/>
                </a:lnTo>
                <a:lnTo>
                  <a:pt x="2886585" y="252960"/>
                </a:lnTo>
                <a:lnTo>
                  <a:pt x="2884321" y="246945"/>
                </a:lnTo>
                <a:lnTo>
                  <a:pt x="2882725" y="244945"/>
                </a:lnTo>
                <a:lnTo>
                  <a:pt x="2873585" y="240945"/>
                </a:lnTo>
                <a:lnTo>
                  <a:pt x="2873580" y="240943"/>
                </a:lnTo>
                <a:lnTo>
                  <a:pt x="2860019" y="240943"/>
                </a:lnTo>
                <a:lnTo>
                  <a:pt x="2858587" y="239951"/>
                </a:lnTo>
                <a:lnTo>
                  <a:pt x="2857631" y="238297"/>
                </a:lnTo>
                <a:lnTo>
                  <a:pt x="2856994" y="236202"/>
                </a:lnTo>
                <a:lnTo>
                  <a:pt x="2855578" y="234806"/>
                </a:lnTo>
                <a:lnTo>
                  <a:pt x="2847192" y="232122"/>
                </a:lnTo>
                <a:lnTo>
                  <a:pt x="2828965" y="232013"/>
                </a:lnTo>
                <a:lnTo>
                  <a:pt x="2786991" y="273954"/>
                </a:lnTo>
                <a:lnTo>
                  <a:pt x="2779243" y="282694"/>
                </a:lnTo>
                <a:lnTo>
                  <a:pt x="2777082" y="288603"/>
                </a:lnTo>
                <a:lnTo>
                  <a:pt x="2775513" y="290576"/>
                </a:lnTo>
                <a:lnTo>
                  <a:pt x="2768566" y="295337"/>
                </a:lnTo>
                <a:lnTo>
                  <a:pt x="2731908" y="337880"/>
                </a:lnTo>
                <a:lnTo>
                  <a:pt x="2713396" y="359113"/>
                </a:lnTo>
                <a:lnTo>
                  <a:pt x="2684354" y="398822"/>
                </a:lnTo>
                <a:lnTo>
                  <a:pt x="2647088" y="440379"/>
                </a:lnTo>
                <a:lnTo>
                  <a:pt x="2610626" y="482229"/>
                </a:lnTo>
                <a:lnTo>
                  <a:pt x="2569445" y="519159"/>
                </a:lnTo>
                <a:lnTo>
                  <a:pt x="2525253" y="562595"/>
                </a:lnTo>
                <a:lnTo>
                  <a:pt x="2480665" y="607084"/>
                </a:lnTo>
                <a:lnTo>
                  <a:pt x="2442308" y="642784"/>
                </a:lnTo>
                <a:lnTo>
                  <a:pt x="2401548" y="678498"/>
                </a:lnTo>
                <a:lnTo>
                  <a:pt x="2357704" y="720353"/>
                </a:lnTo>
                <a:lnTo>
                  <a:pt x="2322640" y="750100"/>
                </a:lnTo>
                <a:lnTo>
                  <a:pt x="2286123" y="783608"/>
                </a:lnTo>
                <a:lnTo>
                  <a:pt x="2245317" y="818672"/>
                </a:lnTo>
                <a:lnTo>
                  <a:pt x="2206658" y="854196"/>
                </a:lnTo>
                <a:lnTo>
                  <a:pt x="2164225" y="889857"/>
                </a:lnTo>
                <a:lnTo>
                  <a:pt x="2120234" y="925560"/>
                </a:lnTo>
                <a:lnTo>
                  <a:pt x="2075780" y="961273"/>
                </a:lnTo>
                <a:lnTo>
                  <a:pt x="2031189" y="997983"/>
                </a:lnTo>
                <a:lnTo>
                  <a:pt x="1986558" y="1038846"/>
                </a:lnTo>
                <a:lnTo>
                  <a:pt x="1956796" y="1064210"/>
                </a:lnTo>
                <a:lnTo>
                  <a:pt x="1924386" y="1088711"/>
                </a:lnTo>
                <a:lnTo>
                  <a:pt x="1891130" y="1113823"/>
                </a:lnTo>
                <a:lnTo>
                  <a:pt x="1859813" y="1141520"/>
                </a:lnTo>
                <a:lnTo>
                  <a:pt x="1829358" y="1167720"/>
                </a:lnTo>
                <a:lnTo>
                  <a:pt x="1798294" y="1192594"/>
                </a:lnTo>
                <a:lnTo>
                  <a:pt x="1764644" y="1216878"/>
                </a:lnTo>
                <a:lnTo>
                  <a:pt x="1732491" y="1243546"/>
                </a:lnTo>
                <a:lnTo>
                  <a:pt x="1700671" y="1271935"/>
                </a:lnTo>
                <a:lnTo>
                  <a:pt x="1666686" y="1301089"/>
                </a:lnTo>
                <a:lnTo>
                  <a:pt x="1631737" y="1330582"/>
                </a:lnTo>
                <a:lnTo>
                  <a:pt x="1596361" y="1359235"/>
                </a:lnTo>
                <a:lnTo>
                  <a:pt x="1560794" y="1385198"/>
                </a:lnTo>
                <a:lnTo>
                  <a:pt x="1525143" y="1412613"/>
                </a:lnTo>
                <a:lnTo>
                  <a:pt x="1489455" y="1441333"/>
                </a:lnTo>
                <a:lnTo>
                  <a:pt x="1453749" y="1470634"/>
                </a:lnTo>
                <a:lnTo>
                  <a:pt x="1418036" y="1500194"/>
                </a:lnTo>
                <a:lnTo>
                  <a:pt x="1382320" y="1529868"/>
                </a:lnTo>
                <a:lnTo>
                  <a:pt x="1346603" y="1559593"/>
                </a:lnTo>
                <a:lnTo>
                  <a:pt x="1310884" y="1589340"/>
                </a:lnTo>
                <a:lnTo>
                  <a:pt x="1275166" y="1620090"/>
                </a:lnTo>
                <a:lnTo>
                  <a:pt x="1239447" y="1653600"/>
                </a:lnTo>
                <a:lnTo>
                  <a:pt x="1206374" y="1683046"/>
                </a:lnTo>
                <a:lnTo>
                  <a:pt x="1174147" y="1710354"/>
                </a:lnTo>
                <a:lnTo>
                  <a:pt x="1139980" y="1739027"/>
                </a:lnTo>
                <a:lnTo>
                  <a:pt x="1104950" y="1770953"/>
                </a:lnTo>
                <a:lnTo>
                  <a:pt x="1069538" y="1803003"/>
                </a:lnTo>
                <a:lnTo>
                  <a:pt x="1033956" y="1830475"/>
                </a:lnTo>
                <a:lnTo>
                  <a:pt x="1000943" y="1858561"/>
                </a:lnTo>
                <a:lnTo>
                  <a:pt x="968742" y="1887580"/>
                </a:lnTo>
                <a:lnTo>
                  <a:pt x="934587" y="1917013"/>
                </a:lnTo>
                <a:lnTo>
                  <a:pt x="902209" y="1946631"/>
                </a:lnTo>
                <a:lnTo>
                  <a:pt x="870290" y="1976331"/>
                </a:lnTo>
                <a:lnTo>
                  <a:pt x="836260" y="2006068"/>
                </a:lnTo>
                <a:lnTo>
                  <a:pt x="793114" y="2045959"/>
                </a:lnTo>
                <a:lnTo>
                  <a:pt x="750454" y="2082914"/>
                </a:lnTo>
                <a:lnTo>
                  <a:pt x="706395" y="2118999"/>
                </a:lnTo>
                <a:lnTo>
                  <a:pt x="661921" y="2154827"/>
                </a:lnTo>
                <a:lnTo>
                  <a:pt x="626805" y="2185837"/>
                </a:lnTo>
                <a:lnTo>
                  <a:pt x="588068" y="2218618"/>
                </a:lnTo>
                <a:lnTo>
                  <a:pt x="544792" y="2258121"/>
                </a:lnTo>
                <a:lnTo>
                  <a:pt x="504935" y="2291941"/>
                </a:lnTo>
                <a:lnTo>
                  <a:pt x="460648" y="2324164"/>
                </a:lnTo>
                <a:lnTo>
                  <a:pt x="422404" y="2354253"/>
                </a:lnTo>
                <a:lnTo>
                  <a:pt x="384258" y="2381415"/>
                </a:lnTo>
                <a:lnTo>
                  <a:pt x="340790" y="2407777"/>
                </a:lnTo>
                <a:lnTo>
                  <a:pt x="311385" y="2426064"/>
                </a:lnTo>
                <a:lnTo>
                  <a:pt x="305085" y="2428530"/>
                </a:lnTo>
                <a:lnTo>
                  <a:pt x="294701" y="2436250"/>
                </a:lnTo>
                <a:lnTo>
                  <a:pt x="283982" y="2437645"/>
                </a:lnTo>
                <a:lnTo>
                  <a:pt x="288714" y="2437646"/>
                </a:lnTo>
                <a:lnTo>
                  <a:pt x="290110" y="2436654"/>
                </a:lnTo>
                <a:lnTo>
                  <a:pt x="291040" y="2435000"/>
                </a:lnTo>
                <a:lnTo>
                  <a:pt x="291660" y="2432905"/>
                </a:lnTo>
                <a:lnTo>
                  <a:pt x="293066" y="2431509"/>
                </a:lnTo>
                <a:lnTo>
                  <a:pt x="297273" y="2429957"/>
                </a:lnTo>
                <a:lnTo>
                  <a:pt x="308059" y="2427969"/>
                </a:lnTo>
                <a:lnTo>
                  <a:pt x="316795" y="2422652"/>
                </a:lnTo>
                <a:lnTo>
                  <a:pt x="325667" y="2419643"/>
                </a:lnTo>
                <a:lnTo>
                  <a:pt x="337549" y="241085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Martin Luther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16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priest that rejected teachings of the Catholic Church. Wrote the 95 theses. </a:t>
            </a:r>
            <a:endParaRPr lang="en-US" sz="3200" dirty="0"/>
          </a:p>
        </p:txBody>
      </p:sp>
      <p:sp>
        <p:nvSpPr>
          <p:cNvPr id="4" name="SMARTInkShape-417"/>
          <p:cNvSpPr/>
          <p:nvPr/>
        </p:nvSpPr>
        <p:spPr>
          <a:xfrm>
            <a:off x="1151930" y="1750219"/>
            <a:ext cx="3170040" cy="71438"/>
          </a:xfrm>
          <a:custGeom>
            <a:avLst/>
            <a:gdLst/>
            <a:ahLst/>
            <a:cxnLst/>
            <a:rect l="0" t="0" r="0" b="0"/>
            <a:pathLst>
              <a:path w="3170040" h="71438">
                <a:moveTo>
                  <a:pt x="0" y="17859"/>
                </a:moveTo>
                <a:lnTo>
                  <a:pt x="42673" y="17859"/>
                </a:lnTo>
                <a:lnTo>
                  <a:pt x="74763" y="16867"/>
                </a:lnTo>
                <a:lnTo>
                  <a:pt x="111155" y="9757"/>
                </a:lnTo>
                <a:lnTo>
                  <a:pt x="152331" y="9038"/>
                </a:lnTo>
                <a:lnTo>
                  <a:pt x="180498" y="7959"/>
                </a:lnTo>
                <a:lnTo>
                  <a:pt x="224324" y="829"/>
                </a:lnTo>
                <a:lnTo>
                  <a:pt x="268033" y="109"/>
                </a:lnTo>
                <a:lnTo>
                  <a:pt x="312557" y="14"/>
                </a:lnTo>
                <a:lnTo>
                  <a:pt x="357190" y="2"/>
                </a:lnTo>
                <a:lnTo>
                  <a:pt x="401836" y="0"/>
                </a:lnTo>
                <a:lnTo>
                  <a:pt x="446484" y="0"/>
                </a:lnTo>
                <a:lnTo>
                  <a:pt x="491133" y="0"/>
                </a:lnTo>
                <a:lnTo>
                  <a:pt x="535781" y="0"/>
                </a:lnTo>
                <a:lnTo>
                  <a:pt x="580429" y="0"/>
                </a:lnTo>
                <a:lnTo>
                  <a:pt x="625078" y="0"/>
                </a:lnTo>
                <a:lnTo>
                  <a:pt x="669726" y="0"/>
                </a:lnTo>
                <a:lnTo>
                  <a:pt x="714375" y="0"/>
                </a:lnTo>
                <a:lnTo>
                  <a:pt x="758031" y="0"/>
                </a:lnTo>
                <a:lnTo>
                  <a:pt x="795983" y="0"/>
                </a:lnTo>
                <a:lnTo>
                  <a:pt x="836908" y="0"/>
                </a:lnTo>
                <a:lnTo>
                  <a:pt x="875958" y="0"/>
                </a:lnTo>
                <a:lnTo>
                  <a:pt x="910995" y="2646"/>
                </a:lnTo>
                <a:lnTo>
                  <a:pt x="954506" y="8102"/>
                </a:lnTo>
                <a:lnTo>
                  <a:pt x="992439" y="8821"/>
                </a:lnTo>
                <a:lnTo>
                  <a:pt x="1036007" y="8915"/>
                </a:lnTo>
                <a:lnTo>
                  <a:pt x="1074377" y="8927"/>
                </a:lnTo>
                <a:lnTo>
                  <a:pt x="1116581" y="8929"/>
                </a:lnTo>
                <a:lnTo>
                  <a:pt x="1160908" y="8929"/>
                </a:lnTo>
                <a:lnTo>
                  <a:pt x="1199377" y="8929"/>
                </a:lnTo>
                <a:lnTo>
                  <a:pt x="1241595" y="8929"/>
                </a:lnTo>
                <a:lnTo>
                  <a:pt x="1283278" y="15997"/>
                </a:lnTo>
                <a:lnTo>
                  <a:pt x="1322427" y="17614"/>
                </a:lnTo>
                <a:lnTo>
                  <a:pt x="1366352" y="17827"/>
                </a:lnTo>
                <a:lnTo>
                  <a:pt x="1403837" y="17855"/>
                </a:lnTo>
                <a:lnTo>
                  <a:pt x="1446856" y="17859"/>
                </a:lnTo>
                <a:lnTo>
                  <a:pt x="1486549" y="17859"/>
                </a:lnTo>
                <a:lnTo>
                  <a:pt x="1527532" y="17859"/>
                </a:lnTo>
                <a:lnTo>
                  <a:pt x="1565561" y="17859"/>
                </a:lnTo>
                <a:lnTo>
                  <a:pt x="1607721" y="17859"/>
                </a:lnTo>
                <a:lnTo>
                  <a:pt x="1644974" y="17859"/>
                </a:lnTo>
                <a:lnTo>
                  <a:pt x="1681826" y="17859"/>
                </a:lnTo>
                <a:lnTo>
                  <a:pt x="1719090" y="17859"/>
                </a:lnTo>
                <a:lnTo>
                  <a:pt x="1757107" y="17859"/>
                </a:lnTo>
                <a:lnTo>
                  <a:pt x="1800701" y="17859"/>
                </a:lnTo>
                <a:lnTo>
                  <a:pt x="1844217" y="17859"/>
                </a:lnTo>
                <a:lnTo>
                  <a:pt x="1887067" y="17859"/>
                </a:lnTo>
                <a:lnTo>
                  <a:pt x="1913584" y="20505"/>
                </a:lnTo>
                <a:lnTo>
                  <a:pt x="1955048" y="26237"/>
                </a:lnTo>
                <a:lnTo>
                  <a:pt x="1997241" y="26757"/>
                </a:lnTo>
                <a:lnTo>
                  <a:pt x="2039935" y="26787"/>
                </a:lnTo>
                <a:lnTo>
                  <a:pt x="2082766" y="26789"/>
                </a:lnTo>
                <a:lnTo>
                  <a:pt x="2125217" y="26789"/>
                </a:lnTo>
                <a:lnTo>
                  <a:pt x="2166934" y="26789"/>
                </a:lnTo>
                <a:lnTo>
                  <a:pt x="2208609" y="26789"/>
                </a:lnTo>
                <a:lnTo>
                  <a:pt x="2249472" y="26789"/>
                </a:lnTo>
                <a:lnTo>
                  <a:pt x="2289034" y="26789"/>
                </a:lnTo>
                <a:lnTo>
                  <a:pt x="2323919" y="25797"/>
                </a:lnTo>
                <a:lnTo>
                  <a:pt x="2354359" y="19101"/>
                </a:lnTo>
                <a:lnTo>
                  <a:pt x="2378253" y="23249"/>
                </a:lnTo>
                <a:lnTo>
                  <a:pt x="2422590" y="18262"/>
                </a:lnTo>
                <a:lnTo>
                  <a:pt x="2466687" y="17894"/>
                </a:lnTo>
                <a:lnTo>
                  <a:pt x="2508642" y="17862"/>
                </a:lnTo>
                <a:lnTo>
                  <a:pt x="2546057" y="17860"/>
                </a:lnTo>
                <a:lnTo>
                  <a:pt x="2585013" y="17859"/>
                </a:lnTo>
                <a:lnTo>
                  <a:pt x="2626949" y="17859"/>
                </a:lnTo>
                <a:lnTo>
                  <a:pt x="2671360" y="17859"/>
                </a:lnTo>
                <a:lnTo>
                  <a:pt x="2711247" y="17859"/>
                </a:lnTo>
                <a:lnTo>
                  <a:pt x="2755020" y="17859"/>
                </a:lnTo>
                <a:lnTo>
                  <a:pt x="2797894" y="17859"/>
                </a:lnTo>
                <a:lnTo>
                  <a:pt x="2839636" y="17859"/>
                </a:lnTo>
                <a:lnTo>
                  <a:pt x="2881128" y="17859"/>
                </a:lnTo>
                <a:lnTo>
                  <a:pt x="2921329" y="17859"/>
                </a:lnTo>
                <a:lnTo>
                  <a:pt x="2963032" y="17859"/>
                </a:lnTo>
                <a:lnTo>
                  <a:pt x="3005421" y="17859"/>
                </a:lnTo>
                <a:lnTo>
                  <a:pt x="3047621" y="17859"/>
                </a:lnTo>
                <a:lnTo>
                  <a:pt x="3092135" y="17859"/>
                </a:lnTo>
                <a:lnTo>
                  <a:pt x="3098601" y="17859"/>
                </a:lnTo>
                <a:lnTo>
                  <a:pt x="3098601" y="44645"/>
                </a:lnTo>
                <a:lnTo>
                  <a:pt x="3107499" y="44648"/>
                </a:lnTo>
                <a:lnTo>
                  <a:pt x="3107521" y="49389"/>
                </a:lnTo>
                <a:lnTo>
                  <a:pt x="3108517" y="50785"/>
                </a:lnTo>
                <a:lnTo>
                  <a:pt x="3110172" y="51716"/>
                </a:lnTo>
                <a:lnTo>
                  <a:pt x="3112269" y="52336"/>
                </a:lnTo>
                <a:lnTo>
                  <a:pt x="3125622" y="60482"/>
                </a:lnTo>
                <a:lnTo>
                  <a:pt x="3140304" y="63233"/>
                </a:lnTo>
                <a:lnTo>
                  <a:pt x="3152185" y="69523"/>
                </a:lnTo>
                <a:lnTo>
                  <a:pt x="3170039" y="714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18"/>
          <p:cNvSpPr/>
          <p:nvPr/>
        </p:nvSpPr>
        <p:spPr>
          <a:xfrm>
            <a:off x="4366617" y="2241424"/>
            <a:ext cx="3366493" cy="62436"/>
          </a:xfrm>
          <a:custGeom>
            <a:avLst/>
            <a:gdLst/>
            <a:ahLst/>
            <a:cxnLst/>
            <a:rect l="0" t="0" r="0" b="0"/>
            <a:pathLst>
              <a:path w="3366493" h="62436">
                <a:moveTo>
                  <a:pt x="0" y="35646"/>
                </a:moveTo>
                <a:lnTo>
                  <a:pt x="42673" y="35646"/>
                </a:lnTo>
                <a:lnTo>
                  <a:pt x="57733" y="34654"/>
                </a:lnTo>
                <a:lnTo>
                  <a:pt x="87232" y="27544"/>
                </a:lnTo>
                <a:lnTo>
                  <a:pt x="127419" y="26789"/>
                </a:lnTo>
                <a:lnTo>
                  <a:pt x="169631" y="26721"/>
                </a:lnTo>
                <a:lnTo>
                  <a:pt x="190160" y="24072"/>
                </a:lnTo>
                <a:lnTo>
                  <a:pt x="231527" y="18615"/>
                </a:lnTo>
                <a:lnTo>
                  <a:pt x="269178" y="17896"/>
                </a:lnTo>
                <a:lnTo>
                  <a:pt x="310063" y="17801"/>
                </a:lnTo>
                <a:lnTo>
                  <a:pt x="332311" y="15145"/>
                </a:lnTo>
                <a:lnTo>
                  <a:pt x="375299" y="9685"/>
                </a:lnTo>
                <a:lnTo>
                  <a:pt x="419729" y="8966"/>
                </a:lnTo>
                <a:lnTo>
                  <a:pt x="461558" y="8879"/>
                </a:lnTo>
                <a:lnTo>
                  <a:pt x="499512" y="8861"/>
                </a:lnTo>
                <a:lnTo>
                  <a:pt x="535673" y="8858"/>
                </a:lnTo>
                <a:lnTo>
                  <a:pt x="572471" y="8857"/>
                </a:lnTo>
                <a:lnTo>
                  <a:pt x="614282" y="8857"/>
                </a:lnTo>
                <a:lnTo>
                  <a:pt x="651499" y="8857"/>
                </a:lnTo>
                <a:lnTo>
                  <a:pt x="693650" y="8857"/>
                </a:lnTo>
                <a:lnTo>
                  <a:pt x="734315" y="8857"/>
                </a:lnTo>
                <a:lnTo>
                  <a:pt x="768570" y="8857"/>
                </a:lnTo>
                <a:lnTo>
                  <a:pt x="810960" y="8857"/>
                </a:lnTo>
                <a:lnTo>
                  <a:pt x="855126" y="8857"/>
                </a:lnTo>
                <a:lnTo>
                  <a:pt x="890245" y="8857"/>
                </a:lnTo>
                <a:lnTo>
                  <a:pt x="925786" y="8857"/>
                </a:lnTo>
                <a:lnTo>
                  <a:pt x="961452" y="8857"/>
                </a:lnTo>
                <a:lnTo>
                  <a:pt x="997155" y="8857"/>
                </a:lnTo>
                <a:lnTo>
                  <a:pt x="1031878" y="8857"/>
                </a:lnTo>
                <a:lnTo>
                  <a:pt x="1073425" y="8857"/>
                </a:lnTo>
                <a:lnTo>
                  <a:pt x="1107833" y="8857"/>
                </a:lnTo>
                <a:lnTo>
                  <a:pt x="1150275" y="8857"/>
                </a:lnTo>
                <a:lnTo>
                  <a:pt x="1194451" y="8857"/>
                </a:lnTo>
                <a:lnTo>
                  <a:pt x="1229572" y="8857"/>
                </a:lnTo>
                <a:lnTo>
                  <a:pt x="1265114" y="8857"/>
                </a:lnTo>
                <a:lnTo>
                  <a:pt x="1300780" y="8857"/>
                </a:lnTo>
                <a:lnTo>
                  <a:pt x="1336483" y="8857"/>
                </a:lnTo>
                <a:lnTo>
                  <a:pt x="1371206" y="8857"/>
                </a:lnTo>
                <a:lnTo>
                  <a:pt x="1412753" y="8857"/>
                </a:lnTo>
                <a:lnTo>
                  <a:pt x="1447161" y="8857"/>
                </a:lnTo>
                <a:lnTo>
                  <a:pt x="1482492" y="8857"/>
                </a:lnTo>
                <a:lnTo>
                  <a:pt x="1518095" y="8857"/>
                </a:lnTo>
                <a:lnTo>
                  <a:pt x="1553781" y="6211"/>
                </a:lnTo>
                <a:lnTo>
                  <a:pt x="1596653" y="1169"/>
                </a:lnTo>
                <a:lnTo>
                  <a:pt x="1640914" y="173"/>
                </a:lnTo>
                <a:lnTo>
                  <a:pt x="1676050" y="0"/>
                </a:lnTo>
                <a:lnTo>
                  <a:pt x="1711596" y="941"/>
                </a:lnTo>
                <a:lnTo>
                  <a:pt x="1747264" y="6071"/>
                </a:lnTo>
                <a:lnTo>
                  <a:pt x="1782967" y="8032"/>
                </a:lnTo>
                <a:lnTo>
                  <a:pt x="1818681" y="8613"/>
                </a:lnTo>
                <a:lnTo>
                  <a:pt x="1854399" y="8785"/>
                </a:lnTo>
                <a:lnTo>
                  <a:pt x="1891110" y="8836"/>
                </a:lnTo>
                <a:lnTo>
                  <a:pt x="1931973" y="8851"/>
                </a:lnTo>
                <a:lnTo>
                  <a:pt x="1969657" y="8855"/>
                </a:lnTo>
                <a:lnTo>
                  <a:pt x="2005958" y="8857"/>
                </a:lnTo>
                <a:lnTo>
                  <a:pt x="2041849" y="8857"/>
                </a:lnTo>
                <a:lnTo>
                  <a:pt x="2078612" y="8857"/>
                </a:lnTo>
                <a:lnTo>
                  <a:pt x="2119490" y="8857"/>
                </a:lnTo>
                <a:lnTo>
                  <a:pt x="2157179" y="9849"/>
                </a:lnTo>
                <a:lnTo>
                  <a:pt x="2193481" y="14994"/>
                </a:lnTo>
                <a:lnTo>
                  <a:pt x="2230365" y="16959"/>
                </a:lnTo>
                <a:lnTo>
                  <a:pt x="2271279" y="17542"/>
                </a:lnTo>
                <a:lnTo>
                  <a:pt x="2308979" y="17714"/>
                </a:lnTo>
                <a:lnTo>
                  <a:pt x="2345284" y="17765"/>
                </a:lnTo>
                <a:lnTo>
                  <a:pt x="2382170" y="17781"/>
                </a:lnTo>
                <a:lnTo>
                  <a:pt x="2423084" y="17785"/>
                </a:lnTo>
                <a:lnTo>
                  <a:pt x="2460783" y="17786"/>
                </a:lnTo>
                <a:lnTo>
                  <a:pt x="2497089" y="18779"/>
                </a:lnTo>
                <a:lnTo>
                  <a:pt x="2532982" y="23924"/>
                </a:lnTo>
                <a:lnTo>
                  <a:pt x="2568752" y="25889"/>
                </a:lnTo>
                <a:lnTo>
                  <a:pt x="2605478" y="26471"/>
                </a:lnTo>
                <a:lnTo>
                  <a:pt x="2646346" y="26644"/>
                </a:lnTo>
                <a:lnTo>
                  <a:pt x="2683040" y="26695"/>
                </a:lnTo>
                <a:lnTo>
                  <a:pt x="2725254" y="26713"/>
                </a:lnTo>
                <a:lnTo>
                  <a:pt x="2759777" y="26715"/>
                </a:lnTo>
                <a:lnTo>
                  <a:pt x="2795142" y="26716"/>
                </a:lnTo>
                <a:lnTo>
                  <a:pt x="2837907" y="26717"/>
                </a:lnTo>
                <a:lnTo>
                  <a:pt x="2882146" y="26717"/>
                </a:lnTo>
                <a:lnTo>
                  <a:pt x="2926456" y="29363"/>
                </a:lnTo>
                <a:lnTo>
                  <a:pt x="2946687" y="31861"/>
                </a:lnTo>
                <a:lnTo>
                  <a:pt x="2989366" y="30673"/>
                </a:lnTo>
                <a:lnTo>
                  <a:pt x="3026753" y="34664"/>
                </a:lnTo>
                <a:lnTo>
                  <a:pt x="3062802" y="35452"/>
                </a:lnTo>
                <a:lnTo>
                  <a:pt x="3098585" y="38254"/>
                </a:lnTo>
                <a:lnTo>
                  <a:pt x="3139058" y="43327"/>
                </a:lnTo>
                <a:lnTo>
                  <a:pt x="3180279" y="44411"/>
                </a:lnTo>
                <a:lnTo>
                  <a:pt x="3196418" y="45495"/>
                </a:lnTo>
                <a:lnTo>
                  <a:pt x="3235227" y="52672"/>
                </a:lnTo>
                <a:lnTo>
                  <a:pt x="3277178" y="53457"/>
                </a:lnTo>
                <a:lnTo>
                  <a:pt x="3321776" y="53505"/>
                </a:lnTo>
                <a:lnTo>
                  <a:pt x="3366383" y="53506"/>
                </a:lnTo>
                <a:lnTo>
                  <a:pt x="3366492" y="624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135"/>
          <p:cNvGrpSpPr/>
          <p:nvPr/>
        </p:nvGrpSpPr>
        <p:grpSpPr>
          <a:xfrm>
            <a:off x="1848445" y="2375300"/>
            <a:ext cx="4446971" cy="3580803"/>
            <a:chOff x="1848445" y="2375300"/>
            <a:chExt cx="4446971" cy="3580803"/>
          </a:xfrm>
        </p:grpSpPr>
        <p:sp>
          <p:nvSpPr>
            <p:cNvPr id="6" name="SMARTInkShape-419"/>
            <p:cNvSpPr/>
            <p:nvPr/>
          </p:nvSpPr>
          <p:spPr>
            <a:xfrm>
              <a:off x="3562945" y="2437805"/>
              <a:ext cx="517923" cy="3482579"/>
            </a:xfrm>
            <a:custGeom>
              <a:avLst/>
              <a:gdLst/>
              <a:ahLst/>
              <a:cxnLst/>
              <a:rect l="0" t="0" r="0" b="0"/>
              <a:pathLst>
                <a:path w="517923" h="3482579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9095" y="23915"/>
                  </a:lnTo>
                  <a:lnTo>
                    <a:pt x="14822" y="33765"/>
                  </a:lnTo>
                  <a:lnTo>
                    <a:pt x="18585" y="58706"/>
                  </a:lnTo>
                  <a:lnTo>
                    <a:pt x="23917" y="69209"/>
                  </a:lnTo>
                  <a:lnTo>
                    <a:pt x="35809" y="113022"/>
                  </a:lnTo>
                  <a:lnTo>
                    <a:pt x="51112" y="156395"/>
                  </a:lnTo>
                  <a:lnTo>
                    <a:pt x="63076" y="194994"/>
                  </a:lnTo>
                  <a:lnTo>
                    <a:pt x="68960" y="213880"/>
                  </a:lnTo>
                  <a:lnTo>
                    <a:pt x="73350" y="232043"/>
                  </a:lnTo>
                  <a:lnTo>
                    <a:pt x="77248" y="245013"/>
                  </a:lnTo>
                  <a:lnTo>
                    <a:pt x="87223" y="288886"/>
                  </a:lnTo>
                  <a:lnTo>
                    <a:pt x="101322" y="330811"/>
                  </a:lnTo>
                  <a:lnTo>
                    <a:pt x="109034" y="368033"/>
                  </a:lnTo>
                  <a:lnTo>
                    <a:pt x="121294" y="411018"/>
                  </a:lnTo>
                  <a:lnTo>
                    <a:pt x="125898" y="436637"/>
                  </a:lnTo>
                  <a:lnTo>
                    <a:pt x="136963" y="459221"/>
                  </a:lnTo>
                  <a:lnTo>
                    <a:pt x="144354" y="498756"/>
                  </a:lnTo>
                  <a:lnTo>
                    <a:pt x="157953" y="539394"/>
                  </a:lnTo>
                  <a:lnTo>
                    <a:pt x="169703" y="579085"/>
                  </a:lnTo>
                  <a:lnTo>
                    <a:pt x="181578" y="615883"/>
                  </a:lnTo>
                  <a:lnTo>
                    <a:pt x="193478" y="651815"/>
                  </a:lnTo>
                  <a:lnTo>
                    <a:pt x="202738" y="690221"/>
                  </a:lnTo>
                  <a:lnTo>
                    <a:pt x="209601" y="730991"/>
                  </a:lnTo>
                  <a:lnTo>
                    <a:pt x="220511" y="768700"/>
                  </a:lnTo>
                  <a:lnTo>
                    <a:pt x="232221" y="810691"/>
                  </a:lnTo>
                  <a:lnTo>
                    <a:pt x="244088" y="847943"/>
                  </a:lnTo>
                  <a:lnTo>
                    <a:pt x="249850" y="890101"/>
                  </a:lnTo>
                  <a:lnTo>
                    <a:pt x="259514" y="930767"/>
                  </a:lnTo>
                  <a:lnTo>
                    <a:pt x="270977" y="971983"/>
                  </a:lnTo>
                  <a:lnTo>
                    <a:pt x="282795" y="1009779"/>
                  </a:lnTo>
                  <a:lnTo>
                    <a:pt x="294684" y="1051788"/>
                  </a:lnTo>
                  <a:lnTo>
                    <a:pt x="301846" y="1093784"/>
                  </a:lnTo>
                  <a:lnTo>
                    <a:pt x="307828" y="1128528"/>
                  </a:lnTo>
                  <a:lnTo>
                    <a:pt x="317745" y="1169686"/>
                  </a:lnTo>
                  <a:lnTo>
                    <a:pt x="321358" y="1203383"/>
                  </a:lnTo>
                  <a:lnTo>
                    <a:pt x="330965" y="1247679"/>
                  </a:lnTo>
                  <a:lnTo>
                    <a:pt x="342417" y="1290126"/>
                  </a:lnTo>
                  <a:lnTo>
                    <a:pt x="346527" y="1324947"/>
                  </a:lnTo>
                  <a:lnTo>
                    <a:pt x="355045" y="1366133"/>
                  </a:lnTo>
                  <a:lnTo>
                    <a:pt x="362396" y="1399834"/>
                  </a:lnTo>
                  <a:lnTo>
                    <a:pt x="368028" y="1444131"/>
                  </a:lnTo>
                  <a:lnTo>
                    <a:pt x="373660" y="1486579"/>
                  </a:lnTo>
                  <a:lnTo>
                    <a:pt x="379376" y="1521401"/>
                  </a:lnTo>
                  <a:lnTo>
                    <a:pt x="382614" y="1556854"/>
                  </a:lnTo>
                  <a:lnTo>
                    <a:pt x="390837" y="1599244"/>
                  </a:lnTo>
                  <a:lnTo>
                    <a:pt x="398136" y="1637135"/>
                  </a:lnTo>
                  <a:lnTo>
                    <a:pt x="403751" y="1680256"/>
                  </a:lnTo>
                  <a:lnTo>
                    <a:pt x="408688" y="1714936"/>
                  </a:lnTo>
                  <a:lnTo>
                    <a:pt x="412796" y="1750348"/>
                  </a:lnTo>
                  <a:lnTo>
                    <a:pt x="417651" y="1785976"/>
                  </a:lnTo>
                  <a:lnTo>
                    <a:pt x="424032" y="1828829"/>
                  </a:lnTo>
                  <a:lnTo>
                    <a:pt x="427264" y="1866335"/>
                  </a:lnTo>
                  <a:lnTo>
                    <a:pt x="432963" y="1904127"/>
                  </a:lnTo>
                  <a:lnTo>
                    <a:pt x="437640" y="1946315"/>
                  </a:lnTo>
                  <a:lnTo>
                    <a:pt x="443423" y="1980190"/>
                  </a:lnTo>
                  <a:lnTo>
                    <a:pt x="445577" y="2015362"/>
                  </a:lnTo>
                  <a:lnTo>
                    <a:pt x="446216" y="2050919"/>
                  </a:lnTo>
                  <a:lnTo>
                    <a:pt x="447397" y="2085598"/>
                  </a:lnTo>
                  <a:lnTo>
                    <a:pt x="453537" y="2127131"/>
                  </a:lnTo>
                  <a:lnTo>
                    <a:pt x="454858" y="2161537"/>
                  </a:lnTo>
                  <a:lnTo>
                    <a:pt x="455250" y="2196866"/>
                  </a:lnTo>
                  <a:lnTo>
                    <a:pt x="458012" y="2232470"/>
                  </a:lnTo>
                  <a:lnTo>
                    <a:pt x="463093" y="2275315"/>
                  </a:lnTo>
                  <a:lnTo>
                    <a:pt x="465089" y="2319571"/>
                  </a:lnTo>
                  <a:lnTo>
                    <a:pt x="470408" y="2354706"/>
                  </a:lnTo>
                  <a:lnTo>
                    <a:pt x="472425" y="2389260"/>
                  </a:lnTo>
                  <a:lnTo>
                    <a:pt x="473106" y="2430751"/>
                  </a:lnTo>
                  <a:lnTo>
                    <a:pt x="473224" y="2465150"/>
                  </a:lnTo>
                  <a:lnTo>
                    <a:pt x="473264" y="2507588"/>
                  </a:lnTo>
                  <a:lnTo>
                    <a:pt x="474264" y="2551763"/>
                  </a:lnTo>
                  <a:lnTo>
                    <a:pt x="480341" y="2596061"/>
                  </a:lnTo>
                  <a:lnTo>
                    <a:pt x="481835" y="2638508"/>
                  </a:lnTo>
                  <a:lnTo>
                    <a:pt x="482131" y="2678974"/>
                  </a:lnTo>
                  <a:lnTo>
                    <a:pt x="482182" y="2712550"/>
                  </a:lnTo>
                  <a:lnTo>
                    <a:pt x="482199" y="2756805"/>
                  </a:lnTo>
                  <a:lnTo>
                    <a:pt x="482203" y="2799245"/>
                  </a:lnTo>
                  <a:lnTo>
                    <a:pt x="482203" y="2839709"/>
                  </a:lnTo>
                  <a:lnTo>
                    <a:pt x="482203" y="2873285"/>
                  </a:lnTo>
                  <a:lnTo>
                    <a:pt x="482203" y="2917539"/>
                  </a:lnTo>
                  <a:lnTo>
                    <a:pt x="482203" y="2955239"/>
                  </a:lnTo>
                  <a:lnTo>
                    <a:pt x="482203" y="2997485"/>
                  </a:lnTo>
                  <a:lnTo>
                    <a:pt x="482203" y="3035523"/>
                  </a:lnTo>
                  <a:lnTo>
                    <a:pt x="482203" y="3076440"/>
                  </a:lnTo>
                  <a:lnTo>
                    <a:pt x="482203" y="3115611"/>
                  </a:lnTo>
                  <a:lnTo>
                    <a:pt x="482203" y="3152012"/>
                  </a:lnTo>
                  <a:lnTo>
                    <a:pt x="482203" y="3187865"/>
                  </a:lnTo>
                  <a:lnTo>
                    <a:pt x="476067" y="3223611"/>
                  </a:lnTo>
                  <a:lnTo>
                    <a:pt x="473642" y="3263524"/>
                  </a:lnTo>
                  <a:lnTo>
                    <a:pt x="473322" y="3301890"/>
                  </a:lnTo>
                  <a:lnTo>
                    <a:pt x="473277" y="3345533"/>
                  </a:lnTo>
                  <a:lnTo>
                    <a:pt x="481376" y="3387321"/>
                  </a:lnTo>
                  <a:lnTo>
                    <a:pt x="482951" y="3404193"/>
                  </a:lnTo>
                  <a:lnTo>
                    <a:pt x="489860" y="3422524"/>
                  </a:lnTo>
                  <a:lnTo>
                    <a:pt x="491874" y="3434849"/>
                  </a:lnTo>
                  <a:lnTo>
                    <a:pt x="498151" y="3446839"/>
                  </a:lnTo>
                  <a:lnTo>
                    <a:pt x="500803" y="3461740"/>
                  </a:lnTo>
                  <a:lnTo>
                    <a:pt x="517922" y="3482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20"/>
            <p:cNvSpPr/>
            <p:nvPr/>
          </p:nvSpPr>
          <p:spPr>
            <a:xfrm>
              <a:off x="1946672" y="2375300"/>
              <a:ext cx="4348744" cy="3580803"/>
            </a:xfrm>
            <a:custGeom>
              <a:avLst/>
              <a:gdLst/>
              <a:ahLst/>
              <a:cxnLst/>
              <a:rect l="0" t="0" r="0" b="0"/>
              <a:pathLst>
                <a:path w="4348744" h="3580803">
                  <a:moveTo>
                    <a:pt x="0" y="8927"/>
                  </a:moveTo>
                  <a:lnTo>
                    <a:pt x="4740" y="8927"/>
                  </a:lnTo>
                  <a:lnTo>
                    <a:pt x="9713" y="6281"/>
                  </a:lnTo>
                  <a:lnTo>
                    <a:pt x="12429" y="4186"/>
                  </a:lnTo>
                  <a:lnTo>
                    <a:pt x="20737" y="1859"/>
                  </a:lnTo>
                  <a:lnTo>
                    <a:pt x="59700" y="106"/>
                  </a:lnTo>
                  <a:lnTo>
                    <a:pt x="99033" y="11"/>
                  </a:lnTo>
                  <a:lnTo>
                    <a:pt x="134104" y="0"/>
                  </a:lnTo>
                  <a:lnTo>
                    <a:pt x="175832" y="989"/>
                  </a:lnTo>
                  <a:lnTo>
                    <a:pt x="216413" y="7065"/>
                  </a:lnTo>
                  <a:lnTo>
                    <a:pt x="250654" y="8375"/>
                  </a:lnTo>
                  <a:lnTo>
                    <a:pt x="285934" y="8763"/>
                  </a:lnTo>
                  <a:lnTo>
                    <a:pt x="321523" y="8878"/>
                  </a:lnTo>
                  <a:lnTo>
                    <a:pt x="357204" y="8912"/>
                  </a:lnTo>
                  <a:lnTo>
                    <a:pt x="395557" y="11568"/>
                  </a:lnTo>
                  <a:lnTo>
                    <a:pt x="435694" y="15993"/>
                  </a:lnTo>
                  <a:lnTo>
                    <a:pt x="475368" y="17304"/>
                  </a:lnTo>
                  <a:lnTo>
                    <a:pt x="515896" y="17693"/>
                  </a:lnTo>
                  <a:lnTo>
                    <a:pt x="555686" y="17808"/>
                  </a:lnTo>
                  <a:lnTo>
                    <a:pt x="598895" y="20488"/>
                  </a:lnTo>
                  <a:lnTo>
                    <a:pt x="643117" y="24920"/>
                  </a:lnTo>
                  <a:lnTo>
                    <a:pt x="687639" y="26233"/>
                  </a:lnTo>
                  <a:lnTo>
                    <a:pt x="732250" y="26622"/>
                  </a:lnTo>
                  <a:lnTo>
                    <a:pt x="776888" y="29383"/>
                  </a:lnTo>
                  <a:lnTo>
                    <a:pt x="821533" y="33839"/>
                  </a:lnTo>
                  <a:lnTo>
                    <a:pt x="866180" y="35160"/>
                  </a:lnTo>
                  <a:lnTo>
                    <a:pt x="910828" y="35551"/>
                  </a:lnTo>
                  <a:lnTo>
                    <a:pt x="955476" y="38313"/>
                  </a:lnTo>
                  <a:lnTo>
                    <a:pt x="1000125" y="42769"/>
                  </a:lnTo>
                  <a:lnTo>
                    <a:pt x="1030883" y="43811"/>
                  </a:lnTo>
                  <a:lnTo>
                    <a:pt x="1064397" y="44275"/>
                  </a:lnTo>
                  <a:lnTo>
                    <a:pt x="1107252" y="44535"/>
                  </a:lnTo>
                  <a:lnTo>
                    <a:pt x="1138026" y="47242"/>
                  </a:lnTo>
                  <a:lnTo>
                    <a:pt x="1170555" y="50760"/>
                  </a:lnTo>
                  <a:lnTo>
                    <a:pt x="1201549" y="52324"/>
                  </a:lnTo>
                  <a:lnTo>
                    <a:pt x="1231860" y="53019"/>
                  </a:lnTo>
                  <a:lnTo>
                    <a:pt x="1261869" y="54320"/>
                  </a:lnTo>
                  <a:lnTo>
                    <a:pt x="1291742" y="58206"/>
                  </a:lnTo>
                  <a:lnTo>
                    <a:pt x="1321555" y="60594"/>
                  </a:lnTo>
                  <a:lnTo>
                    <a:pt x="1351342" y="61656"/>
                  </a:lnTo>
                  <a:lnTo>
                    <a:pt x="1381117" y="62127"/>
                  </a:lnTo>
                  <a:lnTo>
                    <a:pt x="1410887" y="62337"/>
                  </a:lnTo>
                  <a:lnTo>
                    <a:pt x="1440655" y="62430"/>
                  </a:lnTo>
                  <a:lnTo>
                    <a:pt x="1470421" y="62472"/>
                  </a:lnTo>
                  <a:lnTo>
                    <a:pt x="1500187" y="65136"/>
                  </a:lnTo>
                  <a:lnTo>
                    <a:pt x="1529953" y="68635"/>
                  </a:lnTo>
                  <a:lnTo>
                    <a:pt x="1559719" y="70190"/>
                  </a:lnTo>
                  <a:lnTo>
                    <a:pt x="1604367" y="71066"/>
                  </a:lnTo>
                  <a:lnTo>
                    <a:pt x="1649016" y="71325"/>
                  </a:lnTo>
                  <a:lnTo>
                    <a:pt x="1693664" y="76143"/>
                  </a:lnTo>
                  <a:lnTo>
                    <a:pt x="1726075" y="78488"/>
                  </a:lnTo>
                  <a:lnTo>
                    <a:pt x="1758340" y="79530"/>
                  </a:lnTo>
                  <a:lnTo>
                    <a:pt x="1800801" y="80117"/>
                  </a:lnTo>
                  <a:lnTo>
                    <a:pt x="1833223" y="80254"/>
                  </a:lnTo>
                  <a:lnTo>
                    <a:pt x="1864831" y="80315"/>
                  </a:lnTo>
                  <a:lnTo>
                    <a:pt x="1895415" y="81335"/>
                  </a:lnTo>
                  <a:lnTo>
                    <a:pt x="1925545" y="85095"/>
                  </a:lnTo>
                  <a:lnTo>
                    <a:pt x="1955472" y="87428"/>
                  </a:lnTo>
                  <a:lnTo>
                    <a:pt x="1986302" y="88464"/>
                  </a:lnTo>
                  <a:lnTo>
                    <a:pt x="2019848" y="88925"/>
                  </a:lnTo>
                  <a:lnTo>
                    <a:pt x="2051954" y="89130"/>
                  </a:lnTo>
                  <a:lnTo>
                    <a:pt x="2082761" y="90213"/>
                  </a:lnTo>
                  <a:lnTo>
                    <a:pt x="2112989" y="94002"/>
                  </a:lnTo>
                  <a:lnTo>
                    <a:pt x="2142960" y="96347"/>
                  </a:lnTo>
                  <a:lnTo>
                    <a:pt x="2173809" y="97389"/>
                  </a:lnTo>
                  <a:lnTo>
                    <a:pt x="2207364" y="97853"/>
                  </a:lnTo>
                  <a:lnTo>
                    <a:pt x="2250243" y="102854"/>
                  </a:lnTo>
                  <a:lnTo>
                    <a:pt x="2281022" y="105242"/>
                  </a:lnTo>
                  <a:lnTo>
                    <a:pt x="2313553" y="106304"/>
                  </a:lnTo>
                  <a:lnTo>
                    <a:pt x="2344548" y="106776"/>
                  </a:lnTo>
                  <a:lnTo>
                    <a:pt x="2374860" y="106985"/>
                  </a:lnTo>
                  <a:lnTo>
                    <a:pt x="2404868" y="108071"/>
                  </a:lnTo>
                  <a:lnTo>
                    <a:pt x="2434742" y="111860"/>
                  </a:lnTo>
                  <a:lnTo>
                    <a:pt x="2464555" y="114206"/>
                  </a:lnTo>
                  <a:lnTo>
                    <a:pt x="2494342" y="115249"/>
                  </a:lnTo>
                  <a:lnTo>
                    <a:pt x="2524117" y="115712"/>
                  </a:lnTo>
                  <a:lnTo>
                    <a:pt x="2553887" y="118564"/>
                  </a:lnTo>
                  <a:lnTo>
                    <a:pt x="2584647" y="122146"/>
                  </a:lnTo>
                  <a:lnTo>
                    <a:pt x="2618162" y="123739"/>
                  </a:lnTo>
                  <a:lnTo>
                    <a:pt x="2650255" y="124446"/>
                  </a:lnTo>
                  <a:lnTo>
                    <a:pt x="2681055" y="124761"/>
                  </a:lnTo>
                  <a:lnTo>
                    <a:pt x="2711280" y="124901"/>
                  </a:lnTo>
                  <a:lnTo>
                    <a:pt x="2741250" y="127609"/>
                  </a:lnTo>
                  <a:lnTo>
                    <a:pt x="2771107" y="131127"/>
                  </a:lnTo>
                  <a:lnTo>
                    <a:pt x="2800913" y="132691"/>
                  </a:lnTo>
                  <a:lnTo>
                    <a:pt x="2830696" y="136032"/>
                  </a:lnTo>
                  <a:lnTo>
                    <a:pt x="2861462" y="139832"/>
                  </a:lnTo>
                  <a:lnTo>
                    <a:pt x="2894980" y="141521"/>
                  </a:lnTo>
                  <a:lnTo>
                    <a:pt x="2927074" y="142271"/>
                  </a:lnTo>
                  <a:lnTo>
                    <a:pt x="2957875" y="143597"/>
                  </a:lnTo>
                  <a:lnTo>
                    <a:pt x="2988100" y="147494"/>
                  </a:lnTo>
                  <a:lnTo>
                    <a:pt x="3018070" y="149887"/>
                  </a:lnTo>
                  <a:lnTo>
                    <a:pt x="3047927" y="151943"/>
                  </a:lnTo>
                  <a:lnTo>
                    <a:pt x="3077733" y="156164"/>
                  </a:lnTo>
                  <a:lnTo>
                    <a:pt x="3107516" y="158702"/>
                  </a:lnTo>
                  <a:lnTo>
                    <a:pt x="3137291" y="159829"/>
                  </a:lnTo>
                  <a:lnTo>
                    <a:pt x="3167059" y="160330"/>
                  </a:lnTo>
                  <a:lnTo>
                    <a:pt x="3196827" y="160553"/>
                  </a:lnTo>
                  <a:lnTo>
                    <a:pt x="3238830" y="163325"/>
                  </a:lnTo>
                  <a:lnTo>
                    <a:pt x="3279057" y="167784"/>
                  </a:lnTo>
                  <a:lnTo>
                    <a:pt x="3319750" y="169105"/>
                  </a:lnTo>
                  <a:lnTo>
                    <a:pt x="3359587" y="169496"/>
                  </a:lnTo>
                  <a:lnTo>
                    <a:pt x="3400165" y="169612"/>
                  </a:lnTo>
                  <a:lnTo>
                    <a:pt x="3437324" y="169646"/>
                  </a:lnTo>
                  <a:lnTo>
                    <a:pt x="3473468" y="169657"/>
                  </a:lnTo>
                  <a:lnTo>
                    <a:pt x="3509314" y="172306"/>
                  </a:lnTo>
                  <a:lnTo>
                    <a:pt x="3545070" y="176728"/>
                  </a:lnTo>
                  <a:lnTo>
                    <a:pt x="3580800" y="178039"/>
                  </a:lnTo>
                  <a:lnTo>
                    <a:pt x="3616522" y="178427"/>
                  </a:lnTo>
                  <a:lnTo>
                    <a:pt x="3652241" y="178542"/>
                  </a:lnTo>
                  <a:lnTo>
                    <a:pt x="3695127" y="178581"/>
                  </a:lnTo>
                  <a:lnTo>
                    <a:pt x="3738398" y="178589"/>
                  </a:lnTo>
                  <a:lnTo>
                    <a:pt x="3776637" y="178590"/>
                  </a:lnTo>
                  <a:lnTo>
                    <a:pt x="3820833" y="178591"/>
                  </a:lnTo>
                  <a:lnTo>
                    <a:pt x="3858856" y="178591"/>
                  </a:lnTo>
                  <a:lnTo>
                    <a:pt x="3898882" y="178591"/>
                  </a:lnTo>
                  <a:lnTo>
                    <a:pt x="3942667" y="178591"/>
                  </a:lnTo>
                  <a:lnTo>
                    <a:pt x="3962361" y="179583"/>
                  </a:lnTo>
                  <a:lnTo>
                    <a:pt x="4001959" y="186969"/>
                  </a:lnTo>
                  <a:lnTo>
                    <a:pt x="4012063" y="188267"/>
                  </a:lnTo>
                  <a:lnTo>
                    <a:pt x="4023329" y="194577"/>
                  </a:lnTo>
                  <a:lnTo>
                    <a:pt x="4032951" y="201738"/>
                  </a:lnTo>
                  <a:lnTo>
                    <a:pt x="4045091" y="207306"/>
                  </a:lnTo>
                  <a:lnTo>
                    <a:pt x="4074913" y="235179"/>
                  </a:lnTo>
                  <a:lnTo>
                    <a:pt x="4078221" y="241113"/>
                  </a:lnTo>
                  <a:lnTo>
                    <a:pt x="4085085" y="257748"/>
                  </a:lnTo>
                  <a:lnTo>
                    <a:pt x="4103760" y="289654"/>
                  </a:lnTo>
                  <a:lnTo>
                    <a:pt x="4117142" y="330450"/>
                  </a:lnTo>
                  <a:lnTo>
                    <a:pt x="4121794" y="342326"/>
                  </a:lnTo>
                  <a:lnTo>
                    <a:pt x="4132365" y="386621"/>
                  </a:lnTo>
                  <a:lnTo>
                    <a:pt x="4138774" y="420215"/>
                  </a:lnTo>
                  <a:lnTo>
                    <a:pt x="4149836" y="457342"/>
                  </a:lnTo>
                  <a:lnTo>
                    <a:pt x="4159109" y="500314"/>
                  </a:lnTo>
                  <a:lnTo>
                    <a:pt x="4167686" y="538474"/>
                  </a:lnTo>
                  <a:lnTo>
                    <a:pt x="4174415" y="579195"/>
                  </a:lnTo>
                  <a:lnTo>
                    <a:pt x="4185299" y="622039"/>
                  </a:lnTo>
                  <a:lnTo>
                    <a:pt x="4194357" y="662840"/>
                  </a:lnTo>
                  <a:lnTo>
                    <a:pt x="4198830" y="697119"/>
                  </a:lnTo>
                  <a:lnTo>
                    <a:pt x="4206439" y="732411"/>
                  </a:lnTo>
                  <a:lnTo>
                    <a:pt x="4214977" y="768003"/>
                  </a:lnTo>
                  <a:lnTo>
                    <a:pt x="4223791" y="803684"/>
                  </a:lnTo>
                  <a:lnTo>
                    <a:pt x="4230041" y="839392"/>
                  </a:lnTo>
                  <a:lnTo>
                    <a:pt x="4234538" y="877753"/>
                  </a:lnTo>
                  <a:lnTo>
                    <a:pt x="4242154" y="917893"/>
                  </a:lnTo>
                  <a:lnTo>
                    <a:pt x="4248049" y="954922"/>
                  </a:lnTo>
                  <a:lnTo>
                    <a:pt x="4252441" y="991029"/>
                  </a:lnTo>
                  <a:lnTo>
                    <a:pt x="4260027" y="1029508"/>
                  </a:lnTo>
                  <a:lnTo>
                    <a:pt x="4268558" y="1069684"/>
                  </a:lnTo>
                  <a:lnTo>
                    <a:pt x="4274724" y="1109368"/>
                  </a:lnTo>
                  <a:lnTo>
                    <a:pt x="4279197" y="1149900"/>
                  </a:lnTo>
                  <a:lnTo>
                    <a:pt x="4284160" y="1189691"/>
                  </a:lnTo>
                  <a:lnTo>
                    <a:pt x="4288276" y="1232900"/>
                  </a:lnTo>
                  <a:lnTo>
                    <a:pt x="4293134" y="1277122"/>
                  </a:lnTo>
                  <a:lnTo>
                    <a:pt x="4297219" y="1321644"/>
                  </a:lnTo>
                  <a:lnTo>
                    <a:pt x="4302068" y="1363609"/>
                  </a:lnTo>
                  <a:lnTo>
                    <a:pt x="4303504" y="1403824"/>
                  </a:lnTo>
                  <a:lnTo>
                    <a:pt x="4306575" y="1447159"/>
                  </a:lnTo>
                  <a:lnTo>
                    <a:pt x="4311124" y="1491418"/>
                  </a:lnTo>
                  <a:lnTo>
                    <a:pt x="4312188" y="1522085"/>
                  </a:lnTo>
                  <a:lnTo>
                    <a:pt x="4312661" y="1555559"/>
                  </a:lnTo>
                  <a:lnTo>
                    <a:pt x="4315517" y="1587634"/>
                  </a:lnTo>
                  <a:lnTo>
                    <a:pt x="4319101" y="1618426"/>
                  </a:lnTo>
                  <a:lnTo>
                    <a:pt x="4320694" y="1648647"/>
                  </a:lnTo>
                  <a:lnTo>
                    <a:pt x="4321402" y="1681262"/>
                  </a:lnTo>
                  <a:lnTo>
                    <a:pt x="4322709" y="1714608"/>
                  </a:lnTo>
                  <a:lnTo>
                    <a:pt x="4326597" y="1745966"/>
                  </a:lnTo>
                  <a:lnTo>
                    <a:pt x="4328987" y="1776439"/>
                  </a:lnTo>
                  <a:lnTo>
                    <a:pt x="4330049" y="1807511"/>
                  </a:lnTo>
                  <a:lnTo>
                    <a:pt x="4330521" y="1841164"/>
                  </a:lnTo>
                  <a:lnTo>
                    <a:pt x="4330731" y="1875966"/>
                  </a:lnTo>
                  <a:lnTo>
                    <a:pt x="4331816" y="1910284"/>
                  </a:lnTo>
                  <a:lnTo>
                    <a:pt x="4335606" y="1942073"/>
                  </a:lnTo>
                  <a:lnTo>
                    <a:pt x="4337951" y="1975384"/>
                  </a:lnTo>
                  <a:lnTo>
                    <a:pt x="4338994" y="2010033"/>
                  </a:lnTo>
                  <a:lnTo>
                    <a:pt x="4339457" y="2045276"/>
                  </a:lnTo>
                  <a:lnTo>
                    <a:pt x="4339664" y="2080783"/>
                  </a:lnTo>
                  <a:lnTo>
                    <a:pt x="4340747" y="2116408"/>
                  </a:lnTo>
                  <a:lnTo>
                    <a:pt x="4344536" y="2152085"/>
                  </a:lnTo>
                  <a:lnTo>
                    <a:pt x="4346881" y="2187785"/>
                  </a:lnTo>
                  <a:lnTo>
                    <a:pt x="4347924" y="2224488"/>
                  </a:lnTo>
                  <a:lnTo>
                    <a:pt x="4348387" y="2263951"/>
                  </a:lnTo>
                  <a:lnTo>
                    <a:pt x="4348593" y="2301996"/>
                  </a:lnTo>
                  <a:lnTo>
                    <a:pt x="4348684" y="2339740"/>
                  </a:lnTo>
                  <a:lnTo>
                    <a:pt x="4348725" y="2379667"/>
                  </a:lnTo>
                  <a:lnTo>
                    <a:pt x="4348743" y="2417917"/>
                  </a:lnTo>
                  <a:lnTo>
                    <a:pt x="4347759" y="2455753"/>
                  </a:lnTo>
                  <a:lnTo>
                    <a:pt x="4344015" y="2495720"/>
                  </a:lnTo>
                  <a:lnTo>
                    <a:pt x="4341689" y="2536634"/>
                  </a:lnTo>
                  <a:lnTo>
                    <a:pt x="4339663" y="2577969"/>
                  </a:lnTo>
                  <a:lnTo>
                    <a:pt x="4335455" y="2619492"/>
                  </a:lnTo>
                  <a:lnTo>
                    <a:pt x="4330277" y="2661097"/>
                  </a:lnTo>
                  <a:lnTo>
                    <a:pt x="4325661" y="2702740"/>
                  </a:lnTo>
                  <a:lnTo>
                    <a:pt x="4323610" y="2744398"/>
                  </a:lnTo>
                  <a:lnTo>
                    <a:pt x="4317406" y="2786064"/>
                  </a:lnTo>
                  <a:lnTo>
                    <a:pt x="4309027" y="2826741"/>
                  </a:lnTo>
                  <a:lnTo>
                    <a:pt x="4301995" y="2864664"/>
                  </a:lnTo>
                  <a:lnTo>
                    <a:pt x="4295562" y="2904007"/>
                  </a:lnTo>
                  <a:lnTo>
                    <a:pt x="4289397" y="2945637"/>
                  </a:lnTo>
                  <a:lnTo>
                    <a:pt x="4286363" y="2967851"/>
                  </a:lnTo>
                  <a:lnTo>
                    <a:pt x="4279355" y="3011715"/>
                  </a:lnTo>
                  <a:lnTo>
                    <a:pt x="4269625" y="3051054"/>
                  </a:lnTo>
                  <a:lnTo>
                    <a:pt x="4261333" y="3093673"/>
                  </a:lnTo>
                  <a:lnTo>
                    <a:pt x="4254339" y="3138081"/>
                  </a:lnTo>
                  <a:lnTo>
                    <a:pt x="4247924" y="3180969"/>
                  </a:lnTo>
                  <a:lnTo>
                    <a:pt x="4239120" y="3220536"/>
                  </a:lnTo>
                  <a:lnTo>
                    <a:pt x="4228592" y="3258957"/>
                  </a:lnTo>
                  <a:lnTo>
                    <a:pt x="4217299" y="3299184"/>
                  </a:lnTo>
                  <a:lnTo>
                    <a:pt x="4208311" y="3337568"/>
                  </a:lnTo>
                  <a:lnTo>
                    <a:pt x="4200017" y="3375464"/>
                  </a:lnTo>
                  <a:lnTo>
                    <a:pt x="4189715" y="3415457"/>
                  </a:lnTo>
                  <a:lnTo>
                    <a:pt x="4181169" y="3451091"/>
                  </a:lnTo>
                  <a:lnTo>
                    <a:pt x="4174063" y="3487434"/>
                  </a:lnTo>
                  <a:lnTo>
                    <a:pt x="4170779" y="3509627"/>
                  </a:lnTo>
                  <a:lnTo>
                    <a:pt x="4165477" y="3549168"/>
                  </a:lnTo>
                  <a:lnTo>
                    <a:pt x="4161234" y="3580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21"/>
            <p:cNvSpPr/>
            <p:nvPr/>
          </p:nvSpPr>
          <p:spPr>
            <a:xfrm>
              <a:off x="1848445" y="2419945"/>
              <a:ext cx="160736" cy="3045025"/>
            </a:xfrm>
            <a:custGeom>
              <a:avLst/>
              <a:gdLst/>
              <a:ahLst/>
              <a:cxnLst/>
              <a:rect l="0" t="0" r="0" b="0"/>
              <a:pathLst>
                <a:path w="160736" h="3045025">
                  <a:moveTo>
                    <a:pt x="160735" y="0"/>
                  </a:moveTo>
                  <a:lnTo>
                    <a:pt x="160735" y="38815"/>
                  </a:lnTo>
                  <a:lnTo>
                    <a:pt x="159743" y="40760"/>
                  </a:lnTo>
                  <a:lnTo>
                    <a:pt x="158089" y="42056"/>
                  </a:lnTo>
                  <a:lnTo>
                    <a:pt x="155994" y="42920"/>
                  </a:lnTo>
                  <a:lnTo>
                    <a:pt x="155590" y="44489"/>
                  </a:lnTo>
                  <a:lnTo>
                    <a:pt x="157787" y="48877"/>
                  </a:lnTo>
                  <a:lnTo>
                    <a:pt x="156779" y="56781"/>
                  </a:lnTo>
                  <a:lnTo>
                    <a:pt x="152787" y="73283"/>
                  </a:lnTo>
                  <a:lnTo>
                    <a:pt x="151810" y="114096"/>
                  </a:lnTo>
                  <a:lnTo>
                    <a:pt x="150814" y="129167"/>
                  </a:lnTo>
                  <a:lnTo>
                    <a:pt x="143703" y="157678"/>
                  </a:lnTo>
                  <a:lnTo>
                    <a:pt x="142984" y="184929"/>
                  </a:lnTo>
                  <a:lnTo>
                    <a:pt x="145570" y="193977"/>
                  </a:lnTo>
                  <a:lnTo>
                    <a:pt x="149034" y="202298"/>
                  </a:lnTo>
                  <a:lnTo>
                    <a:pt x="150573" y="212611"/>
                  </a:lnTo>
                  <a:lnTo>
                    <a:pt x="143631" y="254075"/>
                  </a:lnTo>
                  <a:lnTo>
                    <a:pt x="142942" y="296836"/>
                  </a:lnTo>
                  <a:lnTo>
                    <a:pt x="142881" y="334296"/>
                  </a:lnTo>
                  <a:lnTo>
                    <a:pt x="142876" y="375560"/>
                  </a:lnTo>
                  <a:lnTo>
                    <a:pt x="142875" y="412695"/>
                  </a:lnTo>
                  <a:lnTo>
                    <a:pt x="142875" y="455668"/>
                  </a:lnTo>
                  <a:lnTo>
                    <a:pt x="142875" y="500096"/>
                  </a:lnTo>
                  <a:lnTo>
                    <a:pt x="142875" y="544716"/>
                  </a:lnTo>
                  <a:lnTo>
                    <a:pt x="140229" y="571501"/>
                  </a:lnTo>
                  <a:lnTo>
                    <a:pt x="137731" y="589360"/>
                  </a:lnTo>
                  <a:lnTo>
                    <a:pt x="142002" y="634008"/>
                  </a:lnTo>
                  <a:lnTo>
                    <a:pt x="141711" y="675864"/>
                  </a:lnTo>
                  <a:lnTo>
                    <a:pt x="135773" y="716469"/>
                  </a:lnTo>
                  <a:lnTo>
                    <a:pt x="137133" y="748069"/>
                  </a:lnTo>
                  <a:lnTo>
                    <a:pt x="139331" y="768046"/>
                  </a:lnTo>
                  <a:lnTo>
                    <a:pt x="135303" y="810562"/>
                  </a:lnTo>
                  <a:lnTo>
                    <a:pt x="134214" y="852658"/>
                  </a:lnTo>
                  <a:lnTo>
                    <a:pt x="133999" y="893054"/>
                  </a:lnTo>
                  <a:lnTo>
                    <a:pt x="133956" y="935577"/>
                  </a:lnTo>
                  <a:lnTo>
                    <a:pt x="133948" y="977674"/>
                  </a:lnTo>
                  <a:lnTo>
                    <a:pt x="133946" y="1012435"/>
                  </a:lnTo>
                  <a:lnTo>
                    <a:pt x="133946" y="1053600"/>
                  </a:lnTo>
                  <a:lnTo>
                    <a:pt x="133946" y="1087297"/>
                  </a:lnTo>
                  <a:lnTo>
                    <a:pt x="133946" y="1122416"/>
                  </a:lnTo>
                  <a:lnTo>
                    <a:pt x="133946" y="1157958"/>
                  </a:lnTo>
                  <a:lnTo>
                    <a:pt x="132953" y="1193624"/>
                  </a:lnTo>
                  <a:lnTo>
                    <a:pt x="127809" y="1229327"/>
                  </a:lnTo>
                  <a:lnTo>
                    <a:pt x="125843" y="1265041"/>
                  </a:lnTo>
                  <a:lnTo>
                    <a:pt x="125261" y="1300759"/>
                  </a:lnTo>
                  <a:lnTo>
                    <a:pt x="125089" y="1336477"/>
                  </a:lnTo>
                  <a:lnTo>
                    <a:pt x="125037" y="1372196"/>
                  </a:lnTo>
                  <a:lnTo>
                    <a:pt x="125022" y="1408907"/>
                  </a:lnTo>
                  <a:lnTo>
                    <a:pt x="125018" y="1449770"/>
                  </a:lnTo>
                  <a:lnTo>
                    <a:pt x="125017" y="1487454"/>
                  </a:lnTo>
                  <a:lnTo>
                    <a:pt x="125016" y="1523755"/>
                  </a:lnTo>
                  <a:lnTo>
                    <a:pt x="125016" y="1560638"/>
                  </a:lnTo>
                  <a:lnTo>
                    <a:pt x="125016" y="1601553"/>
                  </a:lnTo>
                  <a:lnTo>
                    <a:pt x="125016" y="1639252"/>
                  </a:lnTo>
                  <a:lnTo>
                    <a:pt x="125016" y="1676550"/>
                  </a:lnTo>
                  <a:lnTo>
                    <a:pt x="125016" y="1717587"/>
                  </a:lnTo>
                  <a:lnTo>
                    <a:pt x="125016" y="1755323"/>
                  </a:lnTo>
                  <a:lnTo>
                    <a:pt x="125016" y="1792631"/>
                  </a:lnTo>
                  <a:lnTo>
                    <a:pt x="125016" y="1833672"/>
                  </a:lnTo>
                  <a:lnTo>
                    <a:pt x="124024" y="1872401"/>
                  </a:lnTo>
                  <a:lnTo>
                    <a:pt x="118879" y="1913862"/>
                  </a:lnTo>
                  <a:lnTo>
                    <a:pt x="116914" y="1952715"/>
                  </a:lnTo>
                  <a:lnTo>
                    <a:pt x="116331" y="1994214"/>
                  </a:lnTo>
                  <a:lnTo>
                    <a:pt x="116159" y="2032086"/>
                  </a:lnTo>
                  <a:lnTo>
                    <a:pt x="116108" y="2069435"/>
                  </a:lnTo>
                  <a:lnTo>
                    <a:pt x="116093" y="2111480"/>
                  </a:lnTo>
                  <a:lnTo>
                    <a:pt x="115096" y="2154364"/>
                  </a:lnTo>
                  <a:lnTo>
                    <a:pt x="109950" y="2192647"/>
                  </a:lnTo>
                  <a:lnTo>
                    <a:pt x="107984" y="2230118"/>
                  </a:lnTo>
                  <a:lnTo>
                    <a:pt x="107402" y="2271207"/>
                  </a:lnTo>
                  <a:lnTo>
                    <a:pt x="106237" y="2308957"/>
                  </a:lnTo>
                  <a:lnTo>
                    <a:pt x="101041" y="2346270"/>
                  </a:lnTo>
                  <a:lnTo>
                    <a:pt x="99061" y="2387312"/>
                  </a:lnTo>
                  <a:lnTo>
                    <a:pt x="97482" y="2425049"/>
                  </a:lnTo>
                  <a:lnTo>
                    <a:pt x="91171" y="2461366"/>
                  </a:lnTo>
                  <a:lnTo>
                    <a:pt x="84010" y="2497262"/>
                  </a:lnTo>
                  <a:lnTo>
                    <a:pt x="80454" y="2533033"/>
                  </a:lnTo>
                  <a:lnTo>
                    <a:pt x="74550" y="2568768"/>
                  </a:lnTo>
                  <a:lnTo>
                    <a:pt x="71368" y="2603498"/>
                  </a:lnTo>
                  <a:lnTo>
                    <a:pt x="64552" y="2645049"/>
                  </a:lnTo>
                  <a:lnTo>
                    <a:pt x="58171" y="2686440"/>
                  </a:lnTo>
                  <a:lnTo>
                    <a:pt x="53494" y="2724271"/>
                  </a:lnTo>
                  <a:lnTo>
                    <a:pt x="46690" y="2766287"/>
                  </a:lnTo>
                  <a:lnTo>
                    <a:pt x="40311" y="2803544"/>
                  </a:lnTo>
                  <a:lnTo>
                    <a:pt x="35634" y="2839566"/>
                  </a:lnTo>
                  <a:lnTo>
                    <a:pt x="26184" y="2875345"/>
                  </a:lnTo>
                  <a:lnTo>
                    <a:pt x="17964" y="2913869"/>
                  </a:lnTo>
                  <a:lnTo>
                    <a:pt x="8862" y="2957772"/>
                  </a:lnTo>
                  <a:lnTo>
                    <a:pt x="1363" y="2988347"/>
                  </a:lnTo>
                  <a:lnTo>
                    <a:pt x="0" y="30450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36"/>
          <p:cNvGrpSpPr/>
          <p:nvPr/>
        </p:nvGrpSpPr>
        <p:grpSpPr>
          <a:xfrm>
            <a:off x="2143125" y="3196830"/>
            <a:ext cx="1366130" cy="1267982"/>
            <a:chOff x="2143125" y="3196830"/>
            <a:chExt cx="1366130" cy="1267982"/>
          </a:xfrm>
        </p:grpSpPr>
        <p:sp>
          <p:nvSpPr>
            <p:cNvPr id="10" name="SMARTInkShape-422"/>
            <p:cNvSpPr/>
            <p:nvPr/>
          </p:nvSpPr>
          <p:spPr>
            <a:xfrm>
              <a:off x="2518281" y="4063008"/>
              <a:ext cx="571392" cy="44649"/>
            </a:xfrm>
            <a:custGeom>
              <a:avLst/>
              <a:gdLst/>
              <a:ahLst/>
              <a:cxnLst/>
              <a:rect l="0" t="0" r="0" b="0"/>
              <a:pathLst>
                <a:path w="571392" h="44649">
                  <a:moveTo>
                    <a:pt x="8821" y="8930"/>
                  </a:moveTo>
                  <a:lnTo>
                    <a:pt x="1132" y="16618"/>
                  </a:lnTo>
                  <a:lnTo>
                    <a:pt x="0" y="25439"/>
                  </a:lnTo>
                  <a:lnTo>
                    <a:pt x="9404" y="31129"/>
                  </a:lnTo>
                  <a:lnTo>
                    <a:pt x="20018" y="34359"/>
                  </a:lnTo>
                  <a:lnTo>
                    <a:pt x="62603" y="35666"/>
                  </a:lnTo>
                  <a:lnTo>
                    <a:pt x="99320" y="34719"/>
                  </a:lnTo>
                  <a:lnTo>
                    <a:pt x="142924" y="28029"/>
                  </a:lnTo>
                  <a:lnTo>
                    <a:pt x="184653" y="26042"/>
                  </a:lnTo>
                  <a:lnTo>
                    <a:pt x="222587" y="17124"/>
                  </a:lnTo>
                  <a:lnTo>
                    <a:pt x="266717" y="10009"/>
                  </a:lnTo>
                  <a:lnTo>
                    <a:pt x="293773" y="6497"/>
                  </a:lnTo>
                  <a:lnTo>
                    <a:pt x="312194" y="1925"/>
                  </a:lnTo>
                  <a:lnTo>
                    <a:pt x="354088" y="113"/>
                  </a:lnTo>
                  <a:lnTo>
                    <a:pt x="397001" y="0"/>
                  </a:lnTo>
                  <a:lnTo>
                    <a:pt x="398576" y="992"/>
                  </a:lnTo>
                  <a:lnTo>
                    <a:pt x="399627" y="2645"/>
                  </a:lnTo>
                  <a:lnTo>
                    <a:pt x="401690" y="8821"/>
                  </a:lnTo>
                  <a:lnTo>
                    <a:pt x="401716" y="13638"/>
                  </a:lnTo>
                  <a:lnTo>
                    <a:pt x="402712" y="15045"/>
                  </a:lnTo>
                  <a:lnTo>
                    <a:pt x="404368" y="15983"/>
                  </a:lnTo>
                  <a:lnTo>
                    <a:pt x="406464" y="16608"/>
                  </a:lnTo>
                  <a:lnTo>
                    <a:pt x="407862" y="18017"/>
                  </a:lnTo>
                  <a:lnTo>
                    <a:pt x="409414" y="22229"/>
                  </a:lnTo>
                  <a:lnTo>
                    <a:pt x="410820" y="23749"/>
                  </a:lnTo>
                  <a:lnTo>
                    <a:pt x="415029" y="25438"/>
                  </a:lnTo>
                  <a:lnTo>
                    <a:pt x="425815" y="27514"/>
                  </a:lnTo>
                  <a:lnTo>
                    <a:pt x="434551" y="32847"/>
                  </a:lnTo>
                  <a:lnTo>
                    <a:pt x="444415" y="34868"/>
                  </a:lnTo>
                  <a:lnTo>
                    <a:pt x="488203" y="35685"/>
                  </a:lnTo>
                  <a:lnTo>
                    <a:pt x="531767" y="35718"/>
                  </a:lnTo>
                  <a:lnTo>
                    <a:pt x="538236" y="35718"/>
                  </a:lnTo>
                  <a:lnTo>
                    <a:pt x="544419" y="38364"/>
                  </a:lnTo>
                  <a:lnTo>
                    <a:pt x="550474" y="41855"/>
                  </a:lnTo>
                  <a:lnTo>
                    <a:pt x="571391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23"/>
            <p:cNvSpPr/>
            <p:nvPr/>
          </p:nvSpPr>
          <p:spPr>
            <a:xfrm>
              <a:off x="2482453" y="3830837"/>
              <a:ext cx="732236" cy="71437"/>
            </a:xfrm>
            <a:custGeom>
              <a:avLst/>
              <a:gdLst/>
              <a:ahLst/>
              <a:cxnLst/>
              <a:rect l="0" t="0" r="0" b="0"/>
              <a:pathLst>
                <a:path w="732236" h="71437">
                  <a:moveTo>
                    <a:pt x="0" y="17858"/>
                  </a:moveTo>
                  <a:lnTo>
                    <a:pt x="4741" y="22599"/>
                  </a:lnTo>
                  <a:lnTo>
                    <a:pt x="9714" y="24926"/>
                  </a:lnTo>
                  <a:lnTo>
                    <a:pt x="51138" y="26756"/>
                  </a:lnTo>
                  <a:lnTo>
                    <a:pt x="94056" y="26785"/>
                  </a:lnTo>
                  <a:lnTo>
                    <a:pt x="134573" y="26788"/>
                  </a:lnTo>
                  <a:lnTo>
                    <a:pt x="178676" y="25796"/>
                  </a:lnTo>
                  <a:lnTo>
                    <a:pt x="218513" y="19099"/>
                  </a:lnTo>
                  <a:lnTo>
                    <a:pt x="259514" y="10954"/>
                  </a:lnTo>
                  <a:lnTo>
                    <a:pt x="283268" y="6883"/>
                  </a:lnTo>
                  <a:lnTo>
                    <a:pt x="309072" y="1359"/>
                  </a:lnTo>
                  <a:lnTo>
                    <a:pt x="350214" y="79"/>
                  </a:lnTo>
                  <a:lnTo>
                    <a:pt x="386907" y="0"/>
                  </a:lnTo>
                  <a:lnTo>
                    <a:pt x="388907" y="992"/>
                  </a:lnTo>
                  <a:lnTo>
                    <a:pt x="390240" y="2645"/>
                  </a:lnTo>
                  <a:lnTo>
                    <a:pt x="392380" y="7688"/>
                  </a:lnTo>
                  <a:lnTo>
                    <a:pt x="395318" y="8377"/>
                  </a:lnTo>
                  <a:lnTo>
                    <a:pt x="397491" y="8561"/>
                  </a:lnTo>
                  <a:lnTo>
                    <a:pt x="398939" y="9676"/>
                  </a:lnTo>
                  <a:lnTo>
                    <a:pt x="401455" y="16585"/>
                  </a:lnTo>
                  <a:lnTo>
                    <a:pt x="401723" y="22222"/>
                  </a:lnTo>
                  <a:lnTo>
                    <a:pt x="402753" y="23744"/>
                  </a:lnTo>
                  <a:lnTo>
                    <a:pt x="404432" y="24759"/>
                  </a:lnTo>
                  <a:lnTo>
                    <a:pt x="406543" y="25435"/>
                  </a:lnTo>
                  <a:lnTo>
                    <a:pt x="407951" y="26878"/>
                  </a:lnTo>
                  <a:lnTo>
                    <a:pt x="409515" y="31128"/>
                  </a:lnTo>
                  <a:lnTo>
                    <a:pt x="410924" y="32658"/>
                  </a:lnTo>
                  <a:lnTo>
                    <a:pt x="428809" y="42606"/>
                  </a:lnTo>
                  <a:lnTo>
                    <a:pt x="471046" y="45616"/>
                  </a:lnTo>
                  <a:lnTo>
                    <a:pt x="480883" y="49377"/>
                  </a:lnTo>
                  <a:lnTo>
                    <a:pt x="491869" y="49065"/>
                  </a:lnTo>
                  <a:lnTo>
                    <a:pt x="497577" y="47592"/>
                  </a:lnTo>
                  <a:lnTo>
                    <a:pt x="509210" y="48602"/>
                  </a:lnTo>
                  <a:lnTo>
                    <a:pt x="542084" y="53141"/>
                  </a:lnTo>
                  <a:lnTo>
                    <a:pt x="584644" y="53560"/>
                  </a:lnTo>
                  <a:lnTo>
                    <a:pt x="627249" y="54568"/>
                  </a:lnTo>
                  <a:lnTo>
                    <a:pt x="662612" y="61955"/>
                  </a:lnTo>
                  <a:lnTo>
                    <a:pt x="689810" y="63426"/>
                  </a:lnTo>
                  <a:lnTo>
                    <a:pt x="703348" y="68622"/>
                  </a:lnTo>
                  <a:lnTo>
                    <a:pt x="732235" y="714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24"/>
            <p:cNvSpPr/>
            <p:nvPr/>
          </p:nvSpPr>
          <p:spPr>
            <a:xfrm>
              <a:off x="2402086" y="3598674"/>
              <a:ext cx="732235" cy="71429"/>
            </a:xfrm>
            <a:custGeom>
              <a:avLst/>
              <a:gdLst/>
              <a:ahLst/>
              <a:cxnLst/>
              <a:rect l="0" t="0" r="0" b="0"/>
              <a:pathLst>
                <a:path w="732235" h="71429">
                  <a:moveTo>
                    <a:pt x="0" y="44639"/>
                  </a:moveTo>
                  <a:lnTo>
                    <a:pt x="0" y="39898"/>
                  </a:lnTo>
                  <a:lnTo>
                    <a:pt x="992" y="38502"/>
                  </a:lnTo>
                  <a:lnTo>
                    <a:pt x="2646" y="37571"/>
                  </a:lnTo>
                  <a:lnTo>
                    <a:pt x="12359" y="36261"/>
                  </a:lnTo>
                  <a:lnTo>
                    <a:pt x="22360" y="34962"/>
                  </a:lnTo>
                  <a:lnTo>
                    <a:pt x="62597" y="24699"/>
                  </a:lnTo>
                  <a:lnTo>
                    <a:pt x="75446" y="20894"/>
                  </a:lnTo>
                  <a:lnTo>
                    <a:pt x="116614" y="13510"/>
                  </a:lnTo>
                  <a:lnTo>
                    <a:pt x="153736" y="9524"/>
                  </a:lnTo>
                  <a:lnTo>
                    <a:pt x="195715" y="2863"/>
                  </a:lnTo>
                  <a:lnTo>
                    <a:pt x="234822" y="242"/>
                  </a:lnTo>
                  <a:lnTo>
                    <a:pt x="278020" y="0"/>
                  </a:lnTo>
                  <a:lnTo>
                    <a:pt x="284960" y="2640"/>
                  </a:lnTo>
                  <a:lnTo>
                    <a:pt x="291352" y="6129"/>
                  </a:lnTo>
                  <a:lnTo>
                    <a:pt x="300529" y="9085"/>
                  </a:lnTo>
                  <a:lnTo>
                    <a:pt x="309532" y="14812"/>
                  </a:lnTo>
                  <a:lnTo>
                    <a:pt x="318483" y="17942"/>
                  </a:lnTo>
                  <a:lnTo>
                    <a:pt x="339880" y="33668"/>
                  </a:lnTo>
                  <a:lnTo>
                    <a:pt x="342672" y="34348"/>
                  </a:lnTo>
                  <a:lnTo>
                    <a:pt x="357236" y="42598"/>
                  </a:lnTo>
                  <a:lnTo>
                    <a:pt x="399024" y="52717"/>
                  </a:lnTo>
                  <a:lnTo>
                    <a:pt x="441440" y="53546"/>
                  </a:lnTo>
                  <a:lnTo>
                    <a:pt x="485039" y="53567"/>
                  </a:lnTo>
                  <a:lnTo>
                    <a:pt x="529103" y="54560"/>
                  </a:lnTo>
                  <a:lnTo>
                    <a:pt x="546625" y="60636"/>
                  </a:lnTo>
                  <a:lnTo>
                    <a:pt x="586495" y="62389"/>
                  </a:lnTo>
                  <a:lnTo>
                    <a:pt x="629799" y="62488"/>
                  </a:lnTo>
                  <a:lnTo>
                    <a:pt x="654600" y="63488"/>
                  </a:lnTo>
                  <a:lnTo>
                    <a:pt x="692525" y="70600"/>
                  </a:lnTo>
                  <a:lnTo>
                    <a:pt x="732234" y="71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25"/>
            <p:cNvSpPr/>
            <p:nvPr/>
          </p:nvSpPr>
          <p:spPr>
            <a:xfrm>
              <a:off x="2312789" y="3411144"/>
              <a:ext cx="723306" cy="89295"/>
            </a:xfrm>
            <a:custGeom>
              <a:avLst/>
              <a:gdLst/>
              <a:ahLst/>
              <a:cxnLst/>
              <a:rect l="0" t="0" r="0" b="0"/>
              <a:pathLst>
                <a:path w="723306" h="89295">
                  <a:moveTo>
                    <a:pt x="0" y="44645"/>
                  </a:moveTo>
                  <a:lnTo>
                    <a:pt x="17169" y="44645"/>
                  </a:lnTo>
                  <a:lnTo>
                    <a:pt x="25160" y="41999"/>
                  </a:lnTo>
                  <a:lnTo>
                    <a:pt x="28679" y="39905"/>
                  </a:lnTo>
                  <a:lnTo>
                    <a:pt x="71627" y="28811"/>
                  </a:lnTo>
                  <a:lnTo>
                    <a:pt x="114241" y="19896"/>
                  </a:lnTo>
                  <a:lnTo>
                    <a:pt x="133399" y="15815"/>
                  </a:lnTo>
                  <a:lnTo>
                    <a:pt x="151643" y="10967"/>
                  </a:lnTo>
                  <a:lnTo>
                    <a:pt x="169616" y="6885"/>
                  </a:lnTo>
                  <a:lnTo>
                    <a:pt x="187509" y="2038"/>
                  </a:lnTo>
                  <a:lnTo>
                    <a:pt x="231388" y="49"/>
                  </a:lnTo>
                  <a:lnTo>
                    <a:pt x="248221" y="0"/>
                  </a:lnTo>
                  <a:lnTo>
                    <a:pt x="254235" y="4738"/>
                  </a:lnTo>
                  <a:lnTo>
                    <a:pt x="256861" y="9711"/>
                  </a:lnTo>
                  <a:lnTo>
                    <a:pt x="258546" y="16247"/>
                  </a:lnTo>
                  <a:lnTo>
                    <a:pt x="259677" y="16783"/>
                  </a:lnTo>
                  <a:lnTo>
                    <a:pt x="263579" y="17379"/>
                  </a:lnTo>
                  <a:lnTo>
                    <a:pt x="265016" y="18530"/>
                  </a:lnTo>
                  <a:lnTo>
                    <a:pt x="272253" y="30243"/>
                  </a:lnTo>
                  <a:lnTo>
                    <a:pt x="277436" y="33283"/>
                  </a:lnTo>
                  <a:lnTo>
                    <a:pt x="288848" y="35235"/>
                  </a:lnTo>
                  <a:lnTo>
                    <a:pt x="328581" y="36699"/>
                  </a:lnTo>
                  <a:lnTo>
                    <a:pt x="349373" y="40858"/>
                  </a:lnTo>
                  <a:lnTo>
                    <a:pt x="392797" y="36103"/>
                  </a:lnTo>
                  <a:lnTo>
                    <a:pt x="422657" y="34774"/>
                  </a:lnTo>
                  <a:lnTo>
                    <a:pt x="452436" y="28034"/>
                  </a:lnTo>
                  <a:lnTo>
                    <a:pt x="461697" y="29986"/>
                  </a:lnTo>
                  <a:lnTo>
                    <a:pt x="472489" y="34018"/>
                  </a:lnTo>
                  <a:lnTo>
                    <a:pt x="497055" y="36642"/>
                  </a:lnTo>
                  <a:lnTo>
                    <a:pt x="508986" y="42770"/>
                  </a:lnTo>
                  <a:lnTo>
                    <a:pt x="523874" y="45390"/>
                  </a:lnTo>
                  <a:lnTo>
                    <a:pt x="535781" y="51664"/>
                  </a:lnTo>
                  <a:lnTo>
                    <a:pt x="538758" y="52301"/>
                  </a:lnTo>
                  <a:lnTo>
                    <a:pt x="556617" y="61151"/>
                  </a:lnTo>
                  <a:lnTo>
                    <a:pt x="574146" y="64972"/>
                  </a:lnTo>
                  <a:lnTo>
                    <a:pt x="585574" y="68562"/>
                  </a:lnTo>
                  <a:lnTo>
                    <a:pt x="627330" y="72174"/>
                  </a:lnTo>
                  <a:lnTo>
                    <a:pt x="664702" y="79514"/>
                  </a:lnTo>
                  <a:lnTo>
                    <a:pt x="705960" y="84992"/>
                  </a:lnTo>
                  <a:lnTo>
                    <a:pt x="723305" y="89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26"/>
            <p:cNvSpPr/>
            <p:nvPr/>
          </p:nvSpPr>
          <p:spPr>
            <a:xfrm>
              <a:off x="2143125" y="3196830"/>
              <a:ext cx="1205509" cy="151804"/>
            </a:xfrm>
            <a:custGeom>
              <a:avLst/>
              <a:gdLst/>
              <a:ahLst/>
              <a:cxnLst/>
              <a:rect l="0" t="0" r="0" b="0"/>
              <a:pathLst>
                <a:path w="1205509" h="151804">
                  <a:moveTo>
                    <a:pt x="0" y="53576"/>
                  </a:moveTo>
                  <a:lnTo>
                    <a:pt x="42673" y="53576"/>
                  </a:lnTo>
                  <a:lnTo>
                    <a:pt x="87272" y="53576"/>
                  </a:lnTo>
                  <a:lnTo>
                    <a:pt x="110050" y="52584"/>
                  </a:lnTo>
                  <a:lnTo>
                    <a:pt x="127057" y="46508"/>
                  </a:lnTo>
                  <a:lnTo>
                    <a:pt x="171579" y="44695"/>
                  </a:lnTo>
                  <a:lnTo>
                    <a:pt x="182421" y="43676"/>
                  </a:lnTo>
                  <a:lnTo>
                    <a:pt x="217364" y="36546"/>
                  </a:lnTo>
                  <a:lnTo>
                    <a:pt x="235171" y="34970"/>
                  </a:lnTo>
                  <a:lnTo>
                    <a:pt x="270869" y="27636"/>
                  </a:lnTo>
                  <a:lnTo>
                    <a:pt x="288727" y="26047"/>
                  </a:lnTo>
                  <a:lnTo>
                    <a:pt x="324445" y="18707"/>
                  </a:lnTo>
                  <a:lnTo>
                    <a:pt x="342305" y="17117"/>
                  </a:lnTo>
                  <a:lnTo>
                    <a:pt x="384160" y="8785"/>
                  </a:lnTo>
                  <a:lnTo>
                    <a:pt x="421394" y="600"/>
                  </a:lnTo>
                  <a:lnTo>
                    <a:pt x="461467" y="33"/>
                  </a:lnTo>
                  <a:lnTo>
                    <a:pt x="502053" y="0"/>
                  </a:lnTo>
                  <a:lnTo>
                    <a:pt x="530656" y="991"/>
                  </a:lnTo>
                  <a:lnTo>
                    <a:pt x="574333" y="15812"/>
                  </a:lnTo>
                  <a:lnTo>
                    <a:pt x="586451" y="23094"/>
                  </a:lnTo>
                  <a:lnTo>
                    <a:pt x="613573" y="31041"/>
                  </a:lnTo>
                  <a:lnTo>
                    <a:pt x="658199" y="56586"/>
                  </a:lnTo>
                  <a:lnTo>
                    <a:pt x="681708" y="67473"/>
                  </a:lnTo>
                  <a:lnTo>
                    <a:pt x="725955" y="80917"/>
                  </a:lnTo>
                  <a:lnTo>
                    <a:pt x="770048" y="91205"/>
                  </a:lnTo>
                  <a:lnTo>
                    <a:pt x="811885" y="98293"/>
                  </a:lnTo>
                  <a:lnTo>
                    <a:pt x="849598" y="105791"/>
                  </a:lnTo>
                  <a:lnTo>
                    <a:pt x="886070" y="114043"/>
                  </a:lnTo>
                  <a:lnTo>
                    <a:pt x="922818" y="115815"/>
                  </a:lnTo>
                  <a:lnTo>
                    <a:pt x="946461" y="116996"/>
                  </a:lnTo>
                  <a:lnTo>
                    <a:pt x="991016" y="124457"/>
                  </a:lnTo>
                  <a:lnTo>
                    <a:pt x="1032856" y="124981"/>
                  </a:lnTo>
                  <a:lnTo>
                    <a:pt x="1074538" y="125012"/>
                  </a:lnTo>
                  <a:lnTo>
                    <a:pt x="1092398" y="126005"/>
                  </a:lnTo>
                  <a:lnTo>
                    <a:pt x="1135283" y="133575"/>
                  </a:lnTo>
                  <a:lnTo>
                    <a:pt x="1177092" y="147236"/>
                  </a:lnTo>
                  <a:lnTo>
                    <a:pt x="1205508" y="1518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27"/>
            <p:cNvSpPr/>
            <p:nvPr/>
          </p:nvSpPr>
          <p:spPr>
            <a:xfrm>
              <a:off x="2169914" y="3277195"/>
              <a:ext cx="1339341" cy="1187617"/>
            </a:xfrm>
            <a:custGeom>
              <a:avLst/>
              <a:gdLst/>
              <a:ahLst/>
              <a:cxnLst/>
              <a:rect l="0" t="0" r="0" b="0"/>
              <a:pathLst>
                <a:path w="1339341" h="1187617">
                  <a:moveTo>
                    <a:pt x="0" y="0"/>
                  </a:move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8685" y="9095"/>
                  </a:lnTo>
                  <a:lnTo>
                    <a:pt x="8920" y="22200"/>
                  </a:lnTo>
                  <a:lnTo>
                    <a:pt x="11571" y="27396"/>
                  </a:lnTo>
                  <a:lnTo>
                    <a:pt x="15065" y="33012"/>
                  </a:lnTo>
                  <a:lnTo>
                    <a:pt x="17308" y="44702"/>
                  </a:lnTo>
                  <a:lnTo>
                    <a:pt x="17751" y="56565"/>
                  </a:lnTo>
                  <a:lnTo>
                    <a:pt x="20457" y="62513"/>
                  </a:lnTo>
                  <a:lnTo>
                    <a:pt x="23975" y="68463"/>
                  </a:lnTo>
                  <a:lnTo>
                    <a:pt x="25955" y="78384"/>
                  </a:lnTo>
                  <a:lnTo>
                    <a:pt x="27534" y="92458"/>
                  </a:lnTo>
                  <a:lnTo>
                    <a:pt x="34445" y="109765"/>
                  </a:lnTo>
                  <a:lnTo>
                    <a:pt x="36637" y="137084"/>
                  </a:lnTo>
                  <a:lnTo>
                    <a:pt x="43397" y="154411"/>
                  </a:lnTo>
                  <a:lnTo>
                    <a:pt x="45567" y="183698"/>
                  </a:lnTo>
                  <a:lnTo>
                    <a:pt x="50764" y="194218"/>
                  </a:lnTo>
                  <a:lnTo>
                    <a:pt x="53530" y="234650"/>
                  </a:lnTo>
                  <a:lnTo>
                    <a:pt x="53577" y="278444"/>
                  </a:lnTo>
                  <a:lnTo>
                    <a:pt x="53578" y="322801"/>
                  </a:lnTo>
                  <a:lnTo>
                    <a:pt x="53578" y="364494"/>
                  </a:lnTo>
                  <a:lnTo>
                    <a:pt x="53578" y="409066"/>
                  </a:lnTo>
                  <a:lnTo>
                    <a:pt x="53578" y="452521"/>
                  </a:lnTo>
                  <a:lnTo>
                    <a:pt x="54570" y="467235"/>
                  </a:lnTo>
                  <a:lnTo>
                    <a:pt x="60646" y="484244"/>
                  </a:lnTo>
                  <a:lnTo>
                    <a:pt x="62459" y="527457"/>
                  </a:lnTo>
                  <a:lnTo>
                    <a:pt x="62507" y="569422"/>
                  </a:lnTo>
                  <a:lnTo>
                    <a:pt x="63500" y="592246"/>
                  </a:lnTo>
                  <a:lnTo>
                    <a:pt x="69575" y="609259"/>
                  </a:lnTo>
                  <a:lnTo>
                    <a:pt x="71405" y="653483"/>
                  </a:lnTo>
                  <a:lnTo>
                    <a:pt x="70444" y="684695"/>
                  </a:lnTo>
                  <a:lnTo>
                    <a:pt x="63749" y="707061"/>
                  </a:lnTo>
                  <a:lnTo>
                    <a:pt x="62540" y="748478"/>
                  </a:lnTo>
                  <a:lnTo>
                    <a:pt x="61522" y="765062"/>
                  </a:lnTo>
                  <a:lnTo>
                    <a:pt x="54820" y="787429"/>
                  </a:lnTo>
                  <a:lnTo>
                    <a:pt x="52659" y="818640"/>
                  </a:lnTo>
                  <a:lnTo>
                    <a:pt x="45482" y="844437"/>
                  </a:lnTo>
                  <a:lnTo>
                    <a:pt x="43730" y="869261"/>
                  </a:lnTo>
                  <a:lnTo>
                    <a:pt x="37595" y="886118"/>
                  </a:lnTo>
                  <a:lnTo>
                    <a:pt x="33238" y="912873"/>
                  </a:lnTo>
                  <a:lnTo>
                    <a:pt x="28063" y="930304"/>
                  </a:lnTo>
                  <a:lnTo>
                    <a:pt x="26804" y="971458"/>
                  </a:lnTo>
                  <a:lnTo>
                    <a:pt x="27788" y="979447"/>
                  </a:lnTo>
                  <a:lnTo>
                    <a:pt x="34892" y="1005178"/>
                  </a:lnTo>
                  <a:lnTo>
                    <a:pt x="35351" y="1011631"/>
                  </a:lnTo>
                  <a:lnTo>
                    <a:pt x="38201" y="1017807"/>
                  </a:lnTo>
                  <a:lnTo>
                    <a:pt x="49936" y="1032844"/>
                  </a:lnTo>
                  <a:lnTo>
                    <a:pt x="55505" y="1044769"/>
                  </a:lnTo>
                  <a:lnTo>
                    <a:pt x="76474" y="1068586"/>
                  </a:lnTo>
                  <a:lnTo>
                    <a:pt x="82244" y="1080493"/>
                  </a:lnTo>
                  <a:lnTo>
                    <a:pt x="84595" y="1083469"/>
                  </a:lnTo>
                  <a:lnTo>
                    <a:pt x="89853" y="1086777"/>
                  </a:lnTo>
                  <a:lnTo>
                    <a:pt x="95497" y="1089238"/>
                  </a:lnTo>
                  <a:lnTo>
                    <a:pt x="116101" y="1104799"/>
                  </a:lnTo>
                  <a:lnTo>
                    <a:pt x="122046" y="1107171"/>
                  </a:lnTo>
                  <a:lnTo>
                    <a:pt x="130971" y="1113091"/>
                  </a:lnTo>
                  <a:lnTo>
                    <a:pt x="139899" y="1115287"/>
                  </a:lnTo>
                  <a:lnTo>
                    <a:pt x="145852" y="1115800"/>
                  </a:lnTo>
                  <a:lnTo>
                    <a:pt x="151805" y="1118674"/>
                  </a:lnTo>
                  <a:lnTo>
                    <a:pt x="157758" y="1122267"/>
                  </a:lnTo>
                  <a:lnTo>
                    <a:pt x="169664" y="1124573"/>
                  </a:lnTo>
                  <a:lnTo>
                    <a:pt x="176609" y="1125881"/>
                  </a:lnTo>
                  <a:lnTo>
                    <a:pt x="198189" y="1132796"/>
                  </a:lnTo>
                  <a:lnTo>
                    <a:pt x="240536" y="1134056"/>
                  </a:lnTo>
                  <a:lnTo>
                    <a:pt x="284160" y="1134070"/>
                  </a:lnTo>
                  <a:lnTo>
                    <a:pt x="327507" y="1134071"/>
                  </a:lnTo>
                  <a:lnTo>
                    <a:pt x="370001" y="1134071"/>
                  </a:lnTo>
                  <a:lnTo>
                    <a:pt x="410819" y="1134071"/>
                  </a:lnTo>
                  <a:lnTo>
                    <a:pt x="455435" y="1134071"/>
                  </a:lnTo>
                  <a:lnTo>
                    <a:pt x="497377" y="1134071"/>
                  </a:lnTo>
                  <a:lnTo>
                    <a:pt x="538775" y="1142173"/>
                  </a:lnTo>
                  <a:lnTo>
                    <a:pt x="580431" y="1142952"/>
                  </a:lnTo>
                  <a:lnTo>
                    <a:pt x="622102" y="1142997"/>
                  </a:lnTo>
                  <a:lnTo>
                    <a:pt x="661349" y="1143000"/>
                  </a:lnTo>
                  <a:lnTo>
                    <a:pt x="702307" y="1143000"/>
                  </a:lnTo>
                  <a:lnTo>
                    <a:pt x="729321" y="1143993"/>
                  </a:lnTo>
                  <a:lnTo>
                    <a:pt x="756447" y="1150689"/>
                  </a:lnTo>
                  <a:lnTo>
                    <a:pt x="788648" y="1152850"/>
                  </a:lnTo>
                  <a:lnTo>
                    <a:pt x="805702" y="1158983"/>
                  </a:lnTo>
                  <a:lnTo>
                    <a:pt x="846988" y="1160827"/>
                  </a:lnTo>
                  <a:lnTo>
                    <a:pt x="855335" y="1163491"/>
                  </a:lnTo>
                  <a:lnTo>
                    <a:pt x="862352" y="1166990"/>
                  </a:lnTo>
                  <a:lnTo>
                    <a:pt x="877974" y="1169421"/>
                  </a:lnTo>
                  <a:lnTo>
                    <a:pt x="890962" y="1170709"/>
                  </a:lnTo>
                  <a:lnTo>
                    <a:pt x="912561" y="1177468"/>
                  </a:lnTo>
                  <a:lnTo>
                    <a:pt x="940214" y="1181316"/>
                  </a:lnTo>
                  <a:lnTo>
                    <a:pt x="957202" y="1186398"/>
                  </a:lnTo>
                  <a:lnTo>
                    <a:pt x="985210" y="1187616"/>
                  </a:lnTo>
                  <a:lnTo>
                    <a:pt x="991181" y="1184988"/>
                  </a:lnTo>
                  <a:lnTo>
                    <a:pt x="994162" y="1182899"/>
                  </a:lnTo>
                  <a:lnTo>
                    <a:pt x="1007839" y="1179957"/>
                  </a:lnTo>
                  <a:lnTo>
                    <a:pt x="1023109" y="1177971"/>
                  </a:lnTo>
                  <a:lnTo>
                    <a:pt x="1035680" y="1171700"/>
                  </a:lnTo>
                  <a:lnTo>
                    <a:pt x="1038711" y="1171063"/>
                  </a:lnTo>
                  <a:lnTo>
                    <a:pt x="1047718" y="1165426"/>
                  </a:lnTo>
                  <a:lnTo>
                    <a:pt x="1051043" y="1160243"/>
                  </a:lnTo>
                  <a:lnTo>
                    <a:pt x="1051930" y="1157472"/>
                  </a:lnTo>
                  <a:lnTo>
                    <a:pt x="1053513" y="1155625"/>
                  </a:lnTo>
                  <a:lnTo>
                    <a:pt x="1074648" y="1139645"/>
                  </a:lnTo>
                  <a:lnTo>
                    <a:pt x="1119188" y="1095375"/>
                  </a:lnTo>
                  <a:lnTo>
                    <a:pt x="1125141" y="1092067"/>
                  </a:lnTo>
                  <a:lnTo>
                    <a:pt x="1128117" y="1091186"/>
                  </a:lnTo>
                  <a:lnTo>
                    <a:pt x="1134070" y="1084914"/>
                  </a:lnTo>
                  <a:lnTo>
                    <a:pt x="1172874" y="1041695"/>
                  </a:lnTo>
                  <a:lnTo>
                    <a:pt x="1202533" y="1013022"/>
                  </a:lnTo>
                  <a:lnTo>
                    <a:pt x="1214438" y="1007193"/>
                  </a:lnTo>
                  <a:lnTo>
                    <a:pt x="1220391" y="1003266"/>
                  </a:lnTo>
                  <a:lnTo>
                    <a:pt x="1229320" y="1000064"/>
                  </a:lnTo>
                  <a:lnTo>
                    <a:pt x="1250156" y="984734"/>
                  </a:lnTo>
                  <a:lnTo>
                    <a:pt x="1256109" y="982371"/>
                  </a:lnTo>
                  <a:lnTo>
                    <a:pt x="1276945" y="966884"/>
                  </a:lnTo>
                  <a:lnTo>
                    <a:pt x="1279922" y="966058"/>
                  </a:lnTo>
                  <a:lnTo>
                    <a:pt x="1281906" y="964515"/>
                  </a:lnTo>
                  <a:lnTo>
                    <a:pt x="1301252" y="937568"/>
                  </a:lnTo>
                  <a:lnTo>
                    <a:pt x="1303624" y="931642"/>
                  </a:lnTo>
                  <a:lnTo>
                    <a:pt x="1309544" y="922728"/>
                  </a:lnTo>
                  <a:lnTo>
                    <a:pt x="1312732" y="913803"/>
                  </a:lnTo>
                  <a:lnTo>
                    <a:pt x="1328055" y="892969"/>
                  </a:lnTo>
                  <a:lnTo>
                    <a:pt x="1332953" y="868042"/>
                  </a:lnTo>
                  <a:lnTo>
                    <a:pt x="1336564" y="860062"/>
                  </a:lnTo>
                  <a:lnTo>
                    <a:pt x="1339340" y="823144"/>
                  </a:lnTo>
                  <a:lnTo>
                    <a:pt x="1330888" y="778583"/>
                  </a:lnTo>
                  <a:lnTo>
                    <a:pt x="1329553" y="738113"/>
                  </a:lnTo>
                  <a:lnTo>
                    <a:pt x="1322146" y="703579"/>
                  </a:lnTo>
                  <a:lnTo>
                    <a:pt x="1320847" y="692710"/>
                  </a:lnTo>
                  <a:lnTo>
                    <a:pt x="1313938" y="663664"/>
                  </a:lnTo>
                  <a:lnTo>
                    <a:pt x="1311746" y="622096"/>
                  </a:lnTo>
                  <a:lnTo>
                    <a:pt x="1304291" y="583076"/>
                  </a:lnTo>
                  <a:lnTo>
                    <a:pt x="1302816" y="558767"/>
                  </a:lnTo>
                  <a:lnTo>
                    <a:pt x="1295639" y="523802"/>
                  </a:lnTo>
                  <a:lnTo>
                    <a:pt x="1294060" y="506986"/>
                  </a:lnTo>
                  <a:lnTo>
                    <a:pt x="1287786" y="489267"/>
                  </a:lnTo>
                  <a:lnTo>
                    <a:pt x="1285987" y="449352"/>
                  </a:lnTo>
                  <a:lnTo>
                    <a:pt x="1283279" y="440152"/>
                  </a:lnTo>
                  <a:lnTo>
                    <a:pt x="1279760" y="431764"/>
                  </a:lnTo>
                  <a:lnTo>
                    <a:pt x="1277110" y="392742"/>
                  </a:lnTo>
                  <a:lnTo>
                    <a:pt x="1276952" y="353377"/>
                  </a:lnTo>
                  <a:lnTo>
                    <a:pt x="1276946" y="309706"/>
                  </a:lnTo>
                  <a:lnTo>
                    <a:pt x="1276945" y="265851"/>
                  </a:lnTo>
                  <a:lnTo>
                    <a:pt x="1276945" y="224575"/>
                  </a:lnTo>
                  <a:lnTo>
                    <a:pt x="1276945" y="202785"/>
                  </a:lnTo>
                  <a:lnTo>
                    <a:pt x="1279591" y="196622"/>
                  </a:lnTo>
                  <a:lnTo>
                    <a:pt x="1283082" y="190575"/>
                  </a:lnTo>
                  <a:lnTo>
                    <a:pt x="1285323" y="178609"/>
                  </a:lnTo>
                  <a:lnTo>
                    <a:pt x="1285874" y="134712"/>
                  </a:lnTo>
                  <a:lnTo>
                    <a:pt x="1285875" y="102931"/>
                  </a:lnTo>
                  <a:lnTo>
                    <a:pt x="1283229" y="97672"/>
                  </a:lnTo>
                  <a:lnTo>
                    <a:pt x="1272573" y="85047"/>
                  </a:lnTo>
                  <a:lnTo>
                    <a:pt x="1267395" y="82447"/>
                  </a:lnTo>
                  <a:lnTo>
                    <a:pt x="1253051" y="79649"/>
                  </a:lnTo>
                  <a:lnTo>
                    <a:pt x="1241403" y="71297"/>
                  </a:lnTo>
                  <a:lnTo>
                    <a:pt x="1234444" y="65553"/>
                  </a:lnTo>
                  <a:lnTo>
                    <a:pt x="1226098" y="62418"/>
                  </a:lnTo>
                  <a:lnTo>
                    <a:pt x="1216349" y="56639"/>
                  </a:lnTo>
                  <a:lnTo>
                    <a:pt x="1191446" y="52855"/>
                  </a:lnTo>
                  <a:lnTo>
                    <a:pt x="1180947" y="47521"/>
                  </a:lnTo>
                  <a:lnTo>
                    <a:pt x="1134070" y="44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37"/>
          <p:cNvGrpSpPr/>
          <p:nvPr/>
        </p:nvGrpSpPr>
        <p:grpSpPr>
          <a:xfrm>
            <a:off x="4000504" y="3214694"/>
            <a:ext cx="1830582" cy="1446492"/>
            <a:chOff x="4000504" y="3214694"/>
            <a:chExt cx="1830582" cy="1446492"/>
          </a:xfrm>
        </p:grpSpPr>
        <p:sp>
          <p:nvSpPr>
            <p:cNvPr id="17" name="SMARTInkShape-428"/>
            <p:cNvSpPr/>
            <p:nvPr/>
          </p:nvSpPr>
          <p:spPr>
            <a:xfrm>
              <a:off x="4760764" y="4125516"/>
              <a:ext cx="373807" cy="71438"/>
            </a:xfrm>
            <a:custGeom>
              <a:avLst/>
              <a:gdLst/>
              <a:ahLst/>
              <a:cxnLst/>
              <a:rect l="0" t="0" r="0" b="0"/>
              <a:pathLst>
                <a:path w="373807" h="71438">
                  <a:moveTo>
                    <a:pt x="7689" y="0"/>
                  </a:moveTo>
                  <a:lnTo>
                    <a:pt x="2949" y="4740"/>
                  </a:lnTo>
                  <a:lnTo>
                    <a:pt x="621" y="9713"/>
                  </a:lnTo>
                  <a:lnTo>
                    <a:pt x="0" y="12428"/>
                  </a:lnTo>
                  <a:lnTo>
                    <a:pt x="579" y="14239"/>
                  </a:lnTo>
                  <a:lnTo>
                    <a:pt x="1957" y="15446"/>
                  </a:lnTo>
                  <a:lnTo>
                    <a:pt x="6134" y="17778"/>
                  </a:lnTo>
                  <a:lnTo>
                    <a:pt x="19783" y="30147"/>
                  </a:lnTo>
                  <a:lnTo>
                    <a:pt x="28277" y="33243"/>
                  </a:lnTo>
                  <a:lnTo>
                    <a:pt x="44216" y="37631"/>
                  </a:lnTo>
                  <a:lnTo>
                    <a:pt x="62640" y="43262"/>
                  </a:lnTo>
                  <a:lnTo>
                    <a:pt x="88629" y="47111"/>
                  </a:lnTo>
                  <a:lnTo>
                    <a:pt x="106085" y="51662"/>
                  </a:lnTo>
                  <a:lnTo>
                    <a:pt x="144296" y="53410"/>
                  </a:lnTo>
                  <a:lnTo>
                    <a:pt x="185733" y="53563"/>
                  </a:lnTo>
                  <a:lnTo>
                    <a:pt x="197944" y="54563"/>
                  </a:lnTo>
                  <a:lnTo>
                    <a:pt x="239846" y="61955"/>
                  </a:lnTo>
                  <a:lnTo>
                    <a:pt x="281532" y="62475"/>
                  </a:lnTo>
                  <a:lnTo>
                    <a:pt x="323205" y="63498"/>
                  </a:lnTo>
                  <a:lnTo>
                    <a:pt x="373806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29"/>
            <p:cNvSpPr/>
            <p:nvPr/>
          </p:nvSpPr>
          <p:spPr>
            <a:xfrm>
              <a:off x="4000504" y="3920133"/>
              <a:ext cx="107117" cy="98115"/>
            </a:xfrm>
            <a:custGeom>
              <a:avLst/>
              <a:gdLst/>
              <a:ahLst/>
              <a:cxnLst/>
              <a:rect l="0" t="0" r="0" b="0"/>
              <a:pathLst>
                <a:path w="107117" h="98115">
                  <a:moveTo>
                    <a:pt x="80363" y="17859"/>
                  </a:moveTo>
                  <a:lnTo>
                    <a:pt x="72675" y="17859"/>
                  </a:lnTo>
                  <a:lnTo>
                    <a:pt x="72261" y="16867"/>
                  </a:lnTo>
                  <a:lnTo>
                    <a:pt x="71802" y="13119"/>
                  </a:lnTo>
                  <a:lnTo>
                    <a:pt x="70686" y="11722"/>
                  </a:lnTo>
                  <a:lnTo>
                    <a:pt x="66802" y="10171"/>
                  </a:lnTo>
                  <a:lnTo>
                    <a:pt x="46365" y="8962"/>
                  </a:lnTo>
                  <a:lnTo>
                    <a:pt x="37855" y="15073"/>
                  </a:lnTo>
                  <a:lnTo>
                    <a:pt x="29514" y="17034"/>
                  </a:lnTo>
                  <a:lnTo>
                    <a:pt x="23698" y="17493"/>
                  </a:lnTo>
                  <a:lnTo>
                    <a:pt x="21751" y="18607"/>
                  </a:lnTo>
                  <a:lnTo>
                    <a:pt x="20452" y="20342"/>
                  </a:lnTo>
                  <a:lnTo>
                    <a:pt x="18017" y="24916"/>
                  </a:lnTo>
                  <a:lnTo>
                    <a:pt x="13628" y="30256"/>
                  </a:lnTo>
                  <a:lnTo>
                    <a:pt x="8370" y="33291"/>
                  </a:lnTo>
                  <a:lnTo>
                    <a:pt x="5578" y="34100"/>
                  </a:lnTo>
                  <a:lnTo>
                    <a:pt x="3717" y="35632"/>
                  </a:lnTo>
                  <a:lnTo>
                    <a:pt x="486" y="43265"/>
                  </a:lnTo>
                  <a:lnTo>
                    <a:pt x="0" y="69709"/>
                  </a:lnTo>
                  <a:lnTo>
                    <a:pt x="4738" y="75666"/>
                  </a:lnTo>
                  <a:lnTo>
                    <a:pt x="9710" y="78278"/>
                  </a:lnTo>
                  <a:lnTo>
                    <a:pt x="12425" y="78974"/>
                  </a:lnTo>
                  <a:lnTo>
                    <a:pt x="14235" y="80431"/>
                  </a:lnTo>
                  <a:lnTo>
                    <a:pt x="16246" y="84695"/>
                  </a:lnTo>
                  <a:lnTo>
                    <a:pt x="17775" y="86229"/>
                  </a:lnTo>
                  <a:lnTo>
                    <a:pt x="22119" y="87933"/>
                  </a:lnTo>
                  <a:lnTo>
                    <a:pt x="32992" y="90020"/>
                  </a:lnTo>
                  <a:lnTo>
                    <a:pt x="41743" y="95354"/>
                  </a:lnTo>
                  <a:lnTo>
                    <a:pt x="53589" y="97659"/>
                  </a:lnTo>
                  <a:lnTo>
                    <a:pt x="65483" y="98114"/>
                  </a:lnTo>
                  <a:lnTo>
                    <a:pt x="71435" y="95531"/>
                  </a:lnTo>
                  <a:lnTo>
                    <a:pt x="77387" y="92067"/>
                  </a:lnTo>
                  <a:lnTo>
                    <a:pt x="86317" y="89125"/>
                  </a:lnTo>
                  <a:lnTo>
                    <a:pt x="105756" y="72797"/>
                  </a:lnTo>
                  <a:lnTo>
                    <a:pt x="106739" y="67100"/>
                  </a:lnTo>
                  <a:lnTo>
                    <a:pt x="107116" y="50482"/>
                  </a:lnTo>
                  <a:lnTo>
                    <a:pt x="104490" y="44596"/>
                  </a:lnTo>
                  <a:lnTo>
                    <a:pt x="85902" y="23444"/>
                  </a:lnTo>
                  <a:lnTo>
                    <a:pt x="80179" y="20341"/>
                  </a:lnTo>
                  <a:lnTo>
                    <a:pt x="74328" y="17970"/>
                  </a:lnTo>
                  <a:lnTo>
                    <a:pt x="535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30"/>
            <p:cNvSpPr/>
            <p:nvPr/>
          </p:nvSpPr>
          <p:spPr>
            <a:xfrm>
              <a:off x="4732875" y="3902273"/>
              <a:ext cx="874970" cy="80369"/>
            </a:xfrm>
            <a:custGeom>
              <a:avLst/>
              <a:gdLst/>
              <a:ahLst/>
              <a:cxnLst/>
              <a:rect l="0" t="0" r="0" b="0"/>
              <a:pathLst>
                <a:path w="874970" h="80369">
                  <a:moveTo>
                    <a:pt x="17719" y="0"/>
                  </a:moveTo>
                  <a:lnTo>
                    <a:pt x="12978" y="0"/>
                  </a:lnTo>
                  <a:lnTo>
                    <a:pt x="8005" y="2646"/>
                  </a:lnTo>
                  <a:lnTo>
                    <a:pt x="5290" y="4741"/>
                  </a:lnTo>
                  <a:lnTo>
                    <a:pt x="2273" y="9714"/>
                  </a:lnTo>
                  <a:lnTo>
                    <a:pt x="177" y="17779"/>
                  </a:lnTo>
                  <a:lnTo>
                    <a:pt x="0" y="22124"/>
                  </a:lnTo>
                  <a:lnTo>
                    <a:pt x="2568" y="27362"/>
                  </a:lnTo>
                  <a:lnTo>
                    <a:pt x="4642" y="30147"/>
                  </a:lnTo>
                  <a:lnTo>
                    <a:pt x="12237" y="33243"/>
                  </a:lnTo>
                  <a:lnTo>
                    <a:pt x="56725" y="42723"/>
                  </a:lnTo>
                  <a:lnTo>
                    <a:pt x="97527" y="50532"/>
                  </a:lnTo>
                  <a:lnTo>
                    <a:pt x="135103" y="53177"/>
                  </a:lnTo>
                  <a:lnTo>
                    <a:pt x="178624" y="53526"/>
                  </a:lnTo>
                  <a:lnTo>
                    <a:pt x="214206" y="53568"/>
                  </a:lnTo>
                  <a:lnTo>
                    <a:pt x="256034" y="53577"/>
                  </a:lnTo>
                  <a:lnTo>
                    <a:pt x="293989" y="53578"/>
                  </a:lnTo>
                  <a:lnTo>
                    <a:pt x="318519" y="50933"/>
                  </a:lnTo>
                  <a:lnTo>
                    <a:pt x="349326" y="45890"/>
                  </a:lnTo>
                  <a:lnTo>
                    <a:pt x="389373" y="44758"/>
                  </a:lnTo>
                  <a:lnTo>
                    <a:pt x="433500" y="44650"/>
                  </a:lnTo>
                  <a:lnTo>
                    <a:pt x="468834" y="44649"/>
                  </a:lnTo>
                  <a:lnTo>
                    <a:pt x="473868" y="47294"/>
                  </a:lnTo>
                  <a:lnTo>
                    <a:pt x="479413" y="50786"/>
                  </a:lnTo>
                  <a:lnTo>
                    <a:pt x="491057" y="53027"/>
                  </a:lnTo>
                  <a:lnTo>
                    <a:pt x="494012" y="53211"/>
                  </a:lnTo>
                  <a:lnTo>
                    <a:pt x="535874" y="45186"/>
                  </a:lnTo>
                  <a:lnTo>
                    <a:pt x="575172" y="44670"/>
                  </a:lnTo>
                  <a:lnTo>
                    <a:pt x="616057" y="44650"/>
                  </a:lnTo>
                  <a:lnTo>
                    <a:pt x="654540" y="45641"/>
                  </a:lnTo>
                  <a:lnTo>
                    <a:pt x="671611" y="51717"/>
                  </a:lnTo>
                  <a:lnTo>
                    <a:pt x="711376" y="53470"/>
                  </a:lnTo>
                  <a:lnTo>
                    <a:pt x="752937" y="61674"/>
                  </a:lnTo>
                  <a:lnTo>
                    <a:pt x="770791" y="63253"/>
                  </a:lnTo>
                  <a:lnTo>
                    <a:pt x="806508" y="70589"/>
                  </a:lnTo>
                  <a:lnTo>
                    <a:pt x="831533" y="71326"/>
                  </a:lnTo>
                  <a:lnTo>
                    <a:pt x="838466" y="74034"/>
                  </a:lnTo>
                  <a:lnTo>
                    <a:pt x="841704" y="76145"/>
                  </a:lnTo>
                  <a:lnTo>
                    <a:pt x="855742" y="79117"/>
                  </a:lnTo>
                  <a:lnTo>
                    <a:pt x="874969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31"/>
            <p:cNvSpPr/>
            <p:nvPr/>
          </p:nvSpPr>
          <p:spPr>
            <a:xfrm>
              <a:off x="4322001" y="3259336"/>
              <a:ext cx="241070" cy="1303735"/>
            </a:xfrm>
            <a:custGeom>
              <a:avLst/>
              <a:gdLst/>
              <a:ahLst/>
              <a:cxnLst/>
              <a:rect l="0" t="0" r="0" b="0"/>
              <a:pathLst>
                <a:path w="241070" h="1303735">
                  <a:moveTo>
                    <a:pt x="8897" y="0"/>
                  </a:moveTo>
                  <a:lnTo>
                    <a:pt x="4157" y="0"/>
                  </a:lnTo>
                  <a:lnTo>
                    <a:pt x="2761" y="992"/>
                  </a:lnTo>
                  <a:lnTo>
                    <a:pt x="1830" y="2646"/>
                  </a:lnTo>
                  <a:lnTo>
                    <a:pt x="336" y="12429"/>
                  </a:lnTo>
                  <a:lnTo>
                    <a:pt x="0" y="34552"/>
                  </a:lnTo>
                  <a:lnTo>
                    <a:pt x="2628" y="42807"/>
                  </a:lnTo>
                  <a:lnTo>
                    <a:pt x="6111" y="49783"/>
                  </a:lnTo>
                  <a:lnTo>
                    <a:pt x="8347" y="64992"/>
                  </a:lnTo>
                  <a:lnTo>
                    <a:pt x="9645" y="75518"/>
                  </a:lnTo>
                  <a:lnTo>
                    <a:pt x="16978" y="104093"/>
                  </a:lnTo>
                  <a:lnTo>
                    <a:pt x="18568" y="119919"/>
                  </a:lnTo>
                  <a:lnTo>
                    <a:pt x="28836" y="158138"/>
                  </a:lnTo>
                  <a:lnTo>
                    <a:pt x="32642" y="166526"/>
                  </a:lnTo>
                  <a:lnTo>
                    <a:pt x="42576" y="205547"/>
                  </a:lnTo>
                  <a:lnTo>
                    <a:pt x="44701" y="216370"/>
                  </a:lnTo>
                  <a:lnTo>
                    <a:pt x="50484" y="229033"/>
                  </a:lnTo>
                  <a:lnTo>
                    <a:pt x="60435" y="268055"/>
                  </a:lnTo>
                  <a:lnTo>
                    <a:pt x="63388" y="307420"/>
                  </a:lnTo>
                  <a:lnTo>
                    <a:pt x="77295" y="351091"/>
                  </a:lnTo>
                  <a:lnTo>
                    <a:pt x="80068" y="378925"/>
                  </a:lnTo>
                  <a:lnTo>
                    <a:pt x="81304" y="407684"/>
                  </a:lnTo>
                  <a:lnTo>
                    <a:pt x="88020" y="434956"/>
                  </a:lnTo>
                  <a:lnTo>
                    <a:pt x="89232" y="479604"/>
                  </a:lnTo>
                  <a:lnTo>
                    <a:pt x="91896" y="488655"/>
                  </a:lnTo>
                  <a:lnTo>
                    <a:pt x="95395" y="496977"/>
                  </a:lnTo>
                  <a:lnTo>
                    <a:pt x="98031" y="535949"/>
                  </a:lnTo>
                  <a:lnTo>
                    <a:pt x="99165" y="564577"/>
                  </a:lnTo>
                  <a:lnTo>
                    <a:pt x="105258" y="582296"/>
                  </a:lnTo>
                  <a:lnTo>
                    <a:pt x="109606" y="616312"/>
                  </a:lnTo>
                  <a:lnTo>
                    <a:pt x="114143" y="634056"/>
                  </a:lnTo>
                  <a:lnTo>
                    <a:pt x="116197" y="644944"/>
                  </a:lnTo>
                  <a:lnTo>
                    <a:pt x="121939" y="657643"/>
                  </a:lnTo>
                  <a:lnTo>
                    <a:pt x="127451" y="696679"/>
                  </a:lnTo>
                  <a:lnTo>
                    <a:pt x="131998" y="714423"/>
                  </a:lnTo>
                  <a:lnTo>
                    <a:pt x="135991" y="732249"/>
                  </a:lnTo>
                  <a:lnTo>
                    <a:pt x="140813" y="750098"/>
                  </a:lnTo>
                  <a:lnTo>
                    <a:pt x="144887" y="767954"/>
                  </a:lnTo>
                  <a:lnTo>
                    <a:pt x="149732" y="785813"/>
                  </a:lnTo>
                  <a:lnTo>
                    <a:pt x="151858" y="796727"/>
                  </a:lnTo>
                  <a:lnTo>
                    <a:pt x="157641" y="810433"/>
                  </a:lnTo>
                  <a:lnTo>
                    <a:pt x="160787" y="830480"/>
                  </a:lnTo>
                  <a:lnTo>
                    <a:pt x="167591" y="849794"/>
                  </a:lnTo>
                  <a:lnTo>
                    <a:pt x="171673" y="866616"/>
                  </a:lnTo>
                  <a:lnTo>
                    <a:pt x="176521" y="884168"/>
                  </a:lnTo>
                  <a:lnTo>
                    <a:pt x="180602" y="901937"/>
                  </a:lnTo>
                  <a:lnTo>
                    <a:pt x="185450" y="919769"/>
                  </a:lnTo>
                  <a:lnTo>
                    <a:pt x="189958" y="948409"/>
                  </a:lnTo>
                  <a:lnTo>
                    <a:pt x="194506" y="964958"/>
                  </a:lnTo>
                  <a:lnTo>
                    <a:pt x="196308" y="1006110"/>
                  </a:lnTo>
                  <a:lnTo>
                    <a:pt x="197391" y="1023760"/>
                  </a:lnTo>
                  <a:lnTo>
                    <a:pt x="204106" y="1051095"/>
                  </a:lnTo>
                  <a:lnTo>
                    <a:pt x="205302" y="1089988"/>
                  </a:lnTo>
                  <a:lnTo>
                    <a:pt x="206336" y="1113125"/>
                  </a:lnTo>
                  <a:lnTo>
                    <a:pt x="213038" y="1140401"/>
                  </a:lnTo>
                  <a:lnTo>
                    <a:pt x="214232" y="1185017"/>
                  </a:lnTo>
                  <a:lnTo>
                    <a:pt x="215251" y="1193424"/>
                  </a:lnTo>
                  <a:lnTo>
                    <a:pt x="221966" y="1220759"/>
                  </a:lnTo>
                  <a:lnTo>
                    <a:pt x="225692" y="1250205"/>
                  </a:lnTo>
                  <a:lnTo>
                    <a:pt x="238025" y="1293833"/>
                  </a:lnTo>
                  <a:lnTo>
                    <a:pt x="241069" y="1303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32"/>
            <p:cNvSpPr/>
            <p:nvPr/>
          </p:nvSpPr>
          <p:spPr>
            <a:xfrm>
              <a:off x="4250531" y="3214694"/>
              <a:ext cx="1580555" cy="1446492"/>
            </a:xfrm>
            <a:custGeom>
              <a:avLst/>
              <a:gdLst/>
              <a:ahLst/>
              <a:cxnLst/>
              <a:rect l="0" t="0" r="0" b="0"/>
              <a:pathLst>
                <a:path w="1580555" h="1446492">
                  <a:moveTo>
                    <a:pt x="0" y="8923"/>
                  </a:moveTo>
                  <a:lnTo>
                    <a:pt x="25732" y="8923"/>
                  </a:lnTo>
                  <a:lnTo>
                    <a:pt x="33926" y="11569"/>
                  </a:lnTo>
                  <a:lnTo>
                    <a:pt x="41867" y="15060"/>
                  </a:lnTo>
                  <a:lnTo>
                    <a:pt x="83496" y="17744"/>
                  </a:lnTo>
                  <a:lnTo>
                    <a:pt x="127827" y="17846"/>
                  </a:lnTo>
                  <a:lnTo>
                    <a:pt x="169833" y="16860"/>
                  </a:lnTo>
                  <a:lnTo>
                    <a:pt x="206778" y="10164"/>
                  </a:lnTo>
                  <a:lnTo>
                    <a:pt x="250215" y="9087"/>
                  </a:lnTo>
                  <a:lnTo>
                    <a:pt x="289559" y="7953"/>
                  </a:lnTo>
                  <a:lnTo>
                    <a:pt x="329093" y="1860"/>
                  </a:lnTo>
                  <a:lnTo>
                    <a:pt x="365859" y="362"/>
                  </a:lnTo>
                  <a:lnTo>
                    <a:pt x="403664" y="42"/>
                  </a:lnTo>
                  <a:lnTo>
                    <a:pt x="446725" y="0"/>
                  </a:lnTo>
                  <a:lnTo>
                    <a:pt x="482251" y="2641"/>
                  </a:lnTo>
                  <a:lnTo>
                    <a:pt x="525866" y="8096"/>
                  </a:lnTo>
                  <a:lnTo>
                    <a:pt x="563813" y="8814"/>
                  </a:lnTo>
                  <a:lnTo>
                    <a:pt x="603829" y="8913"/>
                  </a:lnTo>
                  <a:lnTo>
                    <a:pt x="646882" y="8923"/>
                  </a:lnTo>
                  <a:lnTo>
                    <a:pt x="669904" y="9915"/>
                  </a:lnTo>
                  <a:lnTo>
                    <a:pt x="714211" y="17301"/>
                  </a:lnTo>
                  <a:lnTo>
                    <a:pt x="744119" y="18772"/>
                  </a:lnTo>
                  <a:lnTo>
                    <a:pt x="785812" y="28873"/>
                  </a:lnTo>
                  <a:lnTo>
                    <a:pt x="798711" y="32672"/>
                  </a:lnTo>
                  <a:lnTo>
                    <a:pt x="842532" y="42574"/>
                  </a:lnTo>
                  <a:lnTo>
                    <a:pt x="887108" y="53468"/>
                  </a:lnTo>
                  <a:lnTo>
                    <a:pt x="931750" y="68707"/>
                  </a:lnTo>
                  <a:lnTo>
                    <a:pt x="973740" y="83371"/>
                  </a:lnTo>
                  <a:lnTo>
                    <a:pt x="1008142" y="96242"/>
                  </a:lnTo>
                  <a:lnTo>
                    <a:pt x="1046026" y="117816"/>
                  </a:lnTo>
                  <a:lnTo>
                    <a:pt x="1086033" y="136807"/>
                  </a:lnTo>
                  <a:lnTo>
                    <a:pt x="1129817" y="162454"/>
                  </a:lnTo>
                  <a:lnTo>
                    <a:pt x="1167759" y="181068"/>
                  </a:lnTo>
                  <a:lnTo>
                    <a:pt x="1211343" y="207975"/>
                  </a:lnTo>
                  <a:lnTo>
                    <a:pt x="1252013" y="240529"/>
                  </a:lnTo>
                  <a:lnTo>
                    <a:pt x="1291937" y="269586"/>
                  </a:lnTo>
                  <a:lnTo>
                    <a:pt x="1336540" y="310281"/>
                  </a:lnTo>
                  <a:lnTo>
                    <a:pt x="1365637" y="341400"/>
                  </a:lnTo>
                  <a:lnTo>
                    <a:pt x="1395998" y="382638"/>
                  </a:lnTo>
                  <a:lnTo>
                    <a:pt x="1425774" y="425732"/>
                  </a:lnTo>
                  <a:lnTo>
                    <a:pt x="1435034" y="444438"/>
                  </a:lnTo>
                  <a:lnTo>
                    <a:pt x="1437496" y="451524"/>
                  </a:lnTo>
                  <a:lnTo>
                    <a:pt x="1460573" y="493435"/>
                  </a:lnTo>
                  <a:lnTo>
                    <a:pt x="1471256" y="520756"/>
                  </a:lnTo>
                  <a:lnTo>
                    <a:pt x="1478607" y="532868"/>
                  </a:lnTo>
                  <a:lnTo>
                    <a:pt x="1484239" y="551590"/>
                  </a:lnTo>
                  <a:lnTo>
                    <a:pt x="1496471" y="569240"/>
                  </a:lnTo>
                  <a:lnTo>
                    <a:pt x="1502099" y="587438"/>
                  </a:lnTo>
                  <a:lnTo>
                    <a:pt x="1504439" y="591053"/>
                  </a:lnTo>
                  <a:lnTo>
                    <a:pt x="1516684" y="632388"/>
                  </a:lnTo>
                  <a:lnTo>
                    <a:pt x="1520087" y="640891"/>
                  </a:lnTo>
                  <a:lnTo>
                    <a:pt x="1522383" y="644548"/>
                  </a:lnTo>
                  <a:lnTo>
                    <a:pt x="1529018" y="667679"/>
                  </a:lnTo>
                  <a:lnTo>
                    <a:pt x="1531315" y="671336"/>
                  </a:lnTo>
                  <a:lnTo>
                    <a:pt x="1537947" y="694468"/>
                  </a:lnTo>
                  <a:lnTo>
                    <a:pt x="1540244" y="698125"/>
                  </a:lnTo>
                  <a:lnTo>
                    <a:pt x="1546877" y="721257"/>
                  </a:lnTo>
                  <a:lnTo>
                    <a:pt x="1550704" y="728344"/>
                  </a:lnTo>
                  <a:lnTo>
                    <a:pt x="1552859" y="738905"/>
                  </a:lnTo>
                  <a:lnTo>
                    <a:pt x="1554679" y="765111"/>
                  </a:lnTo>
                  <a:lnTo>
                    <a:pt x="1561444" y="787429"/>
                  </a:lnTo>
                  <a:lnTo>
                    <a:pt x="1562674" y="828201"/>
                  </a:lnTo>
                  <a:lnTo>
                    <a:pt x="1562696" y="872052"/>
                  </a:lnTo>
                  <a:lnTo>
                    <a:pt x="1562696" y="878046"/>
                  </a:lnTo>
                  <a:lnTo>
                    <a:pt x="1560050" y="884017"/>
                  </a:lnTo>
                  <a:lnTo>
                    <a:pt x="1556559" y="889979"/>
                  </a:lnTo>
                  <a:lnTo>
                    <a:pt x="1554318" y="901890"/>
                  </a:lnTo>
                  <a:lnTo>
                    <a:pt x="1553874" y="913798"/>
                  </a:lnTo>
                  <a:lnTo>
                    <a:pt x="1551168" y="919751"/>
                  </a:lnTo>
                  <a:lnTo>
                    <a:pt x="1547651" y="925704"/>
                  </a:lnTo>
                  <a:lnTo>
                    <a:pt x="1545393" y="937611"/>
                  </a:lnTo>
                  <a:lnTo>
                    <a:pt x="1545207" y="940587"/>
                  </a:lnTo>
                  <a:lnTo>
                    <a:pt x="1542355" y="946540"/>
                  </a:lnTo>
                  <a:lnTo>
                    <a:pt x="1538773" y="952494"/>
                  </a:lnTo>
                  <a:lnTo>
                    <a:pt x="1536473" y="964400"/>
                  </a:lnTo>
                  <a:lnTo>
                    <a:pt x="1535911" y="1007186"/>
                  </a:lnTo>
                  <a:lnTo>
                    <a:pt x="1535907" y="1047399"/>
                  </a:lnTo>
                  <a:lnTo>
                    <a:pt x="1536899" y="1068742"/>
                  </a:lnTo>
                  <a:lnTo>
                    <a:pt x="1546930" y="1097745"/>
                  </a:lnTo>
                  <a:lnTo>
                    <a:pt x="1549209" y="1100921"/>
                  </a:lnTo>
                  <a:lnTo>
                    <a:pt x="1560656" y="1136142"/>
                  </a:lnTo>
                  <a:lnTo>
                    <a:pt x="1562781" y="1145901"/>
                  </a:lnTo>
                  <a:lnTo>
                    <a:pt x="1569584" y="1160252"/>
                  </a:lnTo>
                  <a:lnTo>
                    <a:pt x="1574218" y="1194694"/>
                  </a:lnTo>
                  <a:lnTo>
                    <a:pt x="1577739" y="1201690"/>
                  </a:lnTo>
                  <a:lnTo>
                    <a:pt x="1580184" y="1217297"/>
                  </a:lnTo>
                  <a:lnTo>
                    <a:pt x="1580554" y="1259079"/>
                  </a:lnTo>
                  <a:lnTo>
                    <a:pt x="1580554" y="1262056"/>
                  </a:lnTo>
                  <a:lnTo>
                    <a:pt x="1577909" y="1268009"/>
                  </a:lnTo>
                  <a:lnTo>
                    <a:pt x="1574418" y="1273962"/>
                  </a:lnTo>
                  <a:lnTo>
                    <a:pt x="1572177" y="1285869"/>
                  </a:lnTo>
                  <a:lnTo>
                    <a:pt x="1571734" y="1297775"/>
                  </a:lnTo>
                  <a:lnTo>
                    <a:pt x="1569028" y="1303728"/>
                  </a:lnTo>
                  <a:lnTo>
                    <a:pt x="1563947" y="1310894"/>
                  </a:lnTo>
                  <a:lnTo>
                    <a:pt x="1561951" y="1319438"/>
                  </a:lnTo>
                  <a:lnTo>
                    <a:pt x="1556632" y="1327786"/>
                  </a:lnTo>
                  <a:lnTo>
                    <a:pt x="1555039" y="1333602"/>
                  </a:lnTo>
                  <a:lnTo>
                    <a:pt x="1553623" y="1335550"/>
                  </a:lnTo>
                  <a:lnTo>
                    <a:pt x="1551686" y="1336849"/>
                  </a:lnTo>
                  <a:lnTo>
                    <a:pt x="1546888" y="1339285"/>
                  </a:lnTo>
                  <a:lnTo>
                    <a:pt x="1541449" y="1343674"/>
                  </a:lnTo>
                  <a:lnTo>
                    <a:pt x="1538370" y="1348932"/>
                  </a:lnTo>
                  <a:lnTo>
                    <a:pt x="1536009" y="1354577"/>
                  </a:lnTo>
                  <a:lnTo>
                    <a:pt x="1504890" y="1388314"/>
                  </a:lnTo>
                  <a:lnTo>
                    <a:pt x="1499631" y="1390931"/>
                  </a:lnTo>
                  <a:lnTo>
                    <a:pt x="1496840" y="1391629"/>
                  </a:lnTo>
                  <a:lnTo>
                    <a:pt x="1488171" y="1397352"/>
                  </a:lnTo>
                  <a:lnTo>
                    <a:pt x="1479319" y="1405331"/>
                  </a:lnTo>
                  <a:lnTo>
                    <a:pt x="1470738" y="1408416"/>
                  </a:lnTo>
                  <a:lnTo>
                    <a:pt x="1461303" y="1410779"/>
                  </a:lnTo>
                  <a:lnTo>
                    <a:pt x="1447160" y="1417736"/>
                  </a:lnTo>
                  <a:lnTo>
                    <a:pt x="1403551" y="1428340"/>
                  </a:lnTo>
                  <a:lnTo>
                    <a:pt x="1395061" y="1431210"/>
                  </a:lnTo>
                  <a:lnTo>
                    <a:pt x="1386988" y="1434800"/>
                  </a:lnTo>
                  <a:lnTo>
                    <a:pt x="1348204" y="1440151"/>
                  </a:lnTo>
                  <a:lnTo>
                    <a:pt x="1330470" y="1444691"/>
                  </a:lnTo>
                  <a:lnTo>
                    <a:pt x="1288848" y="1446491"/>
                  </a:lnTo>
                  <a:lnTo>
                    <a:pt x="1248393" y="1438905"/>
                  </a:lnTo>
                  <a:lnTo>
                    <a:pt x="1208853" y="1437781"/>
                  </a:lnTo>
                  <a:lnTo>
                    <a:pt x="1165110" y="1437682"/>
                  </a:lnTo>
                  <a:lnTo>
                    <a:pt x="1123489" y="1437674"/>
                  </a:lnTo>
                  <a:lnTo>
                    <a:pt x="1083846" y="1437673"/>
                  </a:lnTo>
                  <a:lnTo>
                    <a:pt x="1043043" y="1429985"/>
                  </a:lnTo>
                  <a:lnTo>
                    <a:pt x="998732" y="1428852"/>
                  </a:lnTo>
                  <a:lnTo>
                    <a:pt x="954113" y="1421065"/>
                  </a:lnTo>
                  <a:lnTo>
                    <a:pt x="914208" y="1412235"/>
                  </a:lnTo>
                  <a:lnTo>
                    <a:pt x="877025" y="1408416"/>
                  </a:lnTo>
                  <a:lnTo>
                    <a:pt x="855172" y="1403869"/>
                  </a:lnTo>
                  <a:lnTo>
                    <a:pt x="832491" y="1399876"/>
                  </a:lnTo>
                  <a:lnTo>
                    <a:pt x="807049" y="1394378"/>
                  </a:lnTo>
                  <a:lnTo>
                    <a:pt x="769868" y="1390557"/>
                  </a:lnTo>
                  <a:lnTo>
                    <a:pt x="725335" y="1377595"/>
                  </a:lnTo>
                  <a:lnTo>
                    <a:pt x="706047" y="1373239"/>
                  </a:lnTo>
                  <a:lnTo>
                    <a:pt x="692815" y="1369348"/>
                  </a:lnTo>
                  <a:lnTo>
                    <a:pt x="648750" y="1365517"/>
                  </a:lnTo>
                  <a:lnTo>
                    <a:pt x="606809" y="1353843"/>
                  </a:lnTo>
                  <a:lnTo>
                    <a:pt x="569584" y="1346450"/>
                  </a:lnTo>
                  <a:lnTo>
                    <a:pt x="527592" y="1340369"/>
                  </a:lnTo>
                  <a:lnTo>
                    <a:pt x="489859" y="1339568"/>
                  </a:lnTo>
                  <a:lnTo>
                    <a:pt x="449872" y="1331769"/>
                  </a:lnTo>
                  <a:lnTo>
                    <a:pt x="406090" y="1330627"/>
                  </a:lnTo>
                  <a:lnTo>
                    <a:pt x="364207" y="1330523"/>
                  </a:lnTo>
                  <a:lnTo>
                    <a:pt x="336523" y="1331510"/>
                  </a:lnTo>
                  <a:lnTo>
                    <a:pt x="319445" y="1337585"/>
                  </a:lnTo>
                  <a:lnTo>
                    <a:pt x="285750" y="1339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33"/>
            <p:cNvSpPr/>
            <p:nvPr/>
          </p:nvSpPr>
          <p:spPr>
            <a:xfrm>
              <a:off x="4455914" y="3402244"/>
              <a:ext cx="973337" cy="133913"/>
            </a:xfrm>
            <a:custGeom>
              <a:avLst/>
              <a:gdLst/>
              <a:ahLst/>
              <a:cxnLst/>
              <a:rect l="0" t="0" r="0" b="0"/>
              <a:pathLst>
                <a:path w="973337" h="133913">
                  <a:moveTo>
                    <a:pt x="0" y="89264"/>
                  </a:moveTo>
                  <a:lnTo>
                    <a:pt x="4740" y="84523"/>
                  </a:lnTo>
                  <a:lnTo>
                    <a:pt x="9714" y="82196"/>
                  </a:lnTo>
                  <a:lnTo>
                    <a:pt x="23916" y="79587"/>
                  </a:lnTo>
                  <a:lnTo>
                    <a:pt x="33765" y="74270"/>
                  </a:lnTo>
                  <a:lnTo>
                    <a:pt x="47818" y="71261"/>
                  </a:lnTo>
                  <a:lnTo>
                    <a:pt x="59699" y="65519"/>
                  </a:lnTo>
                  <a:lnTo>
                    <a:pt x="104302" y="54905"/>
                  </a:lnTo>
                  <a:lnTo>
                    <a:pt x="147598" y="41236"/>
                  </a:lnTo>
                  <a:lnTo>
                    <a:pt x="190428" y="28881"/>
                  </a:lnTo>
                  <a:lnTo>
                    <a:pt x="214299" y="20304"/>
                  </a:lnTo>
                  <a:lnTo>
                    <a:pt x="232168" y="15914"/>
                  </a:lnTo>
                  <a:lnTo>
                    <a:pt x="251243" y="10283"/>
                  </a:lnTo>
                  <a:lnTo>
                    <a:pt x="270703" y="8178"/>
                  </a:lnTo>
                  <a:lnTo>
                    <a:pt x="285290" y="819"/>
                  </a:lnTo>
                  <a:lnTo>
                    <a:pt x="298996" y="0"/>
                  </a:lnTo>
                  <a:lnTo>
                    <a:pt x="300534" y="982"/>
                  </a:lnTo>
                  <a:lnTo>
                    <a:pt x="301559" y="2628"/>
                  </a:lnTo>
                  <a:lnTo>
                    <a:pt x="303489" y="8530"/>
                  </a:lnTo>
                  <a:lnTo>
                    <a:pt x="320118" y="25403"/>
                  </a:lnTo>
                  <a:lnTo>
                    <a:pt x="354456" y="34835"/>
                  </a:lnTo>
                  <a:lnTo>
                    <a:pt x="398985" y="35652"/>
                  </a:lnTo>
                  <a:lnTo>
                    <a:pt x="442067" y="44063"/>
                  </a:lnTo>
                  <a:lnTo>
                    <a:pt x="485835" y="44594"/>
                  </a:lnTo>
                  <a:lnTo>
                    <a:pt x="529681" y="44615"/>
                  </a:lnTo>
                  <a:lnTo>
                    <a:pt x="573540" y="44615"/>
                  </a:lnTo>
                  <a:lnTo>
                    <a:pt x="610110" y="45608"/>
                  </a:lnTo>
                  <a:lnTo>
                    <a:pt x="627652" y="52304"/>
                  </a:lnTo>
                  <a:lnTo>
                    <a:pt x="656969" y="54464"/>
                  </a:lnTo>
                  <a:lnTo>
                    <a:pt x="667490" y="59660"/>
                  </a:lnTo>
                  <a:lnTo>
                    <a:pt x="681741" y="62633"/>
                  </a:lnTo>
                  <a:lnTo>
                    <a:pt x="695949" y="69378"/>
                  </a:lnTo>
                  <a:lnTo>
                    <a:pt x="721393" y="73873"/>
                  </a:lnTo>
                  <a:lnTo>
                    <a:pt x="745065" y="85620"/>
                  </a:lnTo>
                  <a:lnTo>
                    <a:pt x="761282" y="89176"/>
                  </a:lnTo>
                  <a:lnTo>
                    <a:pt x="773804" y="95081"/>
                  </a:lnTo>
                  <a:lnTo>
                    <a:pt x="788648" y="98263"/>
                  </a:lnTo>
                  <a:lnTo>
                    <a:pt x="800764" y="104057"/>
                  </a:lnTo>
                  <a:lnTo>
                    <a:pt x="839569" y="109590"/>
                  </a:lnTo>
                  <a:lnTo>
                    <a:pt x="857303" y="114138"/>
                  </a:lnTo>
                  <a:lnTo>
                    <a:pt x="875125" y="118131"/>
                  </a:lnTo>
                  <a:lnTo>
                    <a:pt x="892973" y="122953"/>
                  </a:lnTo>
                  <a:lnTo>
                    <a:pt x="928688" y="127450"/>
                  </a:lnTo>
                  <a:lnTo>
                    <a:pt x="949193" y="131998"/>
                  </a:lnTo>
                  <a:lnTo>
                    <a:pt x="973336" y="133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34"/>
            <p:cNvSpPr/>
            <p:nvPr/>
          </p:nvSpPr>
          <p:spPr>
            <a:xfrm>
              <a:off x="4625687" y="3652242"/>
              <a:ext cx="839283" cy="71439"/>
            </a:xfrm>
            <a:custGeom>
              <a:avLst/>
              <a:gdLst/>
              <a:ahLst/>
              <a:cxnLst/>
              <a:rect l="0" t="0" r="0" b="0"/>
              <a:pathLst>
                <a:path w="839283" h="71439">
                  <a:moveTo>
                    <a:pt x="8821" y="0"/>
                  </a:moveTo>
                  <a:lnTo>
                    <a:pt x="4080" y="0"/>
                  </a:lnTo>
                  <a:lnTo>
                    <a:pt x="2684" y="992"/>
                  </a:lnTo>
                  <a:lnTo>
                    <a:pt x="1753" y="2646"/>
                  </a:lnTo>
                  <a:lnTo>
                    <a:pt x="136" y="9095"/>
                  </a:lnTo>
                  <a:lnTo>
                    <a:pt x="0" y="13302"/>
                  </a:lnTo>
                  <a:lnTo>
                    <a:pt x="956" y="14822"/>
                  </a:lnTo>
                  <a:lnTo>
                    <a:pt x="2585" y="15834"/>
                  </a:lnTo>
                  <a:lnTo>
                    <a:pt x="8034" y="16959"/>
                  </a:lnTo>
                  <a:lnTo>
                    <a:pt x="21266" y="18585"/>
                  </a:lnTo>
                  <a:lnTo>
                    <a:pt x="32903" y="23917"/>
                  </a:lnTo>
                  <a:lnTo>
                    <a:pt x="74165" y="26621"/>
                  </a:lnTo>
                  <a:lnTo>
                    <a:pt x="118088" y="26775"/>
                  </a:lnTo>
                  <a:lnTo>
                    <a:pt x="143392" y="24139"/>
                  </a:lnTo>
                  <a:lnTo>
                    <a:pt x="181360" y="18687"/>
                  </a:lnTo>
                  <a:lnTo>
                    <a:pt x="212126" y="15377"/>
                  </a:lnTo>
                  <a:lnTo>
                    <a:pt x="237606" y="10203"/>
                  </a:lnTo>
                  <a:lnTo>
                    <a:pt x="267727" y="6452"/>
                  </a:lnTo>
                  <a:lnTo>
                    <a:pt x="286843" y="1275"/>
                  </a:lnTo>
                  <a:lnTo>
                    <a:pt x="331198" y="0"/>
                  </a:lnTo>
                  <a:lnTo>
                    <a:pt x="337967" y="0"/>
                  </a:lnTo>
                  <a:lnTo>
                    <a:pt x="338384" y="992"/>
                  </a:lnTo>
                  <a:lnTo>
                    <a:pt x="338848" y="4741"/>
                  </a:lnTo>
                  <a:lnTo>
                    <a:pt x="339964" y="6137"/>
                  </a:lnTo>
                  <a:lnTo>
                    <a:pt x="346875" y="8562"/>
                  </a:lnTo>
                  <a:lnTo>
                    <a:pt x="360466" y="8898"/>
                  </a:lnTo>
                  <a:lnTo>
                    <a:pt x="366191" y="6270"/>
                  </a:lnTo>
                  <a:lnTo>
                    <a:pt x="372043" y="2787"/>
                  </a:lnTo>
                  <a:lnTo>
                    <a:pt x="381907" y="826"/>
                  </a:lnTo>
                  <a:lnTo>
                    <a:pt x="422069" y="15"/>
                  </a:lnTo>
                  <a:lnTo>
                    <a:pt x="443542" y="994"/>
                  </a:lnTo>
                  <a:lnTo>
                    <a:pt x="470599" y="7689"/>
                  </a:lnTo>
                  <a:lnTo>
                    <a:pt x="511884" y="8857"/>
                  </a:lnTo>
                  <a:lnTo>
                    <a:pt x="529726" y="9900"/>
                  </a:lnTo>
                  <a:lnTo>
                    <a:pt x="565439" y="17030"/>
                  </a:lnTo>
                  <a:lnTo>
                    <a:pt x="601157" y="18779"/>
                  </a:lnTo>
                  <a:lnTo>
                    <a:pt x="636876" y="25955"/>
                  </a:lnTo>
                  <a:lnTo>
                    <a:pt x="654735" y="27534"/>
                  </a:lnTo>
                  <a:lnTo>
                    <a:pt x="690454" y="34870"/>
                  </a:lnTo>
                  <a:lnTo>
                    <a:pt x="708313" y="36460"/>
                  </a:lnTo>
                  <a:lnTo>
                    <a:pt x="749176" y="43799"/>
                  </a:lnTo>
                  <a:lnTo>
                    <a:pt x="763856" y="45389"/>
                  </a:lnTo>
                  <a:lnTo>
                    <a:pt x="779340" y="51703"/>
                  </a:lnTo>
                  <a:lnTo>
                    <a:pt x="791646" y="58866"/>
                  </a:lnTo>
                  <a:lnTo>
                    <a:pt x="806426" y="62421"/>
                  </a:lnTo>
                  <a:lnTo>
                    <a:pt x="818523" y="68325"/>
                  </a:lnTo>
                  <a:lnTo>
                    <a:pt x="839282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435"/>
          <p:cNvSpPr/>
          <p:nvPr/>
        </p:nvSpPr>
        <p:spPr>
          <a:xfrm>
            <a:off x="3671389" y="3893344"/>
            <a:ext cx="132645" cy="71386"/>
          </a:xfrm>
          <a:custGeom>
            <a:avLst/>
            <a:gdLst/>
            <a:ahLst/>
            <a:cxnLst/>
            <a:rect l="0" t="0" r="0" b="0"/>
            <a:pathLst>
              <a:path w="132645" h="71386">
                <a:moveTo>
                  <a:pt x="114799" y="17859"/>
                </a:moveTo>
                <a:lnTo>
                  <a:pt x="114799" y="13119"/>
                </a:lnTo>
                <a:lnTo>
                  <a:pt x="113806" y="11722"/>
                </a:lnTo>
                <a:lnTo>
                  <a:pt x="112153" y="10791"/>
                </a:lnTo>
                <a:lnTo>
                  <a:pt x="106237" y="9038"/>
                </a:lnTo>
                <a:lnTo>
                  <a:pt x="105977" y="4221"/>
                </a:lnTo>
                <a:lnTo>
                  <a:pt x="104949" y="2814"/>
                </a:lnTo>
                <a:lnTo>
                  <a:pt x="98190" y="370"/>
                </a:lnTo>
                <a:lnTo>
                  <a:pt x="58208" y="0"/>
                </a:lnTo>
                <a:lnTo>
                  <a:pt x="52275" y="2645"/>
                </a:lnTo>
                <a:lnTo>
                  <a:pt x="46331" y="6137"/>
                </a:lnTo>
                <a:lnTo>
                  <a:pt x="37406" y="9094"/>
                </a:lnTo>
                <a:lnTo>
                  <a:pt x="28477" y="14821"/>
                </a:lnTo>
                <a:lnTo>
                  <a:pt x="19548" y="17951"/>
                </a:lnTo>
                <a:lnTo>
                  <a:pt x="13595" y="22200"/>
                </a:lnTo>
                <a:lnTo>
                  <a:pt x="10288" y="27395"/>
                </a:lnTo>
                <a:lnTo>
                  <a:pt x="8165" y="38815"/>
                </a:lnTo>
                <a:lnTo>
                  <a:pt x="6998" y="40759"/>
                </a:lnTo>
                <a:lnTo>
                  <a:pt x="5229" y="42056"/>
                </a:lnTo>
                <a:lnTo>
                  <a:pt x="3056" y="42920"/>
                </a:lnTo>
                <a:lnTo>
                  <a:pt x="1609" y="44488"/>
                </a:lnTo>
                <a:lnTo>
                  <a:pt x="0" y="48877"/>
                </a:lnTo>
                <a:lnTo>
                  <a:pt x="563" y="50444"/>
                </a:lnTo>
                <a:lnTo>
                  <a:pt x="1930" y="51488"/>
                </a:lnTo>
                <a:lnTo>
                  <a:pt x="3834" y="52185"/>
                </a:lnTo>
                <a:lnTo>
                  <a:pt x="5104" y="53641"/>
                </a:lnTo>
                <a:lnTo>
                  <a:pt x="6514" y="57906"/>
                </a:lnTo>
                <a:lnTo>
                  <a:pt x="7883" y="59440"/>
                </a:lnTo>
                <a:lnTo>
                  <a:pt x="25690" y="69396"/>
                </a:lnTo>
                <a:lnTo>
                  <a:pt x="67741" y="71385"/>
                </a:lnTo>
                <a:lnTo>
                  <a:pt x="76025" y="70422"/>
                </a:lnTo>
                <a:lnTo>
                  <a:pt x="101971" y="63333"/>
                </a:lnTo>
                <a:lnTo>
                  <a:pt x="108436" y="62874"/>
                </a:lnTo>
                <a:lnTo>
                  <a:pt x="114616" y="60025"/>
                </a:lnTo>
                <a:lnTo>
                  <a:pt x="120671" y="56443"/>
                </a:lnTo>
                <a:lnTo>
                  <a:pt x="126669" y="54851"/>
                </a:lnTo>
                <a:lnTo>
                  <a:pt x="128665" y="53434"/>
                </a:lnTo>
                <a:lnTo>
                  <a:pt x="129996" y="51498"/>
                </a:lnTo>
                <a:lnTo>
                  <a:pt x="132132" y="46001"/>
                </a:lnTo>
                <a:lnTo>
                  <a:pt x="132644" y="31381"/>
                </a:lnTo>
                <a:lnTo>
                  <a:pt x="123728" y="1785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Protestant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member of a Christian church founded on the principles of the Reformation. </a:t>
            </a:r>
            <a:endParaRPr lang="en-US" sz="3200" dirty="0"/>
          </a:p>
        </p:txBody>
      </p:sp>
      <p:sp>
        <p:nvSpPr>
          <p:cNvPr id="7" name="SMARTInkShape-439"/>
          <p:cNvSpPr/>
          <p:nvPr/>
        </p:nvSpPr>
        <p:spPr>
          <a:xfrm>
            <a:off x="580430" y="1696655"/>
            <a:ext cx="500063" cy="17845"/>
          </a:xfrm>
          <a:custGeom>
            <a:avLst/>
            <a:gdLst/>
            <a:ahLst/>
            <a:cxnLst/>
            <a:rect l="0" t="0" r="0" b="0"/>
            <a:pathLst>
              <a:path w="500063" h="17845">
                <a:moveTo>
                  <a:pt x="0" y="8915"/>
                </a:moveTo>
                <a:lnTo>
                  <a:pt x="7688" y="8915"/>
                </a:lnTo>
                <a:lnTo>
                  <a:pt x="15813" y="15052"/>
                </a:lnTo>
                <a:lnTo>
                  <a:pt x="25147" y="17477"/>
                </a:lnTo>
                <a:lnTo>
                  <a:pt x="68410" y="17843"/>
                </a:lnTo>
                <a:lnTo>
                  <a:pt x="74391" y="17844"/>
                </a:lnTo>
                <a:lnTo>
                  <a:pt x="116317" y="9467"/>
                </a:lnTo>
                <a:lnTo>
                  <a:pt x="158893" y="8964"/>
                </a:lnTo>
                <a:lnTo>
                  <a:pt x="198937" y="8920"/>
                </a:lnTo>
                <a:lnTo>
                  <a:pt x="223978" y="6271"/>
                </a:lnTo>
                <a:lnTo>
                  <a:pt x="267987" y="813"/>
                </a:lnTo>
                <a:lnTo>
                  <a:pt x="312552" y="95"/>
                </a:lnTo>
                <a:lnTo>
                  <a:pt x="354543" y="0"/>
                </a:lnTo>
                <a:lnTo>
                  <a:pt x="376909" y="2636"/>
                </a:lnTo>
                <a:lnTo>
                  <a:pt x="415788" y="8088"/>
                </a:lnTo>
                <a:lnTo>
                  <a:pt x="455928" y="8752"/>
                </a:lnTo>
                <a:lnTo>
                  <a:pt x="500062" y="89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440"/>
          <p:cNvSpPr/>
          <p:nvPr/>
        </p:nvSpPr>
        <p:spPr>
          <a:xfrm>
            <a:off x="723307" y="2160987"/>
            <a:ext cx="5598914" cy="160733"/>
          </a:xfrm>
          <a:custGeom>
            <a:avLst/>
            <a:gdLst/>
            <a:ahLst/>
            <a:cxnLst/>
            <a:rect l="0" t="0" r="0" b="0"/>
            <a:pathLst>
              <a:path w="5598914" h="160733">
                <a:moveTo>
                  <a:pt x="8927" y="8927"/>
                </a:moveTo>
                <a:lnTo>
                  <a:pt x="30" y="8927"/>
                </a:lnTo>
                <a:lnTo>
                  <a:pt x="0" y="1239"/>
                </a:lnTo>
                <a:lnTo>
                  <a:pt x="992" y="825"/>
                </a:lnTo>
                <a:lnTo>
                  <a:pt x="38707" y="0"/>
                </a:lnTo>
                <a:lnTo>
                  <a:pt x="44652" y="2645"/>
                </a:lnTo>
                <a:lnTo>
                  <a:pt x="47627" y="4739"/>
                </a:lnTo>
                <a:lnTo>
                  <a:pt x="61294" y="7686"/>
                </a:lnTo>
                <a:lnTo>
                  <a:pt x="101304" y="8854"/>
                </a:lnTo>
                <a:lnTo>
                  <a:pt x="142879" y="8923"/>
                </a:lnTo>
                <a:lnTo>
                  <a:pt x="184545" y="8927"/>
                </a:lnTo>
                <a:lnTo>
                  <a:pt x="227952" y="8927"/>
                </a:lnTo>
                <a:lnTo>
                  <a:pt x="271784" y="8927"/>
                </a:lnTo>
                <a:lnTo>
                  <a:pt x="314679" y="8927"/>
                </a:lnTo>
                <a:lnTo>
                  <a:pt x="357296" y="9919"/>
                </a:lnTo>
                <a:lnTo>
                  <a:pt x="396621" y="17029"/>
                </a:lnTo>
                <a:lnTo>
                  <a:pt x="440671" y="17784"/>
                </a:lnTo>
                <a:lnTo>
                  <a:pt x="484275" y="17850"/>
                </a:lnTo>
                <a:lnTo>
                  <a:pt x="527946" y="17856"/>
                </a:lnTo>
                <a:lnTo>
                  <a:pt x="566902" y="17857"/>
                </a:lnTo>
                <a:lnTo>
                  <a:pt x="607787" y="17857"/>
                </a:lnTo>
                <a:lnTo>
                  <a:pt x="651940" y="17857"/>
                </a:lnTo>
                <a:lnTo>
                  <a:pt x="696523" y="17857"/>
                </a:lnTo>
                <a:lnTo>
                  <a:pt x="741163" y="17857"/>
                </a:lnTo>
                <a:lnTo>
                  <a:pt x="781621" y="22597"/>
                </a:lnTo>
                <a:lnTo>
                  <a:pt x="820701" y="25959"/>
                </a:lnTo>
                <a:lnTo>
                  <a:pt x="859730" y="26623"/>
                </a:lnTo>
                <a:lnTo>
                  <a:pt x="900623" y="26754"/>
                </a:lnTo>
                <a:lnTo>
                  <a:pt x="944492" y="26780"/>
                </a:lnTo>
                <a:lnTo>
                  <a:pt x="988730" y="29431"/>
                </a:lnTo>
                <a:lnTo>
                  <a:pt x="1031166" y="34475"/>
                </a:lnTo>
                <a:lnTo>
                  <a:pt x="1071629" y="35471"/>
                </a:lnTo>
                <a:lnTo>
                  <a:pt x="1106197" y="35643"/>
                </a:lnTo>
                <a:lnTo>
                  <a:pt x="1145433" y="36687"/>
                </a:lnTo>
                <a:lnTo>
                  <a:pt x="1189009" y="42780"/>
                </a:lnTo>
                <a:lnTo>
                  <a:pt x="1223769" y="44093"/>
                </a:lnTo>
                <a:lnTo>
                  <a:pt x="1259203" y="44482"/>
                </a:lnTo>
                <a:lnTo>
                  <a:pt x="1294838" y="47243"/>
                </a:lnTo>
                <a:lnTo>
                  <a:pt x="1330532" y="51699"/>
                </a:lnTo>
                <a:lnTo>
                  <a:pt x="1366243" y="55665"/>
                </a:lnTo>
                <a:lnTo>
                  <a:pt x="1401960" y="60479"/>
                </a:lnTo>
                <a:lnTo>
                  <a:pt x="1440324" y="61905"/>
                </a:lnTo>
                <a:lnTo>
                  <a:pt x="1480464" y="62327"/>
                </a:lnTo>
                <a:lnTo>
                  <a:pt x="1517493" y="62452"/>
                </a:lnTo>
                <a:lnTo>
                  <a:pt x="1553600" y="65135"/>
                </a:lnTo>
                <a:lnTo>
                  <a:pt x="1589434" y="69568"/>
                </a:lnTo>
                <a:lnTo>
                  <a:pt x="1627832" y="73528"/>
                </a:lnTo>
                <a:lnTo>
                  <a:pt x="1667983" y="78339"/>
                </a:lnTo>
                <a:lnTo>
                  <a:pt x="1705015" y="79764"/>
                </a:lnTo>
                <a:lnTo>
                  <a:pt x="1741123" y="80187"/>
                </a:lnTo>
                <a:lnTo>
                  <a:pt x="1776957" y="80312"/>
                </a:lnTo>
                <a:lnTo>
                  <a:pt x="1815356" y="82995"/>
                </a:lnTo>
                <a:lnTo>
                  <a:pt x="1852861" y="87428"/>
                </a:lnTo>
                <a:lnTo>
                  <a:pt x="1888117" y="88741"/>
                </a:lnTo>
                <a:lnTo>
                  <a:pt x="1924690" y="89131"/>
                </a:lnTo>
                <a:lnTo>
                  <a:pt x="1959670" y="89246"/>
                </a:lnTo>
                <a:lnTo>
                  <a:pt x="1996162" y="89280"/>
                </a:lnTo>
                <a:lnTo>
                  <a:pt x="2031118" y="91936"/>
                </a:lnTo>
                <a:lnTo>
                  <a:pt x="2070249" y="96361"/>
                </a:lnTo>
                <a:lnTo>
                  <a:pt x="2106978" y="97672"/>
                </a:lnTo>
                <a:lnTo>
                  <a:pt x="2142997" y="98060"/>
                </a:lnTo>
                <a:lnTo>
                  <a:pt x="2178804" y="98175"/>
                </a:lnTo>
                <a:lnTo>
                  <a:pt x="2214549" y="98210"/>
                </a:lnTo>
                <a:lnTo>
                  <a:pt x="2250275" y="100865"/>
                </a:lnTo>
                <a:lnTo>
                  <a:pt x="2285997" y="105290"/>
                </a:lnTo>
                <a:lnTo>
                  <a:pt x="2321716" y="106602"/>
                </a:lnTo>
                <a:lnTo>
                  <a:pt x="2357435" y="106990"/>
                </a:lnTo>
                <a:lnTo>
                  <a:pt x="2393154" y="107105"/>
                </a:lnTo>
                <a:lnTo>
                  <a:pt x="2428873" y="107139"/>
                </a:lnTo>
                <a:lnTo>
                  <a:pt x="2464591" y="109795"/>
                </a:lnTo>
                <a:lnTo>
                  <a:pt x="2500310" y="114220"/>
                </a:lnTo>
                <a:lnTo>
                  <a:pt x="2536029" y="115531"/>
                </a:lnTo>
                <a:lnTo>
                  <a:pt x="2571748" y="115920"/>
                </a:lnTo>
                <a:lnTo>
                  <a:pt x="2607466" y="116035"/>
                </a:lnTo>
                <a:lnTo>
                  <a:pt x="2643185" y="116069"/>
                </a:lnTo>
                <a:lnTo>
                  <a:pt x="2681550" y="116079"/>
                </a:lnTo>
                <a:lnTo>
                  <a:pt x="2721690" y="116082"/>
                </a:lnTo>
                <a:lnTo>
                  <a:pt x="2758719" y="116083"/>
                </a:lnTo>
                <a:lnTo>
                  <a:pt x="2794826" y="118729"/>
                </a:lnTo>
                <a:lnTo>
                  <a:pt x="2830660" y="123151"/>
                </a:lnTo>
                <a:lnTo>
                  <a:pt x="2869059" y="124461"/>
                </a:lnTo>
                <a:lnTo>
                  <a:pt x="2909210" y="124849"/>
                </a:lnTo>
                <a:lnTo>
                  <a:pt x="2946242" y="124965"/>
                </a:lnTo>
                <a:lnTo>
                  <a:pt x="2982350" y="124999"/>
                </a:lnTo>
                <a:lnTo>
                  <a:pt x="3018184" y="125009"/>
                </a:lnTo>
                <a:lnTo>
                  <a:pt x="3056582" y="125012"/>
                </a:lnTo>
                <a:lnTo>
                  <a:pt x="3096733" y="127659"/>
                </a:lnTo>
                <a:lnTo>
                  <a:pt x="3133765" y="132081"/>
                </a:lnTo>
                <a:lnTo>
                  <a:pt x="3172519" y="133391"/>
                </a:lnTo>
                <a:lnTo>
                  <a:pt x="3212775" y="133779"/>
                </a:lnTo>
                <a:lnTo>
                  <a:pt x="3249838" y="133894"/>
                </a:lnTo>
                <a:lnTo>
                  <a:pt x="3285955" y="133928"/>
                </a:lnTo>
                <a:lnTo>
                  <a:pt x="3321791" y="136584"/>
                </a:lnTo>
                <a:lnTo>
                  <a:pt x="3360191" y="141009"/>
                </a:lnTo>
                <a:lnTo>
                  <a:pt x="3400342" y="142320"/>
                </a:lnTo>
                <a:lnTo>
                  <a:pt x="3437375" y="142709"/>
                </a:lnTo>
                <a:lnTo>
                  <a:pt x="3473483" y="142824"/>
                </a:lnTo>
                <a:lnTo>
                  <a:pt x="3511962" y="142858"/>
                </a:lnTo>
                <a:lnTo>
                  <a:pt x="3552137" y="142868"/>
                </a:lnTo>
                <a:lnTo>
                  <a:pt x="3589176" y="145517"/>
                </a:lnTo>
                <a:lnTo>
                  <a:pt x="3625286" y="149940"/>
                </a:lnTo>
                <a:lnTo>
                  <a:pt x="3661121" y="151250"/>
                </a:lnTo>
                <a:lnTo>
                  <a:pt x="3699520" y="151639"/>
                </a:lnTo>
                <a:lnTo>
                  <a:pt x="3737025" y="151754"/>
                </a:lnTo>
                <a:lnTo>
                  <a:pt x="3772281" y="151788"/>
                </a:lnTo>
                <a:lnTo>
                  <a:pt x="3811500" y="151798"/>
                </a:lnTo>
                <a:lnTo>
                  <a:pt x="3848256" y="151801"/>
                </a:lnTo>
                <a:lnTo>
                  <a:pt x="3884282" y="151802"/>
                </a:lnTo>
                <a:lnTo>
                  <a:pt x="3920092" y="151802"/>
                </a:lnTo>
                <a:lnTo>
                  <a:pt x="3955838" y="151802"/>
                </a:lnTo>
                <a:lnTo>
                  <a:pt x="3991565" y="149156"/>
                </a:lnTo>
                <a:lnTo>
                  <a:pt x="4027286" y="144734"/>
                </a:lnTo>
                <a:lnTo>
                  <a:pt x="4063005" y="143424"/>
                </a:lnTo>
                <a:lnTo>
                  <a:pt x="4098724" y="143036"/>
                </a:lnTo>
                <a:lnTo>
                  <a:pt x="4141609" y="142905"/>
                </a:lnTo>
                <a:lnTo>
                  <a:pt x="4179120" y="142882"/>
                </a:lnTo>
                <a:lnTo>
                  <a:pt x="4222974" y="142874"/>
                </a:lnTo>
                <a:lnTo>
                  <a:pt x="4257137" y="142873"/>
                </a:lnTo>
                <a:lnTo>
                  <a:pt x="4292395" y="142873"/>
                </a:lnTo>
                <a:lnTo>
                  <a:pt x="4327977" y="142872"/>
                </a:lnTo>
                <a:lnTo>
                  <a:pt x="4362663" y="142872"/>
                </a:lnTo>
                <a:lnTo>
                  <a:pt x="4406844" y="142872"/>
                </a:lnTo>
                <a:lnTo>
                  <a:pt x="4445673" y="142872"/>
                </a:lnTo>
                <a:lnTo>
                  <a:pt x="4482312" y="142872"/>
                </a:lnTo>
                <a:lnTo>
                  <a:pt x="4518304" y="142872"/>
                </a:lnTo>
                <a:lnTo>
                  <a:pt x="4554105" y="142872"/>
                </a:lnTo>
                <a:lnTo>
                  <a:pt x="4589847" y="142872"/>
                </a:lnTo>
                <a:lnTo>
                  <a:pt x="4628219" y="142872"/>
                </a:lnTo>
                <a:lnTo>
                  <a:pt x="4668362" y="142872"/>
                </a:lnTo>
                <a:lnTo>
                  <a:pt x="4705391" y="142872"/>
                </a:lnTo>
                <a:lnTo>
                  <a:pt x="4741498" y="142872"/>
                </a:lnTo>
                <a:lnTo>
                  <a:pt x="4777332" y="142872"/>
                </a:lnTo>
                <a:lnTo>
                  <a:pt x="4815731" y="142872"/>
                </a:lnTo>
                <a:lnTo>
                  <a:pt x="4855882" y="142872"/>
                </a:lnTo>
                <a:lnTo>
                  <a:pt x="4895559" y="142872"/>
                </a:lnTo>
                <a:lnTo>
                  <a:pt x="4936089" y="142872"/>
                </a:lnTo>
                <a:lnTo>
                  <a:pt x="4975879" y="142872"/>
                </a:lnTo>
                <a:lnTo>
                  <a:pt x="5016443" y="142872"/>
                </a:lnTo>
                <a:lnTo>
                  <a:pt x="5056243" y="142872"/>
                </a:lnTo>
                <a:lnTo>
                  <a:pt x="5099455" y="145518"/>
                </a:lnTo>
                <a:lnTo>
                  <a:pt x="5143678" y="149940"/>
                </a:lnTo>
                <a:lnTo>
                  <a:pt x="5185552" y="151251"/>
                </a:lnTo>
                <a:lnTo>
                  <a:pt x="5225743" y="151639"/>
                </a:lnTo>
                <a:lnTo>
                  <a:pt x="5266424" y="151754"/>
                </a:lnTo>
                <a:lnTo>
                  <a:pt x="5303613" y="151788"/>
                </a:lnTo>
                <a:lnTo>
                  <a:pt x="5342413" y="151798"/>
                </a:lnTo>
                <a:lnTo>
                  <a:pt x="5382683" y="151801"/>
                </a:lnTo>
                <a:lnTo>
                  <a:pt x="5419750" y="151802"/>
                </a:lnTo>
                <a:lnTo>
                  <a:pt x="5455869" y="151802"/>
                </a:lnTo>
                <a:lnTo>
                  <a:pt x="5491706" y="151802"/>
                </a:lnTo>
                <a:lnTo>
                  <a:pt x="5534630" y="151802"/>
                </a:lnTo>
                <a:lnTo>
                  <a:pt x="5598913" y="16073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441"/>
          <p:cNvSpPr/>
          <p:nvPr/>
        </p:nvSpPr>
        <p:spPr>
          <a:xfrm>
            <a:off x="1107281" y="1714500"/>
            <a:ext cx="6616900" cy="62509"/>
          </a:xfrm>
          <a:custGeom>
            <a:avLst/>
            <a:gdLst/>
            <a:ahLst/>
            <a:cxnLst/>
            <a:rect l="0" t="0" r="0" b="0"/>
            <a:pathLst>
              <a:path w="6616900" h="62509">
                <a:moveTo>
                  <a:pt x="0" y="0"/>
                </a:moveTo>
                <a:lnTo>
                  <a:pt x="41701" y="0"/>
                </a:lnTo>
                <a:lnTo>
                  <a:pt x="86321" y="0"/>
                </a:lnTo>
                <a:lnTo>
                  <a:pt x="127625" y="0"/>
                </a:lnTo>
                <a:lnTo>
                  <a:pt x="145963" y="5145"/>
                </a:lnTo>
                <a:lnTo>
                  <a:pt x="189568" y="115"/>
                </a:lnTo>
                <a:lnTo>
                  <a:pt x="229315" y="7"/>
                </a:lnTo>
                <a:lnTo>
                  <a:pt x="268447" y="0"/>
                </a:lnTo>
                <a:lnTo>
                  <a:pt x="309595" y="0"/>
                </a:lnTo>
                <a:lnTo>
                  <a:pt x="353233" y="0"/>
                </a:lnTo>
                <a:lnTo>
                  <a:pt x="396077" y="0"/>
                </a:lnTo>
                <a:lnTo>
                  <a:pt x="437566" y="0"/>
                </a:lnTo>
                <a:lnTo>
                  <a:pt x="479227" y="0"/>
                </a:lnTo>
                <a:lnTo>
                  <a:pt x="519686" y="0"/>
                </a:lnTo>
                <a:lnTo>
                  <a:pt x="559226" y="0"/>
                </a:lnTo>
                <a:lnTo>
                  <a:pt x="601244" y="0"/>
                </a:lnTo>
                <a:lnTo>
                  <a:pt x="645583" y="0"/>
                </a:lnTo>
                <a:lnTo>
                  <a:pt x="687034" y="0"/>
                </a:lnTo>
                <a:lnTo>
                  <a:pt x="725902" y="0"/>
                </a:lnTo>
                <a:lnTo>
                  <a:pt x="767397" y="0"/>
                </a:lnTo>
                <a:lnTo>
                  <a:pt x="810691" y="0"/>
                </a:lnTo>
                <a:lnTo>
                  <a:pt x="855221" y="0"/>
                </a:lnTo>
                <a:lnTo>
                  <a:pt x="899859" y="0"/>
                </a:lnTo>
                <a:lnTo>
                  <a:pt x="944506" y="0"/>
                </a:lnTo>
                <a:lnTo>
                  <a:pt x="989155" y="0"/>
                </a:lnTo>
                <a:lnTo>
                  <a:pt x="1027821" y="0"/>
                </a:lnTo>
                <a:lnTo>
                  <a:pt x="1066942" y="0"/>
                </a:lnTo>
                <a:lnTo>
                  <a:pt x="1107849" y="0"/>
                </a:lnTo>
                <a:lnTo>
                  <a:pt x="1145868" y="0"/>
                </a:lnTo>
                <a:lnTo>
                  <a:pt x="1188026" y="0"/>
                </a:lnTo>
                <a:lnTo>
                  <a:pt x="1225279" y="0"/>
                </a:lnTo>
                <a:lnTo>
                  <a:pt x="1268268" y="0"/>
                </a:lnTo>
                <a:lnTo>
                  <a:pt x="1307957" y="0"/>
                </a:lnTo>
                <a:lnTo>
                  <a:pt x="1348939" y="0"/>
                </a:lnTo>
                <a:lnTo>
                  <a:pt x="1365498" y="992"/>
                </a:lnTo>
                <a:lnTo>
                  <a:pt x="1403235" y="7688"/>
                </a:lnTo>
                <a:lnTo>
                  <a:pt x="1446777" y="8766"/>
                </a:lnTo>
                <a:lnTo>
                  <a:pt x="1490288" y="8908"/>
                </a:lnTo>
                <a:lnTo>
                  <a:pt x="1528221" y="8927"/>
                </a:lnTo>
                <a:lnTo>
                  <a:pt x="1571789" y="8929"/>
                </a:lnTo>
                <a:lnTo>
                  <a:pt x="1616295" y="9922"/>
                </a:lnTo>
                <a:lnTo>
                  <a:pt x="1660925" y="16618"/>
                </a:lnTo>
                <a:lnTo>
                  <a:pt x="1698503" y="17696"/>
                </a:lnTo>
                <a:lnTo>
                  <a:pt x="1741535" y="17838"/>
                </a:lnTo>
                <a:lnTo>
                  <a:pt x="1785970" y="17857"/>
                </a:lnTo>
                <a:lnTo>
                  <a:pt x="1830590" y="17859"/>
                </a:lnTo>
                <a:lnTo>
                  <a:pt x="1875235" y="17859"/>
                </a:lnTo>
                <a:lnTo>
                  <a:pt x="1908308" y="20505"/>
                </a:lnTo>
                <a:lnTo>
                  <a:pt x="1933321" y="24927"/>
                </a:lnTo>
                <a:lnTo>
                  <a:pt x="1975672" y="26544"/>
                </a:lnTo>
                <a:lnTo>
                  <a:pt x="2018401" y="26757"/>
                </a:lnTo>
                <a:lnTo>
                  <a:pt x="2062796" y="26785"/>
                </a:lnTo>
                <a:lnTo>
                  <a:pt x="2107412" y="26788"/>
                </a:lnTo>
                <a:lnTo>
                  <a:pt x="2152056" y="26789"/>
                </a:lnTo>
                <a:lnTo>
                  <a:pt x="2194058" y="29435"/>
                </a:lnTo>
                <a:lnTo>
                  <a:pt x="2219071" y="33857"/>
                </a:lnTo>
                <a:lnTo>
                  <a:pt x="2261422" y="35474"/>
                </a:lnTo>
                <a:lnTo>
                  <a:pt x="2304151" y="35687"/>
                </a:lnTo>
                <a:lnTo>
                  <a:pt x="2348546" y="35714"/>
                </a:lnTo>
                <a:lnTo>
                  <a:pt x="2387025" y="35718"/>
                </a:lnTo>
                <a:lnTo>
                  <a:pt x="2429244" y="35719"/>
                </a:lnTo>
                <a:lnTo>
                  <a:pt x="2466504" y="35719"/>
                </a:lnTo>
                <a:lnTo>
                  <a:pt x="2508502" y="35719"/>
                </a:lnTo>
                <a:lnTo>
                  <a:pt x="2546236" y="35719"/>
                </a:lnTo>
                <a:lnTo>
                  <a:pt x="2587131" y="35719"/>
                </a:lnTo>
                <a:lnTo>
                  <a:pt x="2609381" y="38365"/>
                </a:lnTo>
                <a:lnTo>
                  <a:pt x="2651377" y="43821"/>
                </a:lnTo>
                <a:lnTo>
                  <a:pt x="2689111" y="44540"/>
                </a:lnTo>
                <a:lnTo>
                  <a:pt x="2732652" y="44634"/>
                </a:lnTo>
                <a:lnTo>
                  <a:pt x="2776163" y="44646"/>
                </a:lnTo>
                <a:lnTo>
                  <a:pt x="2814096" y="44648"/>
                </a:lnTo>
                <a:lnTo>
                  <a:pt x="2857664" y="47294"/>
                </a:lnTo>
                <a:lnTo>
                  <a:pt x="2901178" y="52751"/>
                </a:lnTo>
                <a:lnTo>
                  <a:pt x="2939112" y="53469"/>
                </a:lnTo>
                <a:lnTo>
                  <a:pt x="2982679" y="53564"/>
                </a:lnTo>
                <a:lnTo>
                  <a:pt x="3026194" y="53576"/>
                </a:lnTo>
                <a:lnTo>
                  <a:pt x="3064127" y="53578"/>
                </a:lnTo>
                <a:lnTo>
                  <a:pt x="3105049" y="53578"/>
                </a:lnTo>
                <a:lnTo>
                  <a:pt x="3144099" y="53578"/>
                </a:lnTo>
                <a:lnTo>
                  <a:pt x="3179137" y="56224"/>
                </a:lnTo>
                <a:lnTo>
                  <a:pt x="3217503" y="61680"/>
                </a:lnTo>
                <a:lnTo>
                  <a:pt x="3259707" y="62399"/>
                </a:lnTo>
                <a:lnTo>
                  <a:pt x="3296966" y="62493"/>
                </a:lnTo>
                <a:lnTo>
                  <a:pt x="3338963" y="62506"/>
                </a:lnTo>
                <a:lnTo>
                  <a:pt x="3376696" y="62507"/>
                </a:lnTo>
                <a:lnTo>
                  <a:pt x="3413171" y="62508"/>
                </a:lnTo>
                <a:lnTo>
                  <a:pt x="3455065" y="62508"/>
                </a:lnTo>
                <a:lnTo>
                  <a:pt x="3495152" y="62508"/>
                </a:lnTo>
                <a:lnTo>
                  <a:pt x="3518385" y="61516"/>
                </a:lnTo>
                <a:lnTo>
                  <a:pt x="3557731" y="54406"/>
                </a:lnTo>
                <a:lnTo>
                  <a:pt x="3600791" y="53651"/>
                </a:lnTo>
                <a:lnTo>
                  <a:pt x="3638277" y="53585"/>
                </a:lnTo>
                <a:lnTo>
                  <a:pt x="3681174" y="53579"/>
                </a:lnTo>
                <a:lnTo>
                  <a:pt x="3718646" y="53578"/>
                </a:lnTo>
                <a:lnTo>
                  <a:pt x="3761541" y="53578"/>
                </a:lnTo>
                <a:lnTo>
                  <a:pt x="3799013" y="53578"/>
                </a:lnTo>
                <a:lnTo>
                  <a:pt x="3841909" y="53578"/>
                </a:lnTo>
                <a:lnTo>
                  <a:pt x="3878388" y="52586"/>
                </a:lnTo>
                <a:lnTo>
                  <a:pt x="3920128" y="45200"/>
                </a:lnTo>
                <a:lnTo>
                  <a:pt x="3961804" y="44681"/>
                </a:lnTo>
                <a:lnTo>
                  <a:pt x="4003477" y="44650"/>
                </a:lnTo>
                <a:lnTo>
                  <a:pt x="4039196" y="43656"/>
                </a:lnTo>
                <a:lnTo>
                  <a:pt x="4074914" y="36546"/>
                </a:lnTo>
                <a:lnTo>
                  <a:pt x="4114851" y="35751"/>
                </a:lnTo>
                <a:lnTo>
                  <a:pt x="4154362" y="34729"/>
                </a:lnTo>
                <a:lnTo>
                  <a:pt x="4172041" y="28651"/>
                </a:lnTo>
                <a:lnTo>
                  <a:pt x="4211946" y="26898"/>
                </a:lnTo>
                <a:lnTo>
                  <a:pt x="4256548" y="26791"/>
                </a:lnTo>
                <a:lnTo>
                  <a:pt x="4298037" y="26789"/>
                </a:lnTo>
                <a:lnTo>
                  <a:pt x="4339664" y="26789"/>
                </a:lnTo>
                <a:lnTo>
                  <a:pt x="4381499" y="26789"/>
                </a:lnTo>
                <a:lnTo>
                  <a:pt x="4425178" y="26789"/>
                </a:lnTo>
                <a:lnTo>
                  <a:pt x="4469065" y="26789"/>
                </a:lnTo>
                <a:lnTo>
                  <a:pt x="4512472" y="26789"/>
                </a:lnTo>
                <a:lnTo>
                  <a:pt x="4530697" y="26789"/>
                </a:lnTo>
                <a:lnTo>
                  <a:pt x="4536445" y="29435"/>
                </a:lnTo>
                <a:lnTo>
                  <a:pt x="4542307" y="32926"/>
                </a:lnTo>
                <a:lnTo>
                  <a:pt x="4554156" y="35167"/>
                </a:lnTo>
                <a:lnTo>
                  <a:pt x="4598789" y="35718"/>
                </a:lnTo>
                <a:lnTo>
                  <a:pt x="4641576" y="35719"/>
                </a:lnTo>
                <a:lnTo>
                  <a:pt x="4684261" y="35719"/>
                </a:lnTo>
                <a:lnTo>
                  <a:pt x="4690685" y="35719"/>
                </a:lnTo>
                <a:lnTo>
                  <a:pt x="4735212" y="26953"/>
                </a:lnTo>
                <a:lnTo>
                  <a:pt x="4777999" y="26793"/>
                </a:lnTo>
                <a:lnTo>
                  <a:pt x="4822600" y="26789"/>
                </a:lnTo>
                <a:lnTo>
                  <a:pt x="4863542" y="26789"/>
                </a:lnTo>
                <a:lnTo>
                  <a:pt x="4902563" y="26789"/>
                </a:lnTo>
                <a:lnTo>
                  <a:pt x="4913386" y="25797"/>
                </a:lnTo>
                <a:lnTo>
                  <a:pt x="4931064" y="19721"/>
                </a:lnTo>
                <a:lnTo>
                  <a:pt x="4970749" y="17932"/>
                </a:lnTo>
                <a:lnTo>
                  <a:pt x="5013433" y="17861"/>
                </a:lnTo>
                <a:lnTo>
                  <a:pt x="5029666" y="16868"/>
                </a:lnTo>
                <a:lnTo>
                  <a:pt x="5047188" y="10792"/>
                </a:lnTo>
                <a:lnTo>
                  <a:pt x="5091834" y="6332"/>
                </a:lnTo>
                <a:lnTo>
                  <a:pt x="5109372" y="1251"/>
                </a:lnTo>
                <a:lnTo>
                  <a:pt x="5153761" y="33"/>
                </a:lnTo>
                <a:lnTo>
                  <a:pt x="5198403" y="1"/>
                </a:lnTo>
                <a:lnTo>
                  <a:pt x="5237886" y="0"/>
                </a:lnTo>
                <a:lnTo>
                  <a:pt x="5280372" y="0"/>
                </a:lnTo>
                <a:lnTo>
                  <a:pt x="5322091" y="0"/>
                </a:lnTo>
                <a:lnTo>
                  <a:pt x="5363765" y="0"/>
                </a:lnTo>
                <a:lnTo>
                  <a:pt x="5405438" y="0"/>
                </a:lnTo>
                <a:lnTo>
                  <a:pt x="5447110" y="0"/>
                </a:lnTo>
                <a:lnTo>
                  <a:pt x="5488782" y="0"/>
                </a:lnTo>
                <a:lnTo>
                  <a:pt x="5530453" y="0"/>
                </a:lnTo>
                <a:lnTo>
                  <a:pt x="5574772" y="0"/>
                </a:lnTo>
                <a:lnTo>
                  <a:pt x="5616223" y="0"/>
                </a:lnTo>
                <a:lnTo>
                  <a:pt x="5658413" y="0"/>
                </a:lnTo>
                <a:lnTo>
                  <a:pt x="5700116" y="0"/>
                </a:lnTo>
                <a:lnTo>
                  <a:pt x="5741789" y="0"/>
                </a:lnTo>
                <a:lnTo>
                  <a:pt x="5783461" y="0"/>
                </a:lnTo>
                <a:lnTo>
                  <a:pt x="5823921" y="0"/>
                </a:lnTo>
                <a:lnTo>
                  <a:pt x="5867193" y="0"/>
                </a:lnTo>
                <a:lnTo>
                  <a:pt x="5908499" y="0"/>
                </a:lnTo>
                <a:lnTo>
                  <a:pt x="5950150" y="8102"/>
                </a:lnTo>
                <a:lnTo>
                  <a:pt x="5991821" y="8881"/>
                </a:lnTo>
                <a:lnTo>
                  <a:pt x="6002735" y="9900"/>
                </a:lnTo>
                <a:lnTo>
                  <a:pt x="6020472" y="15993"/>
                </a:lnTo>
                <a:lnTo>
                  <a:pt x="6060391" y="17750"/>
                </a:lnTo>
                <a:lnTo>
                  <a:pt x="6101960" y="25955"/>
                </a:lnTo>
                <a:lnTo>
                  <a:pt x="6144838" y="26757"/>
                </a:lnTo>
                <a:lnTo>
                  <a:pt x="6165289" y="27775"/>
                </a:lnTo>
                <a:lnTo>
                  <a:pt x="6194116" y="34891"/>
                </a:lnTo>
                <a:lnTo>
                  <a:pt x="6234246" y="35687"/>
                </a:lnTo>
                <a:lnTo>
                  <a:pt x="6275093" y="35718"/>
                </a:lnTo>
                <a:lnTo>
                  <a:pt x="6283415" y="36710"/>
                </a:lnTo>
                <a:lnTo>
                  <a:pt x="6305950" y="43407"/>
                </a:lnTo>
                <a:lnTo>
                  <a:pt x="6332763" y="44540"/>
                </a:lnTo>
                <a:lnTo>
                  <a:pt x="6374181" y="36084"/>
                </a:lnTo>
                <a:lnTo>
                  <a:pt x="6417554" y="35725"/>
                </a:lnTo>
                <a:lnTo>
                  <a:pt x="6444343" y="34727"/>
                </a:lnTo>
                <a:lnTo>
                  <a:pt x="6470139" y="27617"/>
                </a:lnTo>
                <a:lnTo>
                  <a:pt x="6505915" y="25818"/>
                </a:lnTo>
                <a:lnTo>
                  <a:pt x="6518505" y="19726"/>
                </a:lnTo>
                <a:lnTo>
                  <a:pt x="6560343" y="17866"/>
                </a:lnTo>
                <a:lnTo>
                  <a:pt x="6566297" y="17862"/>
                </a:lnTo>
                <a:lnTo>
                  <a:pt x="6568282" y="16869"/>
                </a:lnTo>
                <a:lnTo>
                  <a:pt x="6569604" y="15215"/>
                </a:lnTo>
                <a:lnTo>
                  <a:pt x="6570486" y="13120"/>
                </a:lnTo>
                <a:lnTo>
                  <a:pt x="6572067" y="11723"/>
                </a:lnTo>
                <a:lnTo>
                  <a:pt x="6576467" y="10171"/>
                </a:lnTo>
                <a:lnTo>
                  <a:pt x="6616899" y="89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Predestination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idea that God has decided all things beforehand, including who will be saved.  </a:t>
            </a:r>
            <a:endParaRPr lang="en-US" sz="3200" dirty="0"/>
          </a:p>
        </p:txBody>
      </p:sp>
      <p:sp>
        <p:nvSpPr>
          <p:cNvPr id="4" name="SMARTInkShape-471"/>
          <p:cNvSpPr/>
          <p:nvPr/>
        </p:nvSpPr>
        <p:spPr>
          <a:xfrm>
            <a:off x="3214688" y="1723430"/>
            <a:ext cx="3750469" cy="44649"/>
          </a:xfrm>
          <a:custGeom>
            <a:avLst/>
            <a:gdLst/>
            <a:ahLst/>
            <a:cxnLst/>
            <a:rect l="0" t="0" r="0" b="0"/>
            <a:pathLst>
              <a:path w="3750469" h="44649">
                <a:moveTo>
                  <a:pt x="0" y="26789"/>
                </a:moveTo>
                <a:lnTo>
                  <a:pt x="12428" y="26789"/>
                </a:lnTo>
                <a:lnTo>
                  <a:pt x="18091" y="24143"/>
                </a:lnTo>
                <a:lnTo>
                  <a:pt x="23915" y="20652"/>
                </a:lnTo>
                <a:lnTo>
                  <a:pt x="35739" y="18411"/>
                </a:lnTo>
                <a:lnTo>
                  <a:pt x="47628" y="17968"/>
                </a:lnTo>
                <a:lnTo>
                  <a:pt x="53580" y="15262"/>
                </a:lnTo>
                <a:lnTo>
                  <a:pt x="56555" y="13151"/>
                </a:lnTo>
                <a:lnTo>
                  <a:pt x="70225" y="10180"/>
                </a:lnTo>
                <a:lnTo>
                  <a:pt x="113508" y="8978"/>
                </a:lnTo>
                <a:lnTo>
                  <a:pt x="155029" y="8931"/>
                </a:lnTo>
                <a:lnTo>
                  <a:pt x="196658" y="8930"/>
                </a:lnTo>
                <a:lnTo>
                  <a:pt x="235897" y="8929"/>
                </a:lnTo>
                <a:lnTo>
                  <a:pt x="279940" y="7937"/>
                </a:lnTo>
                <a:lnTo>
                  <a:pt x="317139" y="1241"/>
                </a:lnTo>
                <a:lnTo>
                  <a:pt x="357792" y="7231"/>
                </a:lnTo>
                <a:lnTo>
                  <a:pt x="395778" y="8706"/>
                </a:lnTo>
                <a:lnTo>
                  <a:pt x="437932" y="8900"/>
                </a:lnTo>
                <a:lnTo>
                  <a:pt x="475185" y="8925"/>
                </a:lnTo>
                <a:lnTo>
                  <a:pt x="517181" y="8929"/>
                </a:lnTo>
                <a:lnTo>
                  <a:pt x="554914" y="8929"/>
                </a:lnTo>
                <a:lnTo>
                  <a:pt x="591389" y="8929"/>
                </a:lnTo>
                <a:lnTo>
                  <a:pt x="633402" y="8929"/>
                </a:lnTo>
                <a:lnTo>
                  <a:pt x="670822" y="8929"/>
                </a:lnTo>
                <a:lnTo>
                  <a:pt x="709778" y="8929"/>
                </a:lnTo>
                <a:lnTo>
                  <a:pt x="751715" y="8929"/>
                </a:lnTo>
                <a:lnTo>
                  <a:pt x="796125" y="8929"/>
                </a:lnTo>
                <a:lnTo>
                  <a:pt x="836012" y="8929"/>
                </a:lnTo>
                <a:lnTo>
                  <a:pt x="879786" y="8929"/>
                </a:lnTo>
                <a:lnTo>
                  <a:pt x="924357" y="1241"/>
                </a:lnTo>
                <a:lnTo>
                  <a:pt x="966051" y="109"/>
                </a:lnTo>
                <a:lnTo>
                  <a:pt x="1006625" y="14"/>
                </a:lnTo>
                <a:lnTo>
                  <a:pt x="1044637" y="2"/>
                </a:lnTo>
                <a:lnTo>
                  <a:pt x="1081846" y="0"/>
                </a:lnTo>
                <a:lnTo>
                  <a:pt x="1118251" y="0"/>
                </a:lnTo>
                <a:lnTo>
                  <a:pt x="1160135" y="0"/>
                </a:lnTo>
                <a:lnTo>
                  <a:pt x="1197854" y="0"/>
                </a:lnTo>
                <a:lnTo>
                  <a:pt x="1234326" y="0"/>
                </a:lnTo>
                <a:lnTo>
                  <a:pt x="1276220" y="0"/>
                </a:lnTo>
                <a:lnTo>
                  <a:pt x="1313940" y="0"/>
                </a:lnTo>
                <a:lnTo>
                  <a:pt x="1357480" y="0"/>
                </a:lnTo>
                <a:lnTo>
                  <a:pt x="1395846" y="0"/>
                </a:lnTo>
                <a:lnTo>
                  <a:pt x="1438050" y="0"/>
                </a:lnTo>
                <a:lnTo>
                  <a:pt x="1475309" y="0"/>
                </a:lnTo>
                <a:lnTo>
                  <a:pt x="1512161" y="0"/>
                </a:lnTo>
                <a:lnTo>
                  <a:pt x="1555833" y="0"/>
                </a:lnTo>
                <a:lnTo>
                  <a:pt x="1598517" y="0"/>
                </a:lnTo>
                <a:lnTo>
                  <a:pt x="1642993" y="0"/>
                </a:lnTo>
                <a:lnTo>
                  <a:pt x="1687627" y="0"/>
                </a:lnTo>
                <a:lnTo>
                  <a:pt x="1732180" y="0"/>
                </a:lnTo>
                <a:lnTo>
                  <a:pt x="1752811" y="2645"/>
                </a:lnTo>
                <a:lnTo>
                  <a:pt x="1794310" y="8378"/>
                </a:lnTo>
                <a:lnTo>
                  <a:pt x="1836506" y="8897"/>
                </a:lnTo>
                <a:lnTo>
                  <a:pt x="1876995" y="8927"/>
                </a:lnTo>
                <a:lnTo>
                  <a:pt x="1916538" y="8929"/>
                </a:lnTo>
                <a:lnTo>
                  <a:pt x="1940645" y="9922"/>
                </a:lnTo>
                <a:lnTo>
                  <a:pt x="1975318" y="17307"/>
                </a:lnTo>
                <a:lnTo>
                  <a:pt x="2015241" y="17827"/>
                </a:lnTo>
                <a:lnTo>
                  <a:pt x="2055694" y="17858"/>
                </a:lnTo>
                <a:lnTo>
                  <a:pt x="2095609" y="17859"/>
                </a:lnTo>
                <a:lnTo>
                  <a:pt x="2136061" y="17859"/>
                </a:lnTo>
                <a:lnTo>
                  <a:pt x="2175756" y="17859"/>
                </a:lnTo>
                <a:lnTo>
                  <a:pt x="2215886" y="17859"/>
                </a:lnTo>
                <a:lnTo>
                  <a:pt x="2257587" y="17859"/>
                </a:lnTo>
                <a:lnTo>
                  <a:pt x="2301944" y="17859"/>
                </a:lnTo>
                <a:lnTo>
                  <a:pt x="2341622" y="17859"/>
                </a:lnTo>
                <a:lnTo>
                  <a:pt x="2384173" y="17859"/>
                </a:lnTo>
                <a:lnTo>
                  <a:pt x="2428711" y="17859"/>
                </a:lnTo>
                <a:lnTo>
                  <a:pt x="2470546" y="17859"/>
                </a:lnTo>
                <a:lnTo>
                  <a:pt x="2514368" y="17859"/>
                </a:lnTo>
                <a:lnTo>
                  <a:pt x="2520780" y="17859"/>
                </a:lnTo>
                <a:lnTo>
                  <a:pt x="2526938" y="15213"/>
                </a:lnTo>
                <a:lnTo>
                  <a:pt x="2532981" y="11722"/>
                </a:lnTo>
                <a:lnTo>
                  <a:pt x="2542955" y="9757"/>
                </a:lnTo>
                <a:lnTo>
                  <a:pt x="2587552" y="8936"/>
                </a:lnTo>
                <a:lnTo>
                  <a:pt x="2627809" y="8930"/>
                </a:lnTo>
                <a:lnTo>
                  <a:pt x="2649283" y="9922"/>
                </a:lnTo>
                <a:lnTo>
                  <a:pt x="2671600" y="16618"/>
                </a:lnTo>
                <a:lnTo>
                  <a:pt x="2715957" y="17827"/>
                </a:lnTo>
                <a:lnTo>
                  <a:pt x="2757650" y="17858"/>
                </a:lnTo>
                <a:lnTo>
                  <a:pt x="2801348" y="17859"/>
                </a:lnTo>
                <a:lnTo>
                  <a:pt x="2818700" y="16867"/>
                </a:lnTo>
                <a:lnTo>
                  <a:pt x="2841232" y="10171"/>
                </a:lnTo>
                <a:lnTo>
                  <a:pt x="2882672" y="8962"/>
                </a:lnTo>
                <a:lnTo>
                  <a:pt x="2923064" y="8931"/>
                </a:lnTo>
                <a:lnTo>
                  <a:pt x="2964660" y="8930"/>
                </a:lnTo>
                <a:lnTo>
                  <a:pt x="3006328" y="8929"/>
                </a:lnTo>
                <a:lnTo>
                  <a:pt x="3048000" y="8929"/>
                </a:lnTo>
                <a:lnTo>
                  <a:pt x="3092317" y="8929"/>
                </a:lnTo>
                <a:lnTo>
                  <a:pt x="3107714" y="9922"/>
                </a:lnTo>
                <a:lnTo>
                  <a:pt x="3152118" y="17032"/>
                </a:lnTo>
                <a:lnTo>
                  <a:pt x="3190608" y="18779"/>
                </a:lnTo>
                <a:lnTo>
                  <a:pt x="3232707" y="25955"/>
                </a:lnTo>
                <a:lnTo>
                  <a:pt x="3277030" y="26740"/>
                </a:lnTo>
                <a:lnTo>
                  <a:pt x="3289028" y="27759"/>
                </a:lnTo>
                <a:lnTo>
                  <a:pt x="3325806" y="34889"/>
                </a:lnTo>
                <a:lnTo>
                  <a:pt x="3368640" y="35646"/>
                </a:lnTo>
                <a:lnTo>
                  <a:pt x="3411092" y="35714"/>
                </a:lnTo>
                <a:lnTo>
                  <a:pt x="3452810" y="35718"/>
                </a:lnTo>
                <a:lnTo>
                  <a:pt x="3494484" y="35718"/>
                </a:lnTo>
                <a:lnTo>
                  <a:pt x="3536339" y="35718"/>
                </a:lnTo>
                <a:lnTo>
                  <a:pt x="3580640" y="35718"/>
                </a:lnTo>
                <a:lnTo>
                  <a:pt x="3592638" y="34726"/>
                </a:lnTo>
                <a:lnTo>
                  <a:pt x="3627310" y="27340"/>
                </a:lnTo>
                <a:lnTo>
                  <a:pt x="3649632" y="26898"/>
                </a:lnTo>
                <a:lnTo>
                  <a:pt x="3658689" y="29483"/>
                </a:lnTo>
                <a:lnTo>
                  <a:pt x="3667014" y="32947"/>
                </a:lnTo>
                <a:lnTo>
                  <a:pt x="3708706" y="35646"/>
                </a:lnTo>
                <a:lnTo>
                  <a:pt x="3741005" y="35718"/>
                </a:lnTo>
                <a:lnTo>
                  <a:pt x="3750468" y="446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72"/>
          <p:cNvSpPr/>
          <p:nvPr/>
        </p:nvSpPr>
        <p:spPr>
          <a:xfrm>
            <a:off x="651870" y="2169914"/>
            <a:ext cx="6572216" cy="178595"/>
          </a:xfrm>
          <a:custGeom>
            <a:avLst/>
            <a:gdLst/>
            <a:ahLst/>
            <a:cxnLst/>
            <a:rect l="0" t="0" r="0" b="0"/>
            <a:pathLst>
              <a:path w="6572216" h="178595">
                <a:moveTo>
                  <a:pt x="17857" y="17859"/>
                </a:moveTo>
                <a:lnTo>
                  <a:pt x="10168" y="10171"/>
                </a:lnTo>
                <a:lnTo>
                  <a:pt x="2" y="8930"/>
                </a:lnTo>
                <a:lnTo>
                  <a:pt x="0" y="8930"/>
                </a:lnTo>
                <a:lnTo>
                  <a:pt x="41744" y="8930"/>
                </a:lnTo>
                <a:lnTo>
                  <a:pt x="83525" y="8930"/>
                </a:lnTo>
                <a:lnTo>
                  <a:pt x="127058" y="8930"/>
                </a:lnTo>
                <a:lnTo>
                  <a:pt x="166804" y="8930"/>
                </a:lnTo>
                <a:lnTo>
                  <a:pt x="209356" y="8930"/>
                </a:lnTo>
                <a:lnTo>
                  <a:pt x="252178" y="8930"/>
                </a:lnTo>
                <a:lnTo>
                  <a:pt x="289643" y="8930"/>
                </a:lnTo>
                <a:lnTo>
                  <a:pt x="333531" y="8930"/>
                </a:lnTo>
                <a:lnTo>
                  <a:pt x="377120" y="8930"/>
                </a:lnTo>
                <a:lnTo>
                  <a:pt x="419797" y="8930"/>
                </a:lnTo>
                <a:lnTo>
                  <a:pt x="464273" y="8930"/>
                </a:lnTo>
                <a:lnTo>
                  <a:pt x="501423" y="8930"/>
                </a:lnTo>
                <a:lnTo>
                  <a:pt x="542242" y="8930"/>
                </a:lnTo>
                <a:lnTo>
                  <a:pt x="581278" y="8930"/>
                </a:lnTo>
                <a:lnTo>
                  <a:pt x="620447" y="8930"/>
                </a:lnTo>
                <a:lnTo>
                  <a:pt x="661361" y="1862"/>
                </a:lnTo>
                <a:lnTo>
                  <a:pt x="705517" y="245"/>
                </a:lnTo>
                <a:lnTo>
                  <a:pt x="745360" y="32"/>
                </a:lnTo>
                <a:lnTo>
                  <a:pt x="782854" y="6"/>
                </a:lnTo>
                <a:lnTo>
                  <a:pt x="822511" y="1"/>
                </a:lnTo>
                <a:lnTo>
                  <a:pt x="866306" y="0"/>
                </a:lnTo>
                <a:lnTo>
                  <a:pt x="906662" y="0"/>
                </a:lnTo>
                <a:lnTo>
                  <a:pt x="945722" y="992"/>
                </a:lnTo>
                <a:lnTo>
                  <a:pt x="982100" y="7068"/>
                </a:lnTo>
                <a:lnTo>
                  <a:pt x="1022690" y="8562"/>
                </a:lnTo>
                <a:lnTo>
                  <a:pt x="1062789" y="8857"/>
                </a:lnTo>
                <a:lnTo>
                  <a:pt x="1105252" y="8915"/>
                </a:lnTo>
                <a:lnTo>
                  <a:pt x="1147337" y="8927"/>
                </a:lnTo>
                <a:lnTo>
                  <a:pt x="1187731" y="15066"/>
                </a:lnTo>
                <a:lnTo>
                  <a:pt x="1221295" y="17032"/>
                </a:lnTo>
                <a:lnTo>
                  <a:pt x="1256376" y="17614"/>
                </a:lnTo>
                <a:lnTo>
                  <a:pt x="1291905" y="17787"/>
                </a:lnTo>
                <a:lnTo>
                  <a:pt x="1327568" y="18830"/>
                </a:lnTo>
                <a:lnTo>
                  <a:pt x="1363270" y="23990"/>
                </a:lnTo>
                <a:lnTo>
                  <a:pt x="1398984" y="25960"/>
                </a:lnTo>
                <a:lnTo>
                  <a:pt x="1434701" y="26543"/>
                </a:lnTo>
                <a:lnTo>
                  <a:pt x="1470419" y="27708"/>
                </a:lnTo>
                <a:lnTo>
                  <a:pt x="1506138" y="32904"/>
                </a:lnTo>
                <a:lnTo>
                  <a:pt x="1541857" y="34885"/>
                </a:lnTo>
                <a:lnTo>
                  <a:pt x="1577575" y="36464"/>
                </a:lnTo>
                <a:lnTo>
                  <a:pt x="1612302" y="41783"/>
                </a:lnTo>
                <a:lnTo>
                  <a:pt x="1653851" y="44082"/>
                </a:lnTo>
                <a:lnTo>
                  <a:pt x="1695242" y="49277"/>
                </a:lnTo>
                <a:lnTo>
                  <a:pt x="1738218" y="52729"/>
                </a:lnTo>
                <a:lnTo>
                  <a:pt x="1780790" y="53466"/>
                </a:lnTo>
                <a:lnTo>
                  <a:pt x="1819506" y="53563"/>
                </a:lnTo>
                <a:lnTo>
                  <a:pt x="1863200" y="53577"/>
                </a:lnTo>
                <a:lnTo>
                  <a:pt x="1903598" y="53578"/>
                </a:lnTo>
                <a:lnTo>
                  <a:pt x="1910328" y="56224"/>
                </a:lnTo>
                <a:lnTo>
                  <a:pt x="1916627" y="59715"/>
                </a:lnTo>
                <a:lnTo>
                  <a:pt x="1928755" y="61956"/>
                </a:lnTo>
                <a:lnTo>
                  <a:pt x="1973378" y="62508"/>
                </a:lnTo>
                <a:lnTo>
                  <a:pt x="1985746" y="62508"/>
                </a:lnTo>
                <a:lnTo>
                  <a:pt x="1991487" y="59862"/>
                </a:lnTo>
                <a:lnTo>
                  <a:pt x="1994407" y="57767"/>
                </a:lnTo>
                <a:lnTo>
                  <a:pt x="2007997" y="54819"/>
                </a:lnTo>
                <a:lnTo>
                  <a:pt x="2048976" y="53600"/>
                </a:lnTo>
                <a:lnTo>
                  <a:pt x="2089609" y="53579"/>
                </a:lnTo>
                <a:lnTo>
                  <a:pt x="2131220" y="53578"/>
                </a:lnTo>
                <a:lnTo>
                  <a:pt x="2173880" y="53578"/>
                </a:lnTo>
                <a:lnTo>
                  <a:pt x="2215082" y="53578"/>
                </a:lnTo>
                <a:lnTo>
                  <a:pt x="2252209" y="53578"/>
                </a:lnTo>
                <a:lnTo>
                  <a:pt x="2295181" y="53578"/>
                </a:lnTo>
                <a:lnTo>
                  <a:pt x="2339609" y="53578"/>
                </a:lnTo>
                <a:lnTo>
                  <a:pt x="2379806" y="53578"/>
                </a:lnTo>
                <a:lnTo>
                  <a:pt x="2419070" y="53578"/>
                </a:lnTo>
                <a:lnTo>
                  <a:pt x="2455489" y="53578"/>
                </a:lnTo>
                <a:lnTo>
                  <a:pt x="2491346" y="53578"/>
                </a:lnTo>
                <a:lnTo>
                  <a:pt x="2527092" y="53578"/>
                </a:lnTo>
                <a:lnTo>
                  <a:pt x="2568953" y="53578"/>
                </a:lnTo>
                <a:lnTo>
                  <a:pt x="2606914" y="53578"/>
                </a:lnTo>
                <a:lnTo>
                  <a:pt x="2643076" y="53578"/>
                </a:lnTo>
                <a:lnTo>
                  <a:pt x="2678882" y="47441"/>
                </a:lnTo>
                <a:lnTo>
                  <a:pt x="2714618" y="45200"/>
                </a:lnTo>
                <a:lnTo>
                  <a:pt x="2750340" y="44757"/>
                </a:lnTo>
                <a:lnTo>
                  <a:pt x="2786059" y="44670"/>
                </a:lnTo>
                <a:lnTo>
                  <a:pt x="2824424" y="44653"/>
                </a:lnTo>
                <a:lnTo>
                  <a:pt x="2865186" y="44649"/>
                </a:lnTo>
                <a:lnTo>
                  <a:pt x="2908038" y="44649"/>
                </a:lnTo>
                <a:lnTo>
                  <a:pt x="2946194" y="42003"/>
                </a:lnTo>
                <a:lnTo>
                  <a:pt x="2987135" y="36960"/>
                </a:lnTo>
                <a:lnTo>
                  <a:pt x="3027302" y="35964"/>
                </a:lnTo>
                <a:lnTo>
                  <a:pt x="3069780" y="35767"/>
                </a:lnTo>
                <a:lnTo>
                  <a:pt x="3107128" y="35729"/>
                </a:lnTo>
                <a:lnTo>
                  <a:pt x="3149305" y="35721"/>
                </a:lnTo>
                <a:lnTo>
                  <a:pt x="3189974" y="35719"/>
                </a:lnTo>
                <a:lnTo>
                  <a:pt x="3231191" y="35719"/>
                </a:lnTo>
                <a:lnTo>
                  <a:pt x="3275124" y="35719"/>
                </a:lnTo>
                <a:lnTo>
                  <a:pt x="3319374" y="35719"/>
                </a:lnTo>
                <a:lnTo>
                  <a:pt x="3361813" y="40459"/>
                </a:lnTo>
                <a:lnTo>
                  <a:pt x="3396633" y="43407"/>
                </a:lnTo>
                <a:lnTo>
                  <a:pt x="3432086" y="44281"/>
                </a:lnTo>
                <a:lnTo>
                  <a:pt x="3473484" y="44576"/>
                </a:lnTo>
                <a:lnTo>
                  <a:pt x="3507222" y="44627"/>
                </a:lnTo>
                <a:lnTo>
                  <a:pt x="3551532" y="44644"/>
                </a:lnTo>
                <a:lnTo>
                  <a:pt x="3593982" y="44648"/>
                </a:lnTo>
                <a:lnTo>
                  <a:pt x="3628804" y="49389"/>
                </a:lnTo>
                <a:lnTo>
                  <a:pt x="3664257" y="52337"/>
                </a:lnTo>
                <a:lnTo>
                  <a:pt x="3705656" y="53333"/>
                </a:lnTo>
                <a:lnTo>
                  <a:pt x="3739394" y="53506"/>
                </a:lnTo>
                <a:lnTo>
                  <a:pt x="3774526" y="53557"/>
                </a:lnTo>
                <a:lnTo>
                  <a:pt x="3809078" y="53572"/>
                </a:lnTo>
                <a:lnTo>
                  <a:pt x="3850569" y="56223"/>
                </a:lnTo>
                <a:lnTo>
                  <a:pt x="3884967" y="60646"/>
                </a:lnTo>
                <a:lnTo>
                  <a:pt x="3920295" y="61956"/>
                </a:lnTo>
                <a:lnTo>
                  <a:pt x="3963047" y="62399"/>
                </a:lnTo>
                <a:lnTo>
                  <a:pt x="4006292" y="62486"/>
                </a:lnTo>
                <a:lnTo>
                  <a:pt x="4047172" y="65149"/>
                </a:lnTo>
                <a:lnTo>
                  <a:pt x="4088431" y="70195"/>
                </a:lnTo>
                <a:lnTo>
                  <a:pt x="4126236" y="71192"/>
                </a:lnTo>
                <a:lnTo>
                  <a:pt x="4168246" y="71389"/>
                </a:lnTo>
                <a:lnTo>
                  <a:pt x="4205502" y="71428"/>
                </a:lnTo>
                <a:lnTo>
                  <a:pt x="4247660" y="71436"/>
                </a:lnTo>
                <a:lnTo>
                  <a:pt x="4285681" y="71437"/>
                </a:lnTo>
                <a:lnTo>
                  <a:pt x="4326595" y="76178"/>
                </a:lnTo>
                <a:lnTo>
                  <a:pt x="4365765" y="79540"/>
                </a:lnTo>
                <a:lnTo>
                  <a:pt x="4402166" y="80204"/>
                </a:lnTo>
                <a:lnTo>
                  <a:pt x="4442759" y="80335"/>
                </a:lnTo>
                <a:lnTo>
                  <a:pt x="4481867" y="80361"/>
                </a:lnTo>
                <a:lnTo>
                  <a:pt x="4520900" y="83012"/>
                </a:lnTo>
                <a:lnTo>
                  <a:pt x="4561794" y="88056"/>
                </a:lnTo>
                <a:lnTo>
                  <a:pt x="4598534" y="89052"/>
                </a:lnTo>
                <a:lnTo>
                  <a:pt x="4637101" y="91894"/>
                </a:lnTo>
                <a:lnTo>
                  <a:pt x="4677902" y="96976"/>
                </a:lnTo>
                <a:lnTo>
                  <a:pt x="4720762" y="98972"/>
                </a:lnTo>
                <a:lnTo>
                  <a:pt x="4758921" y="105246"/>
                </a:lnTo>
                <a:lnTo>
                  <a:pt x="4795121" y="106779"/>
                </a:lnTo>
                <a:lnTo>
                  <a:pt x="4837072" y="113219"/>
                </a:lnTo>
                <a:lnTo>
                  <a:pt x="4875050" y="115520"/>
                </a:lnTo>
                <a:lnTo>
                  <a:pt x="4911215" y="115974"/>
                </a:lnTo>
                <a:lnTo>
                  <a:pt x="4948015" y="117056"/>
                </a:lnTo>
                <a:lnTo>
                  <a:pt x="4989826" y="123150"/>
                </a:lnTo>
                <a:lnTo>
                  <a:pt x="5027043" y="124647"/>
                </a:lnTo>
                <a:lnTo>
                  <a:pt x="5063057" y="125935"/>
                </a:lnTo>
                <a:lnTo>
                  <a:pt x="5098834" y="132069"/>
                </a:lnTo>
                <a:lnTo>
                  <a:pt x="5134564" y="133575"/>
                </a:lnTo>
                <a:lnTo>
                  <a:pt x="5171278" y="133872"/>
                </a:lnTo>
                <a:lnTo>
                  <a:pt x="5213073" y="133931"/>
                </a:lnTo>
                <a:lnTo>
                  <a:pt x="5250285" y="133942"/>
                </a:lnTo>
                <a:lnTo>
                  <a:pt x="5286299" y="140082"/>
                </a:lnTo>
                <a:lnTo>
                  <a:pt x="5322076" y="142323"/>
                </a:lnTo>
                <a:lnTo>
                  <a:pt x="5357807" y="142766"/>
                </a:lnTo>
                <a:lnTo>
                  <a:pt x="5393528" y="142854"/>
                </a:lnTo>
                <a:lnTo>
                  <a:pt x="5429247" y="142871"/>
                </a:lnTo>
                <a:lnTo>
                  <a:pt x="5473896" y="142874"/>
                </a:lnTo>
                <a:lnTo>
                  <a:pt x="5518544" y="142875"/>
                </a:lnTo>
                <a:lnTo>
                  <a:pt x="5563193" y="142875"/>
                </a:lnTo>
                <a:lnTo>
                  <a:pt x="5606849" y="142875"/>
                </a:lnTo>
                <a:lnTo>
                  <a:pt x="5644801" y="142875"/>
                </a:lnTo>
                <a:lnTo>
                  <a:pt x="5684668" y="142875"/>
                </a:lnTo>
                <a:lnTo>
                  <a:pt x="5724833" y="142875"/>
                </a:lnTo>
                <a:lnTo>
                  <a:pt x="5768695" y="149943"/>
                </a:lnTo>
                <a:lnTo>
                  <a:pt x="5807102" y="151560"/>
                </a:lnTo>
                <a:lnTo>
                  <a:pt x="5849312" y="151773"/>
                </a:lnTo>
                <a:lnTo>
                  <a:pt x="5886572" y="151801"/>
                </a:lnTo>
                <a:lnTo>
                  <a:pt x="5929562" y="151804"/>
                </a:lnTo>
                <a:lnTo>
                  <a:pt x="5969251" y="151805"/>
                </a:lnTo>
                <a:lnTo>
                  <a:pt x="6010233" y="151805"/>
                </a:lnTo>
                <a:lnTo>
                  <a:pt x="6048262" y="151805"/>
                </a:lnTo>
                <a:lnTo>
                  <a:pt x="6072042" y="152797"/>
                </a:lnTo>
                <a:lnTo>
                  <a:pt x="6109257" y="159493"/>
                </a:lnTo>
                <a:lnTo>
                  <a:pt x="6145662" y="160571"/>
                </a:lnTo>
                <a:lnTo>
                  <a:pt x="6187547" y="160713"/>
                </a:lnTo>
                <a:lnTo>
                  <a:pt x="6227633" y="160732"/>
                </a:lnTo>
                <a:lnTo>
                  <a:pt x="6270758" y="161727"/>
                </a:lnTo>
                <a:lnTo>
                  <a:pt x="6313236" y="169112"/>
                </a:lnTo>
                <a:lnTo>
                  <a:pt x="6354956" y="169632"/>
                </a:lnTo>
                <a:lnTo>
                  <a:pt x="6395515" y="169663"/>
                </a:lnTo>
                <a:lnTo>
                  <a:pt x="6437566" y="169664"/>
                </a:lnTo>
                <a:lnTo>
                  <a:pt x="6479720" y="169664"/>
                </a:lnTo>
                <a:lnTo>
                  <a:pt x="6523630" y="169664"/>
                </a:lnTo>
                <a:lnTo>
                  <a:pt x="6558718" y="169664"/>
                </a:lnTo>
                <a:lnTo>
                  <a:pt x="6560251" y="170656"/>
                </a:lnTo>
                <a:lnTo>
                  <a:pt x="6561273" y="172310"/>
                </a:lnTo>
                <a:lnTo>
                  <a:pt x="6563198" y="178226"/>
                </a:lnTo>
                <a:lnTo>
                  <a:pt x="6572215" y="178593"/>
                </a:lnTo>
                <a:lnTo>
                  <a:pt x="6563318" y="17859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Indulgences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pardon releasing a person from punishment due for a sin. </a:t>
            </a:r>
            <a:endParaRPr lang="en-US" sz="3200" dirty="0"/>
          </a:p>
        </p:txBody>
      </p:sp>
      <p:grpSp>
        <p:nvGrpSpPr>
          <p:cNvPr id="10" name="SMARTInkShape-Group145"/>
          <p:cNvGrpSpPr/>
          <p:nvPr/>
        </p:nvGrpSpPr>
        <p:grpSpPr>
          <a:xfrm>
            <a:off x="1680698" y="3178984"/>
            <a:ext cx="559386" cy="1268001"/>
            <a:chOff x="1680698" y="3178984"/>
            <a:chExt cx="559386" cy="1268001"/>
          </a:xfrm>
        </p:grpSpPr>
        <p:sp>
          <p:nvSpPr>
            <p:cNvPr id="4" name="SMARTInkShape-442"/>
            <p:cNvSpPr/>
            <p:nvPr/>
          </p:nvSpPr>
          <p:spPr>
            <a:xfrm>
              <a:off x="1687711" y="4143375"/>
              <a:ext cx="241103" cy="205384"/>
            </a:xfrm>
            <a:custGeom>
              <a:avLst/>
              <a:gdLst/>
              <a:ahLst/>
              <a:cxnLst/>
              <a:rect l="0" t="0" r="0" b="0"/>
              <a:pathLst>
                <a:path w="241103" h="205384">
                  <a:moveTo>
                    <a:pt x="241102" y="0"/>
                  </a:moveTo>
                  <a:lnTo>
                    <a:pt x="241102" y="16586"/>
                  </a:lnTo>
                  <a:lnTo>
                    <a:pt x="227799" y="31129"/>
                  </a:lnTo>
                  <a:lnTo>
                    <a:pt x="222622" y="33679"/>
                  </a:lnTo>
                  <a:lnTo>
                    <a:pt x="219852" y="34359"/>
                  </a:lnTo>
                  <a:lnTo>
                    <a:pt x="211213" y="40056"/>
                  </a:lnTo>
                  <a:lnTo>
                    <a:pt x="167054" y="74425"/>
                  </a:lnTo>
                  <a:lnTo>
                    <a:pt x="148717" y="85330"/>
                  </a:lnTo>
                  <a:lnTo>
                    <a:pt x="126606" y="93515"/>
                  </a:lnTo>
                  <a:lnTo>
                    <a:pt x="118116" y="101424"/>
                  </a:lnTo>
                  <a:lnTo>
                    <a:pt x="110043" y="110562"/>
                  </a:lnTo>
                  <a:lnTo>
                    <a:pt x="65564" y="147816"/>
                  </a:lnTo>
                  <a:lnTo>
                    <a:pt x="53594" y="153663"/>
                  </a:lnTo>
                  <a:lnTo>
                    <a:pt x="9343" y="196040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43"/>
            <p:cNvSpPr/>
            <p:nvPr/>
          </p:nvSpPr>
          <p:spPr>
            <a:xfrm>
              <a:off x="1680698" y="3178984"/>
              <a:ext cx="559386" cy="445202"/>
            </a:xfrm>
            <a:custGeom>
              <a:avLst/>
              <a:gdLst/>
              <a:ahLst/>
              <a:cxnLst/>
              <a:rect l="0" t="0" r="0" b="0"/>
              <a:pathLst>
                <a:path w="559386" h="445202">
                  <a:moveTo>
                    <a:pt x="462427" y="142860"/>
                  </a:moveTo>
                  <a:lnTo>
                    <a:pt x="467168" y="138119"/>
                  </a:lnTo>
                  <a:lnTo>
                    <a:pt x="467572" y="135731"/>
                  </a:lnTo>
                  <a:lnTo>
                    <a:pt x="466849" y="133146"/>
                  </a:lnTo>
                  <a:lnTo>
                    <a:pt x="464392" y="127629"/>
                  </a:lnTo>
                  <a:lnTo>
                    <a:pt x="462429" y="91013"/>
                  </a:lnTo>
                  <a:lnTo>
                    <a:pt x="456291" y="82494"/>
                  </a:lnTo>
                  <a:lnTo>
                    <a:pt x="453333" y="74152"/>
                  </a:lnTo>
                  <a:lnTo>
                    <a:pt x="441178" y="59483"/>
                  </a:lnTo>
                  <a:lnTo>
                    <a:pt x="432808" y="56194"/>
                  </a:lnTo>
                  <a:lnTo>
                    <a:pt x="423466" y="53740"/>
                  </a:lnTo>
                  <a:lnTo>
                    <a:pt x="384942" y="30670"/>
                  </a:lnTo>
                  <a:lnTo>
                    <a:pt x="346161" y="19934"/>
                  </a:lnTo>
                  <a:lnTo>
                    <a:pt x="328428" y="15818"/>
                  </a:lnTo>
                  <a:lnTo>
                    <a:pt x="315560" y="11982"/>
                  </a:lnTo>
                  <a:lnTo>
                    <a:pt x="272752" y="3047"/>
                  </a:lnTo>
                  <a:lnTo>
                    <a:pt x="230303" y="164"/>
                  </a:lnTo>
                  <a:lnTo>
                    <a:pt x="187473" y="0"/>
                  </a:lnTo>
                  <a:lnTo>
                    <a:pt x="156087" y="979"/>
                  </a:lnTo>
                  <a:lnTo>
                    <a:pt x="115914" y="13287"/>
                  </a:lnTo>
                  <a:lnTo>
                    <a:pt x="89864" y="26958"/>
                  </a:lnTo>
                  <a:lnTo>
                    <a:pt x="49632" y="53568"/>
                  </a:lnTo>
                  <a:lnTo>
                    <a:pt x="39845" y="60511"/>
                  </a:lnTo>
                  <a:lnTo>
                    <a:pt x="32189" y="70211"/>
                  </a:lnTo>
                  <a:lnTo>
                    <a:pt x="28124" y="81136"/>
                  </a:lnTo>
                  <a:lnTo>
                    <a:pt x="25325" y="91615"/>
                  </a:lnTo>
                  <a:lnTo>
                    <a:pt x="10760" y="119905"/>
                  </a:lnTo>
                  <a:lnTo>
                    <a:pt x="165" y="160769"/>
                  </a:lnTo>
                  <a:lnTo>
                    <a:pt x="0" y="172648"/>
                  </a:lnTo>
                  <a:lnTo>
                    <a:pt x="13583" y="214298"/>
                  </a:lnTo>
                  <a:lnTo>
                    <a:pt x="17889" y="232157"/>
                  </a:lnTo>
                  <a:lnTo>
                    <a:pt x="32074" y="261922"/>
                  </a:lnTo>
                  <a:lnTo>
                    <a:pt x="65346" y="303594"/>
                  </a:lnTo>
                  <a:lnTo>
                    <a:pt x="108000" y="337577"/>
                  </a:lnTo>
                  <a:lnTo>
                    <a:pt x="151372" y="372164"/>
                  </a:lnTo>
                  <a:lnTo>
                    <a:pt x="195908" y="395354"/>
                  </a:lnTo>
                  <a:lnTo>
                    <a:pt x="239365" y="410683"/>
                  </a:lnTo>
                  <a:lnTo>
                    <a:pt x="283857" y="425624"/>
                  </a:lnTo>
                  <a:lnTo>
                    <a:pt x="328485" y="435774"/>
                  </a:lnTo>
                  <a:lnTo>
                    <a:pt x="373131" y="444375"/>
                  </a:lnTo>
                  <a:lnTo>
                    <a:pt x="416786" y="445201"/>
                  </a:lnTo>
                  <a:lnTo>
                    <a:pt x="456125" y="438342"/>
                  </a:lnTo>
                  <a:lnTo>
                    <a:pt x="474230" y="436785"/>
                  </a:lnTo>
                  <a:lnTo>
                    <a:pt x="504085" y="425142"/>
                  </a:lnTo>
                  <a:lnTo>
                    <a:pt x="513353" y="416816"/>
                  </a:lnTo>
                  <a:lnTo>
                    <a:pt x="545725" y="373401"/>
                  </a:lnTo>
                  <a:lnTo>
                    <a:pt x="549058" y="364055"/>
                  </a:lnTo>
                  <a:lnTo>
                    <a:pt x="559256" y="324310"/>
                  </a:lnTo>
                  <a:lnTo>
                    <a:pt x="559385" y="300594"/>
                  </a:lnTo>
                  <a:lnTo>
                    <a:pt x="549614" y="258944"/>
                  </a:lnTo>
                  <a:lnTo>
                    <a:pt x="533679" y="220581"/>
                  </a:lnTo>
                  <a:lnTo>
                    <a:pt x="517965" y="185359"/>
                  </a:lnTo>
                  <a:lnTo>
                    <a:pt x="486606" y="141679"/>
                  </a:lnTo>
                  <a:lnTo>
                    <a:pt x="461691" y="118169"/>
                  </a:lnTo>
                  <a:lnTo>
                    <a:pt x="451186" y="110058"/>
                  </a:lnTo>
                  <a:lnTo>
                    <a:pt x="419858" y="74668"/>
                  </a:lnTo>
                  <a:lnTo>
                    <a:pt x="399919" y="62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44"/>
            <p:cNvSpPr/>
            <p:nvPr/>
          </p:nvSpPr>
          <p:spPr>
            <a:xfrm>
              <a:off x="1919883" y="3634386"/>
              <a:ext cx="71438" cy="517920"/>
            </a:xfrm>
            <a:custGeom>
              <a:avLst/>
              <a:gdLst/>
              <a:ahLst/>
              <a:cxnLst/>
              <a:rect l="0" t="0" r="0" b="0"/>
              <a:pathLst>
                <a:path w="71438" h="517920">
                  <a:moveTo>
                    <a:pt x="0" y="8927"/>
                  </a:moveTo>
                  <a:lnTo>
                    <a:pt x="0" y="0"/>
                  </a:lnTo>
                  <a:lnTo>
                    <a:pt x="0" y="44543"/>
                  </a:lnTo>
                  <a:lnTo>
                    <a:pt x="0" y="89112"/>
                  </a:lnTo>
                  <a:lnTo>
                    <a:pt x="0" y="132739"/>
                  </a:lnTo>
                  <a:lnTo>
                    <a:pt x="0" y="139870"/>
                  </a:lnTo>
                  <a:lnTo>
                    <a:pt x="8102" y="166029"/>
                  </a:lnTo>
                  <a:lnTo>
                    <a:pt x="8897" y="190471"/>
                  </a:lnTo>
                  <a:lnTo>
                    <a:pt x="11561" y="196439"/>
                  </a:lnTo>
                  <a:lnTo>
                    <a:pt x="15060" y="202398"/>
                  </a:lnTo>
                  <a:lnTo>
                    <a:pt x="17306" y="214309"/>
                  </a:lnTo>
                  <a:lnTo>
                    <a:pt x="17750" y="226215"/>
                  </a:lnTo>
                  <a:lnTo>
                    <a:pt x="20456" y="232169"/>
                  </a:lnTo>
                  <a:lnTo>
                    <a:pt x="23975" y="238122"/>
                  </a:lnTo>
                  <a:lnTo>
                    <a:pt x="26233" y="250028"/>
                  </a:lnTo>
                  <a:lnTo>
                    <a:pt x="26418" y="253005"/>
                  </a:lnTo>
                  <a:lnTo>
                    <a:pt x="29270" y="258958"/>
                  </a:lnTo>
                  <a:lnTo>
                    <a:pt x="32853" y="264911"/>
                  </a:lnTo>
                  <a:lnTo>
                    <a:pt x="35153" y="276817"/>
                  </a:lnTo>
                  <a:lnTo>
                    <a:pt x="35685" y="297653"/>
                  </a:lnTo>
                  <a:lnTo>
                    <a:pt x="38350" y="303606"/>
                  </a:lnTo>
                  <a:lnTo>
                    <a:pt x="41849" y="309559"/>
                  </a:lnTo>
                  <a:lnTo>
                    <a:pt x="44095" y="321466"/>
                  </a:lnTo>
                  <a:lnTo>
                    <a:pt x="44616" y="342302"/>
                  </a:lnTo>
                  <a:lnTo>
                    <a:pt x="45619" y="344286"/>
                  </a:lnTo>
                  <a:lnTo>
                    <a:pt x="47280" y="345609"/>
                  </a:lnTo>
                  <a:lnTo>
                    <a:pt x="49379" y="346491"/>
                  </a:lnTo>
                  <a:lnTo>
                    <a:pt x="50779" y="348071"/>
                  </a:lnTo>
                  <a:lnTo>
                    <a:pt x="52334" y="352472"/>
                  </a:lnTo>
                  <a:lnTo>
                    <a:pt x="53578" y="396359"/>
                  </a:lnTo>
                  <a:lnTo>
                    <a:pt x="53578" y="439592"/>
                  </a:lnTo>
                  <a:lnTo>
                    <a:pt x="53578" y="459664"/>
                  </a:lnTo>
                  <a:lnTo>
                    <a:pt x="54570" y="461223"/>
                  </a:lnTo>
                  <a:lnTo>
                    <a:pt x="56224" y="462262"/>
                  </a:lnTo>
                  <a:lnTo>
                    <a:pt x="58319" y="462955"/>
                  </a:lnTo>
                  <a:lnTo>
                    <a:pt x="59715" y="464409"/>
                  </a:lnTo>
                  <a:lnTo>
                    <a:pt x="61266" y="468671"/>
                  </a:lnTo>
                  <a:lnTo>
                    <a:pt x="63498" y="497985"/>
                  </a:lnTo>
                  <a:lnTo>
                    <a:pt x="71070" y="508501"/>
                  </a:lnTo>
                  <a:lnTo>
                    <a:pt x="71437" y="517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45"/>
            <p:cNvSpPr/>
            <p:nvPr/>
          </p:nvSpPr>
          <p:spPr>
            <a:xfrm>
              <a:off x="1893094" y="4125516"/>
              <a:ext cx="125016" cy="321469"/>
            </a:xfrm>
            <a:custGeom>
              <a:avLst/>
              <a:gdLst/>
              <a:ahLst/>
              <a:cxnLst/>
              <a:rect l="0" t="0" r="0" b="0"/>
              <a:pathLst>
                <a:path w="125016" h="321469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8562" y="25147"/>
                  </a:lnTo>
                  <a:lnTo>
                    <a:pt x="14994" y="33594"/>
                  </a:lnTo>
                  <a:lnTo>
                    <a:pt x="18002" y="41924"/>
                  </a:lnTo>
                  <a:lnTo>
                    <a:pt x="32024" y="65690"/>
                  </a:lnTo>
                  <a:lnTo>
                    <a:pt x="42523" y="92214"/>
                  </a:lnTo>
                  <a:lnTo>
                    <a:pt x="48003" y="99853"/>
                  </a:lnTo>
                  <a:lnTo>
                    <a:pt x="60428" y="144364"/>
                  </a:lnTo>
                  <a:lnTo>
                    <a:pt x="64537" y="161175"/>
                  </a:lnTo>
                  <a:lnTo>
                    <a:pt x="77899" y="196492"/>
                  </a:lnTo>
                  <a:lnTo>
                    <a:pt x="82282" y="214324"/>
                  </a:lnTo>
                  <a:lnTo>
                    <a:pt x="96574" y="251244"/>
                  </a:lnTo>
                  <a:lnTo>
                    <a:pt x="98892" y="270702"/>
                  </a:lnTo>
                  <a:lnTo>
                    <a:pt x="105230" y="287775"/>
                  </a:lnTo>
                  <a:lnTo>
                    <a:pt x="105872" y="293053"/>
                  </a:lnTo>
                  <a:lnTo>
                    <a:pt x="107292" y="296571"/>
                  </a:lnTo>
                  <a:lnTo>
                    <a:pt x="109231" y="298917"/>
                  </a:lnTo>
                  <a:lnTo>
                    <a:pt x="111516" y="300481"/>
                  </a:lnTo>
                  <a:lnTo>
                    <a:pt x="113039" y="302516"/>
                  </a:lnTo>
                  <a:lnTo>
                    <a:pt x="114732" y="307423"/>
                  </a:lnTo>
                  <a:lnTo>
                    <a:pt x="115685" y="315763"/>
                  </a:lnTo>
                  <a:lnTo>
                    <a:pt x="116810" y="317665"/>
                  </a:lnTo>
                  <a:lnTo>
                    <a:pt x="118553" y="318933"/>
                  </a:lnTo>
                  <a:lnTo>
                    <a:pt x="125015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46"/>
            <p:cNvSpPr/>
            <p:nvPr/>
          </p:nvSpPr>
          <p:spPr>
            <a:xfrm>
              <a:off x="1705570" y="3795117"/>
              <a:ext cx="258962" cy="241103"/>
            </a:xfrm>
            <a:custGeom>
              <a:avLst/>
              <a:gdLst/>
              <a:ahLst/>
              <a:cxnLst/>
              <a:rect l="0" t="0" r="0" b="0"/>
              <a:pathLst>
                <a:path w="258962" h="241103">
                  <a:moveTo>
                    <a:pt x="0" y="8930"/>
                  </a:moveTo>
                  <a:lnTo>
                    <a:pt x="0" y="0"/>
                  </a:lnTo>
                  <a:lnTo>
                    <a:pt x="0" y="13302"/>
                  </a:lnTo>
                  <a:lnTo>
                    <a:pt x="2646" y="18480"/>
                  </a:lnTo>
                  <a:lnTo>
                    <a:pt x="41696" y="60546"/>
                  </a:lnTo>
                  <a:lnTo>
                    <a:pt x="51601" y="74605"/>
                  </a:lnTo>
                  <a:lnTo>
                    <a:pt x="95406" y="105835"/>
                  </a:lnTo>
                  <a:lnTo>
                    <a:pt x="137923" y="137846"/>
                  </a:lnTo>
                  <a:lnTo>
                    <a:pt x="180744" y="165593"/>
                  </a:lnTo>
                  <a:lnTo>
                    <a:pt x="198193" y="176285"/>
                  </a:lnTo>
                  <a:lnTo>
                    <a:pt x="216126" y="194527"/>
                  </a:lnTo>
                  <a:lnTo>
                    <a:pt x="249846" y="220546"/>
                  </a:lnTo>
                  <a:lnTo>
                    <a:pt x="252885" y="221445"/>
                  </a:lnTo>
                  <a:lnTo>
                    <a:pt x="254910" y="223036"/>
                  </a:lnTo>
                  <a:lnTo>
                    <a:pt x="258428" y="230773"/>
                  </a:lnTo>
                  <a:lnTo>
                    <a:pt x="258961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47"/>
            <p:cNvSpPr/>
            <p:nvPr/>
          </p:nvSpPr>
          <p:spPr>
            <a:xfrm>
              <a:off x="1910953" y="3813086"/>
              <a:ext cx="312540" cy="124907"/>
            </a:xfrm>
            <a:custGeom>
              <a:avLst/>
              <a:gdLst/>
              <a:ahLst/>
              <a:cxnLst/>
              <a:rect l="0" t="0" r="0" b="0"/>
              <a:pathLst>
                <a:path w="312540" h="124907">
                  <a:moveTo>
                    <a:pt x="0" y="124906"/>
                  </a:moveTo>
                  <a:lnTo>
                    <a:pt x="29812" y="124906"/>
                  </a:lnTo>
                  <a:lnTo>
                    <a:pt x="35739" y="122261"/>
                  </a:lnTo>
                  <a:lnTo>
                    <a:pt x="41681" y="118769"/>
                  </a:lnTo>
                  <a:lnTo>
                    <a:pt x="51597" y="116804"/>
                  </a:lnTo>
                  <a:lnTo>
                    <a:pt x="65669" y="115229"/>
                  </a:lnTo>
                  <a:lnTo>
                    <a:pt x="99853" y="99736"/>
                  </a:lnTo>
                  <a:lnTo>
                    <a:pt x="125622" y="95684"/>
                  </a:lnTo>
                  <a:lnTo>
                    <a:pt x="140409" y="88467"/>
                  </a:lnTo>
                  <a:lnTo>
                    <a:pt x="159035" y="77139"/>
                  </a:lnTo>
                  <a:lnTo>
                    <a:pt x="203681" y="59051"/>
                  </a:lnTo>
                  <a:lnTo>
                    <a:pt x="229694" y="47136"/>
                  </a:lnTo>
                  <a:lnTo>
                    <a:pt x="237024" y="44701"/>
                  </a:lnTo>
                  <a:lnTo>
                    <a:pt x="258897" y="29161"/>
                  </a:lnTo>
                  <a:lnTo>
                    <a:pt x="287482" y="19136"/>
                  </a:lnTo>
                  <a:lnTo>
                    <a:pt x="289881" y="17682"/>
                  </a:lnTo>
                  <a:lnTo>
                    <a:pt x="291481" y="15721"/>
                  </a:lnTo>
                  <a:lnTo>
                    <a:pt x="292547" y="13420"/>
                  </a:lnTo>
                  <a:lnTo>
                    <a:pt x="294250" y="11887"/>
                  </a:lnTo>
                  <a:lnTo>
                    <a:pt x="303186" y="8940"/>
                  </a:lnTo>
                  <a:lnTo>
                    <a:pt x="308225" y="8856"/>
                  </a:lnTo>
                  <a:lnTo>
                    <a:pt x="309663" y="7852"/>
                  </a:lnTo>
                  <a:lnTo>
                    <a:pt x="310622" y="6190"/>
                  </a:lnTo>
                  <a:lnTo>
                    <a:pt x="312506" y="0"/>
                  </a:lnTo>
                  <a:lnTo>
                    <a:pt x="312539" y="8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46"/>
          <p:cNvGrpSpPr/>
          <p:nvPr/>
        </p:nvGrpSpPr>
        <p:grpSpPr>
          <a:xfrm>
            <a:off x="3804265" y="3089678"/>
            <a:ext cx="696299" cy="1518042"/>
            <a:chOff x="3804265" y="3089678"/>
            <a:chExt cx="696299" cy="1518042"/>
          </a:xfrm>
        </p:grpSpPr>
        <p:sp>
          <p:nvSpPr>
            <p:cNvPr id="11" name="SMARTInkShape-448"/>
            <p:cNvSpPr/>
            <p:nvPr/>
          </p:nvSpPr>
          <p:spPr>
            <a:xfrm>
              <a:off x="4036219" y="3464719"/>
              <a:ext cx="187524" cy="1053704"/>
            </a:xfrm>
            <a:custGeom>
              <a:avLst/>
              <a:gdLst/>
              <a:ahLst/>
              <a:cxnLst/>
              <a:rect l="0" t="0" r="0" b="0"/>
              <a:pathLst>
                <a:path w="187524" h="1053704">
                  <a:moveTo>
                    <a:pt x="35719" y="0"/>
                  </a:moveTo>
                  <a:lnTo>
                    <a:pt x="35719" y="4740"/>
                  </a:lnTo>
                  <a:lnTo>
                    <a:pt x="36711" y="6137"/>
                  </a:lnTo>
                  <a:lnTo>
                    <a:pt x="38364" y="7068"/>
                  </a:lnTo>
                  <a:lnTo>
                    <a:pt x="43407" y="8562"/>
                  </a:lnTo>
                  <a:lnTo>
                    <a:pt x="44096" y="11412"/>
                  </a:lnTo>
                  <a:lnTo>
                    <a:pt x="44647" y="42920"/>
                  </a:lnTo>
                  <a:lnTo>
                    <a:pt x="50785" y="51436"/>
                  </a:lnTo>
                  <a:lnTo>
                    <a:pt x="53210" y="60853"/>
                  </a:lnTo>
                  <a:lnTo>
                    <a:pt x="53469" y="66758"/>
                  </a:lnTo>
                  <a:lnTo>
                    <a:pt x="56175" y="72003"/>
                  </a:lnTo>
                  <a:lnTo>
                    <a:pt x="59693" y="77642"/>
                  </a:lnTo>
                  <a:lnTo>
                    <a:pt x="61951" y="89346"/>
                  </a:lnTo>
                  <a:lnTo>
                    <a:pt x="62137" y="92307"/>
                  </a:lnTo>
                  <a:lnTo>
                    <a:pt x="64988" y="98241"/>
                  </a:lnTo>
                  <a:lnTo>
                    <a:pt x="68571" y="104186"/>
                  </a:lnTo>
                  <a:lnTo>
                    <a:pt x="70871" y="116087"/>
                  </a:lnTo>
                  <a:lnTo>
                    <a:pt x="71326" y="127992"/>
                  </a:lnTo>
                  <a:lnTo>
                    <a:pt x="74034" y="133945"/>
                  </a:lnTo>
                  <a:lnTo>
                    <a:pt x="77552" y="139898"/>
                  </a:lnTo>
                  <a:lnTo>
                    <a:pt x="79811" y="151804"/>
                  </a:lnTo>
                  <a:lnTo>
                    <a:pt x="79996" y="154781"/>
                  </a:lnTo>
                  <a:lnTo>
                    <a:pt x="81112" y="156765"/>
                  </a:lnTo>
                  <a:lnTo>
                    <a:pt x="82848" y="158089"/>
                  </a:lnTo>
                  <a:lnTo>
                    <a:pt x="84998" y="158970"/>
                  </a:lnTo>
                  <a:lnTo>
                    <a:pt x="86431" y="160550"/>
                  </a:lnTo>
                  <a:lnTo>
                    <a:pt x="88023" y="164952"/>
                  </a:lnTo>
                  <a:lnTo>
                    <a:pt x="90267" y="202182"/>
                  </a:lnTo>
                  <a:lnTo>
                    <a:pt x="96360" y="214268"/>
                  </a:lnTo>
                  <a:lnTo>
                    <a:pt x="99197" y="247054"/>
                  </a:lnTo>
                  <a:lnTo>
                    <a:pt x="105290" y="258961"/>
                  </a:lnTo>
                  <a:lnTo>
                    <a:pt x="108126" y="291703"/>
                  </a:lnTo>
                  <a:lnTo>
                    <a:pt x="114220" y="303609"/>
                  </a:lnTo>
                  <a:lnTo>
                    <a:pt x="116084" y="345354"/>
                  </a:lnTo>
                  <a:lnTo>
                    <a:pt x="116086" y="387321"/>
                  </a:lnTo>
                  <a:lnTo>
                    <a:pt x="116086" y="429225"/>
                  </a:lnTo>
                  <a:lnTo>
                    <a:pt x="116086" y="473111"/>
                  </a:lnTo>
                  <a:lnTo>
                    <a:pt x="116086" y="477500"/>
                  </a:lnTo>
                  <a:lnTo>
                    <a:pt x="118731" y="482759"/>
                  </a:lnTo>
                  <a:lnTo>
                    <a:pt x="122223" y="488403"/>
                  </a:lnTo>
                  <a:lnTo>
                    <a:pt x="124647" y="498331"/>
                  </a:lnTo>
                  <a:lnTo>
                    <a:pt x="125006" y="521008"/>
                  </a:lnTo>
                  <a:lnTo>
                    <a:pt x="127657" y="526900"/>
                  </a:lnTo>
                  <a:lnTo>
                    <a:pt x="131150" y="532826"/>
                  </a:lnTo>
                  <a:lnTo>
                    <a:pt x="133393" y="544715"/>
                  </a:lnTo>
                  <a:lnTo>
                    <a:pt x="133942" y="583406"/>
                  </a:lnTo>
                  <a:lnTo>
                    <a:pt x="136590" y="589359"/>
                  </a:lnTo>
                  <a:lnTo>
                    <a:pt x="140081" y="595312"/>
                  </a:lnTo>
                  <a:lnTo>
                    <a:pt x="142323" y="607219"/>
                  </a:lnTo>
                  <a:lnTo>
                    <a:pt x="143860" y="646098"/>
                  </a:lnTo>
                  <a:lnTo>
                    <a:pt x="150562" y="663405"/>
                  </a:lnTo>
                  <a:lnTo>
                    <a:pt x="152724" y="690724"/>
                  </a:lnTo>
                  <a:lnTo>
                    <a:pt x="159483" y="708051"/>
                  </a:lnTo>
                  <a:lnTo>
                    <a:pt x="163215" y="725902"/>
                  </a:lnTo>
                  <a:lnTo>
                    <a:pt x="167753" y="739288"/>
                  </a:lnTo>
                  <a:lnTo>
                    <a:pt x="170404" y="761936"/>
                  </a:lnTo>
                  <a:lnTo>
                    <a:pt x="177319" y="779459"/>
                  </a:lnTo>
                  <a:lnTo>
                    <a:pt x="179334" y="791686"/>
                  </a:lnTo>
                  <a:lnTo>
                    <a:pt x="185611" y="803656"/>
                  </a:lnTo>
                  <a:lnTo>
                    <a:pt x="187521" y="848136"/>
                  </a:lnTo>
                  <a:lnTo>
                    <a:pt x="187523" y="875109"/>
                  </a:lnTo>
                  <a:lnTo>
                    <a:pt x="165033" y="875109"/>
                  </a:lnTo>
                  <a:lnTo>
                    <a:pt x="163600" y="876101"/>
                  </a:lnTo>
                  <a:lnTo>
                    <a:pt x="162645" y="877755"/>
                  </a:lnTo>
                  <a:lnTo>
                    <a:pt x="162008" y="879850"/>
                  </a:lnTo>
                  <a:lnTo>
                    <a:pt x="160591" y="881246"/>
                  </a:lnTo>
                  <a:lnTo>
                    <a:pt x="156371" y="882798"/>
                  </a:lnTo>
                  <a:lnTo>
                    <a:pt x="145578" y="884786"/>
                  </a:lnTo>
                  <a:lnTo>
                    <a:pt x="136841" y="890103"/>
                  </a:lnTo>
                  <a:lnTo>
                    <a:pt x="130932" y="891695"/>
                  </a:lnTo>
                  <a:lnTo>
                    <a:pt x="128960" y="893112"/>
                  </a:lnTo>
                  <a:lnTo>
                    <a:pt x="127645" y="895048"/>
                  </a:lnTo>
                  <a:lnTo>
                    <a:pt x="126768" y="897332"/>
                  </a:lnTo>
                  <a:lnTo>
                    <a:pt x="125192" y="898854"/>
                  </a:lnTo>
                  <a:lnTo>
                    <a:pt x="115533" y="903943"/>
                  </a:lnTo>
                  <a:lnTo>
                    <a:pt x="74653" y="933672"/>
                  </a:lnTo>
                  <a:lnTo>
                    <a:pt x="68567" y="935864"/>
                  </a:lnTo>
                  <a:lnTo>
                    <a:pt x="62555" y="942129"/>
                  </a:lnTo>
                  <a:lnTo>
                    <a:pt x="56575" y="949545"/>
                  </a:lnTo>
                  <a:lnTo>
                    <a:pt x="47631" y="955703"/>
                  </a:lnTo>
                  <a:lnTo>
                    <a:pt x="39689" y="968221"/>
                  </a:lnTo>
                  <a:lnTo>
                    <a:pt x="37483" y="975362"/>
                  </a:lnTo>
                  <a:lnTo>
                    <a:pt x="35903" y="977663"/>
                  </a:lnTo>
                  <a:lnTo>
                    <a:pt x="33857" y="979197"/>
                  </a:lnTo>
                  <a:lnTo>
                    <a:pt x="31501" y="980220"/>
                  </a:lnTo>
                  <a:lnTo>
                    <a:pt x="29930" y="981894"/>
                  </a:lnTo>
                  <a:lnTo>
                    <a:pt x="24764" y="991710"/>
                  </a:lnTo>
                  <a:lnTo>
                    <a:pt x="20928" y="997377"/>
                  </a:lnTo>
                  <a:lnTo>
                    <a:pt x="17776" y="1006146"/>
                  </a:lnTo>
                  <a:lnTo>
                    <a:pt x="11992" y="1015028"/>
                  </a:lnTo>
                  <a:lnTo>
                    <a:pt x="9333" y="1025153"/>
                  </a:lnTo>
                  <a:lnTo>
                    <a:pt x="9049" y="1031133"/>
                  </a:lnTo>
                  <a:lnTo>
                    <a:pt x="8017" y="1032703"/>
                  </a:lnTo>
                  <a:lnTo>
                    <a:pt x="6337" y="1033750"/>
                  </a:lnTo>
                  <a:lnTo>
                    <a:pt x="4224" y="1034447"/>
                  </a:lnTo>
                  <a:lnTo>
                    <a:pt x="2816" y="1035905"/>
                  </a:lnTo>
                  <a:lnTo>
                    <a:pt x="371" y="1043409"/>
                  </a:lnTo>
                  <a:lnTo>
                    <a:pt x="0" y="1053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49"/>
            <p:cNvSpPr/>
            <p:nvPr/>
          </p:nvSpPr>
          <p:spPr>
            <a:xfrm>
              <a:off x="3804265" y="3089678"/>
              <a:ext cx="571128" cy="348250"/>
            </a:xfrm>
            <a:custGeom>
              <a:avLst/>
              <a:gdLst/>
              <a:ahLst/>
              <a:cxnLst/>
              <a:rect l="0" t="0" r="0" b="0"/>
              <a:pathLst>
                <a:path w="571128" h="348250">
                  <a:moveTo>
                    <a:pt x="437337" y="133939"/>
                  </a:moveTo>
                  <a:lnTo>
                    <a:pt x="437337" y="129199"/>
                  </a:lnTo>
                  <a:lnTo>
                    <a:pt x="434691" y="124225"/>
                  </a:lnTo>
                  <a:lnTo>
                    <a:pt x="431200" y="118708"/>
                  </a:lnTo>
                  <a:lnTo>
                    <a:pt x="428959" y="107081"/>
                  </a:lnTo>
                  <a:lnTo>
                    <a:pt x="428775" y="104128"/>
                  </a:lnTo>
                  <a:lnTo>
                    <a:pt x="425924" y="98200"/>
                  </a:lnTo>
                  <a:lnTo>
                    <a:pt x="422343" y="92258"/>
                  </a:lnTo>
                  <a:lnTo>
                    <a:pt x="419334" y="83335"/>
                  </a:lnTo>
                  <a:lnTo>
                    <a:pt x="415114" y="77383"/>
                  </a:lnTo>
                  <a:lnTo>
                    <a:pt x="409931" y="74077"/>
                  </a:lnTo>
                  <a:lnTo>
                    <a:pt x="407160" y="73195"/>
                  </a:lnTo>
                  <a:lnTo>
                    <a:pt x="405313" y="71615"/>
                  </a:lnTo>
                  <a:lnTo>
                    <a:pt x="389333" y="50487"/>
                  </a:lnTo>
                  <a:lnTo>
                    <a:pt x="383590" y="47240"/>
                  </a:lnTo>
                  <a:lnTo>
                    <a:pt x="377731" y="44805"/>
                  </a:lnTo>
                  <a:lnTo>
                    <a:pt x="358947" y="30504"/>
                  </a:lnTo>
                  <a:lnTo>
                    <a:pt x="340970" y="24872"/>
                  </a:lnTo>
                  <a:lnTo>
                    <a:pt x="322831" y="14499"/>
                  </a:lnTo>
                  <a:lnTo>
                    <a:pt x="301131" y="10025"/>
                  </a:lnTo>
                  <a:lnTo>
                    <a:pt x="288610" y="8258"/>
                  </a:lnTo>
                  <a:lnTo>
                    <a:pt x="267105" y="1920"/>
                  </a:lnTo>
                  <a:lnTo>
                    <a:pt x="225967" y="107"/>
                  </a:lnTo>
                  <a:lnTo>
                    <a:pt x="184327" y="0"/>
                  </a:lnTo>
                  <a:lnTo>
                    <a:pt x="149602" y="986"/>
                  </a:lnTo>
                  <a:lnTo>
                    <a:pt x="109853" y="17773"/>
                  </a:lnTo>
                  <a:lnTo>
                    <a:pt x="91124" y="27355"/>
                  </a:lnTo>
                  <a:lnTo>
                    <a:pt x="51319" y="53587"/>
                  </a:lnTo>
                  <a:lnTo>
                    <a:pt x="33885" y="65481"/>
                  </a:lnTo>
                  <a:lnTo>
                    <a:pt x="23997" y="79149"/>
                  </a:lnTo>
                  <a:lnTo>
                    <a:pt x="3513" y="122125"/>
                  </a:lnTo>
                  <a:lnTo>
                    <a:pt x="0" y="158262"/>
                  </a:lnTo>
                  <a:lnTo>
                    <a:pt x="803" y="182415"/>
                  </a:lnTo>
                  <a:lnTo>
                    <a:pt x="6919" y="198683"/>
                  </a:lnTo>
                  <a:lnTo>
                    <a:pt x="33547" y="243332"/>
                  </a:lnTo>
                  <a:lnTo>
                    <a:pt x="78124" y="283818"/>
                  </a:lnTo>
                  <a:lnTo>
                    <a:pt x="87187" y="290841"/>
                  </a:lnTo>
                  <a:lnTo>
                    <a:pt x="127216" y="309481"/>
                  </a:lnTo>
                  <a:lnTo>
                    <a:pt x="164436" y="327409"/>
                  </a:lnTo>
                  <a:lnTo>
                    <a:pt x="197009" y="336675"/>
                  </a:lnTo>
                  <a:lnTo>
                    <a:pt x="234849" y="339965"/>
                  </a:lnTo>
                  <a:lnTo>
                    <a:pt x="276983" y="346965"/>
                  </a:lnTo>
                  <a:lnTo>
                    <a:pt x="321301" y="348082"/>
                  </a:lnTo>
                  <a:lnTo>
                    <a:pt x="364914" y="348229"/>
                  </a:lnTo>
                  <a:lnTo>
                    <a:pt x="402860" y="348249"/>
                  </a:lnTo>
                  <a:lnTo>
                    <a:pt x="442876" y="340563"/>
                  </a:lnTo>
                  <a:lnTo>
                    <a:pt x="484937" y="324163"/>
                  </a:lnTo>
                  <a:lnTo>
                    <a:pt x="527845" y="300616"/>
                  </a:lnTo>
                  <a:lnTo>
                    <a:pt x="565315" y="264908"/>
                  </a:lnTo>
                  <a:lnTo>
                    <a:pt x="568630" y="258955"/>
                  </a:lnTo>
                  <a:lnTo>
                    <a:pt x="570496" y="247380"/>
                  </a:lnTo>
                  <a:lnTo>
                    <a:pt x="571127" y="230430"/>
                  </a:lnTo>
                  <a:lnTo>
                    <a:pt x="560252" y="189979"/>
                  </a:lnTo>
                  <a:lnTo>
                    <a:pt x="537466" y="149562"/>
                  </a:lnTo>
                  <a:lnTo>
                    <a:pt x="519549" y="132027"/>
                  </a:lnTo>
                  <a:lnTo>
                    <a:pt x="511579" y="122175"/>
                  </a:lnTo>
                  <a:lnTo>
                    <a:pt x="492939" y="105121"/>
                  </a:lnTo>
                  <a:lnTo>
                    <a:pt x="484869" y="95334"/>
                  </a:lnTo>
                  <a:lnTo>
                    <a:pt x="441409" y="65558"/>
                  </a:lnTo>
                  <a:lnTo>
                    <a:pt x="434847" y="59561"/>
                  </a:lnTo>
                  <a:lnTo>
                    <a:pt x="425978" y="56234"/>
                  </a:lnTo>
                  <a:lnTo>
                    <a:pt x="416413" y="53763"/>
                  </a:lnTo>
                  <a:lnTo>
                    <a:pt x="401618" y="44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50"/>
            <p:cNvSpPr/>
            <p:nvPr/>
          </p:nvSpPr>
          <p:spPr>
            <a:xfrm>
              <a:off x="4188023" y="4295180"/>
              <a:ext cx="312541" cy="312540"/>
            </a:xfrm>
            <a:custGeom>
              <a:avLst/>
              <a:gdLst/>
              <a:ahLst/>
              <a:cxnLst/>
              <a:rect l="0" t="0" r="0" b="0"/>
              <a:pathLst>
                <a:path w="312541" h="312540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6510" y="16250"/>
                  </a:lnTo>
                  <a:lnTo>
                    <a:pt x="59606" y="59605"/>
                  </a:lnTo>
                  <a:lnTo>
                    <a:pt x="67491" y="68483"/>
                  </a:lnTo>
                  <a:lnTo>
                    <a:pt x="72253" y="78389"/>
                  </a:lnTo>
                  <a:lnTo>
                    <a:pt x="107042" y="118568"/>
                  </a:lnTo>
                  <a:lnTo>
                    <a:pt x="114051" y="128103"/>
                  </a:lnTo>
                  <a:lnTo>
                    <a:pt x="132074" y="144954"/>
                  </a:lnTo>
                  <a:lnTo>
                    <a:pt x="140059" y="154713"/>
                  </a:lnTo>
                  <a:lnTo>
                    <a:pt x="158708" y="171708"/>
                  </a:lnTo>
                  <a:lnTo>
                    <a:pt x="166779" y="181487"/>
                  </a:lnTo>
                  <a:lnTo>
                    <a:pt x="185484" y="198494"/>
                  </a:lnTo>
                  <a:lnTo>
                    <a:pt x="193563" y="208274"/>
                  </a:lnTo>
                  <a:lnTo>
                    <a:pt x="212272" y="225283"/>
                  </a:lnTo>
                  <a:lnTo>
                    <a:pt x="220351" y="235063"/>
                  </a:lnTo>
                  <a:lnTo>
                    <a:pt x="264835" y="273820"/>
                  </a:lnTo>
                  <a:lnTo>
                    <a:pt x="290709" y="300632"/>
                  </a:lnTo>
                  <a:lnTo>
                    <a:pt x="292916" y="306585"/>
                  </a:lnTo>
                  <a:lnTo>
                    <a:pt x="295488" y="308570"/>
                  </a:lnTo>
                  <a:lnTo>
                    <a:pt x="312540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51"/>
            <p:cNvSpPr/>
            <p:nvPr/>
          </p:nvSpPr>
          <p:spPr>
            <a:xfrm>
              <a:off x="3821906" y="3598664"/>
              <a:ext cx="258962" cy="223243"/>
            </a:xfrm>
            <a:custGeom>
              <a:avLst/>
              <a:gdLst/>
              <a:ahLst/>
              <a:cxnLst/>
              <a:rect l="0" t="0" r="0" b="0"/>
              <a:pathLst>
                <a:path w="258962" h="223243">
                  <a:moveTo>
                    <a:pt x="0" y="0"/>
                  </a:moveTo>
                  <a:lnTo>
                    <a:pt x="42673" y="41681"/>
                  </a:lnTo>
                  <a:lnTo>
                    <a:pt x="82850" y="71438"/>
                  </a:lnTo>
                  <a:lnTo>
                    <a:pt x="106591" y="89297"/>
                  </a:lnTo>
                  <a:lnTo>
                    <a:pt x="118564" y="98227"/>
                  </a:lnTo>
                  <a:lnTo>
                    <a:pt x="161351" y="125016"/>
                  </a:lnTo>
                  <a:lnTo>
                    <a:pt x="171923" y="131961"/>
                  </a:lnTo>
                  <a:lnTo>
                    <a:pt x="203303" y="166443"/>
                  </a:lnTo>
                  <a:lnTo>
                    <a:pt x="216453" y="175544"/>
                  </a:lnTo>
                  <a:lnTo>
                    <a:pt x="235406" y="199427"/>
                  </a:lnTo>
                  <a:lnTo>
                    <a:pt x="241216" y="202736"/>
                  </a:lnTo>
                  <a:lnTo>
                    <a:pt x="244154" y="203618"/>
                  </a:lnTo>
                  <a:lnTo>
                    <a:pt x="246114" y="205198"/>
                  </a:lnTo>
                  <a:lnTo>
                    <a:pt x="249863" y="211171"/>
                  </a:lnTo>
                  <a:lnTo>
                    <a:pt x="254256" y="212917"/>
                  </a:lnTo>
                  <a:lnTo>
                    <a:pt x="255825" y="214374"/>
                  </a:lnTo>
                  <a:lnTo>
                    <a:pt x="258961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52"/>
            <p:cNvSpPr/>
            <p:nvPr/>
          </p:nvSpPr>
          <p:spPr>
            <a:xfrm>
              <a:off x="4143375" y="3670102"/>
              <a:ext cx="223243" cy="160735"/>
            </a:xfrm>
            <a:custGeom>
              <a:avLst/>
              <a:gdLst/>
              <a:ahLst/>
              <a:cxnLst/>
              <a:rect l="0" t="0" r="0" b="0"/>
              <a:pathLst>
                <a:path w="223243" h="160735">
                  <a:moveTo>
                    <a:pt x="223242" y="0"/>
                  </a:moveTo>
                  <a:lnTo>
                    <a:pt x="215554" y="7688"/>
                  </a:lnTo>
                  <a:lnTo>
                    <a:pt x="207428" y="9676"/>
                  </a:lnTo>
                  <a:lnTo>
                    <a:pt x="201993" y="13561"/>
                  </a:lnTo>
                  <a:lnTo>
                    <a:pt x="198915" y="18595"/>
                  </a:lnTo>
                  <a:lnTo>
                    <a:pt x="198094" y="21326"/>
                  </a:lnTo>
                  <a:lnTo>
                    <a:pt x="191891" y="27006"/>
                  </a:lnTo>
                  <a:lnTo>
                    <a:pt x="162889" y="49617"/>
                  </a:lnTo>
                  <a:lnTo>
                    <a:pt x="144771" y="55441"/>
                  </a:lnTo>
                  <a:lnTo>
                    <a:pt x="100478" y="86342"/>
                  </a:lnTo>
                  <a:lnTo>
                    <a:pt x="86216" y="94264"/>
                  </a:lnTo>
                  <a:lnTo>
                    <a:pt x="59600" y="105007"/>
                  </a:lnTo>
                  <a:lnTo>
                    <a:pt x="35897" y="122418"/>
                  </a:lnTo>
                  <a:lnTo>
                    <a:pt x="29845" y="124853"/>
                  </a:lnTo>
                  <a:lnTo>
                    <a:pt x="4713" y="147125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453"/>
          <p:cNvSpPr/>
          <p:nvPr/>
        </p:nvSpPr>
        <p:spPr>
          <a:xfrm>
            <a:off x="3750469" y="2536031"/>
            <a:ext cx="571501" cy="616149"/>
          </a:xfrm>
          <a:custGeom>
            <a:avLst/>
            <a:gdLst/>
            <a:ahLst/>
            <a:cxnLst/>
            <a:rect l="0" t="0" r="0" b="0"/>
            <a:pathLst>
              <a:path w="571501" h="616149">
                <a:moveTo>
                  <a:pt x="53578" y="553641"/>
                </a:moveTo>
                <a:lnTo>
                  <a:pt x="61267" y="553641"/>
                </a:lnTo>
                <a:lnTo>
                  <a:pt x="70087" y="561329"/>
                </a:lnTo>
                <a:lnTo>
                  <a:pt x="75778" y="562203"/>
                </a:lnTo>
                <a:lnTo>
                  <a:pt x="119065" y="562570"/>
                </a:lnTo>
                <a:lnTo>
                  <a:pt x="163342" y="562571"/>
                </a:lnTo>
                <a:lnTo>
                  <a:pt x="207115" y="562571"/>
                </a:lnTo>
                <a:lnTo>
                  <a:pt x="248418" y="571132"/>
                </a:lnTo>
                <a:lnTo>
                  <a:pt x="292106" y="571491"/>
                </a:lnTo>
                <a:lnTo>
                  <a:pt x="332276" y="579878"/>
                </a:lnTo>
                <a:lnTo>
                  <a:pt x="359419" y="581349"/>
                </a:lnTo>
                <a:lnTo>
                  <a:pt x="376957" y="587484"/>
                </a:lnTo>
                <a:lnTo>
                  <a:pt x="403865" y="591841"/>
                </a:lnTo>
                <a:lnTo>
                  <a:pt x="420296" y="596379"/>
                </a:lnTo>
                <a:lnTo>
                  <a:pt x="458249" y="599207"/>
                </a:lnTo>
                <a:lnTo>
                  <a:pt x="475839" y="605968"/>
                </a:lnTo>
                <a:lnTo>
                  <a:pt x="502692" y="609816"/>
                </a:lnTo>
                <a:lnTo>
                  <a:pt x="519654" y="614898"/>
                </a:lnTo>
                <a:lnTo>
                  <a:pt x="561788" y="616148"/>
                </a:lnTo>
                <a:lnTo>
                  <a:pt x="571111" y="607587"/>
                </a:lnTo>
                <a:lnTo>
                  <a:pt x="571500" y="565467"/>
                </a:lnTo>
                <a:lnTo>
                  <a:pt x="571500" y="559559"/>
                </a:lnTo>
                <a:lnTo>
                  <a:pt x="568854" y="553625"/>
                </a:lnTo>
                <a:lnTo>
                  <a:pt x="563811" y="546472"/>
                </a:lnTo>
                <a:lnTo>
                  <a:pt x="562815" y="536938"/>
                </a:lnTo>
                <a:lnTo>
                  <a:pt x="562679" y="527697"/>
                </a:lnTo>
                <a:lnTo>
                  <a:pt x="561650" y="524438"/>
                </a:lnTo>
                <a:lnTo>
                  <a:pt x="559973" y="522266"/>
                </a:lnTo>
                <a:lnTo>
                  <a:pt x="557862" y="520818"/>
                </a:lnTo>
                <a:lnTo>
                  <a:pt x="555517" y="513917"/>
                </a:lnTo>
                <a:lnTo>
                  <a:pt x="552721" y="485372"/>
                </a:lnTo>
                <a:lnTo>
                  <a:pt x="546587" y="473312"/>
                </a:lnTo>
                <a:lnTo>
                  <a:pt x="544717" y="430610"/>
                </a:lnTo>
                <a:lnTo>
                  <a:pt x="544711" y="399228"/>
                </a:lnTo>
                <a:lnTo>
                  <a:pt x="542065" y="393070"/>
                </a:lnTo>
                <a:lnTo>
                  <a:pt x="538574" y="387026"/>
                </a:lnTo>
                <a:lnTo>
                  <a:pt x="536608" y="377053"/>
                </a:lnTo>
                <a:lnTo>
                  <a:pt x="535787" y="332456"/>
                </a:lnTo>
                <a:lnTo>
                  <a:pt x="535781" y="288800"/>
                </a:lnTo>
                <a:lnTo>
                  <a:pt x="535781" y="247424"/>
                </a:lnTo>
                <a:lnTo>
                  <a:pt x="533135" y="241265"/>
                </a:lnTo>
                <a:lnTo>
                  <a:pt x="529644" y="235221"/>
                </a:lnTo>
                <a:lnTo>
                  <a:pt x="527403" y="223257"/>
                </a:lnTo>
                <a:lnTo>
                  <a:pt x="526883" y="202407"/>
                </a:lnTo>
                <a:lnTo>
                  <a:pt x="524220" y="196454"/>
                </a:lnTo>
                <a:lnTo>
                  <a:pt x="520721" y="190500"/>
                </a:lnTo>
                <a:lnTo>
                  <a:pt x="518474" y="178594"/>
                </a:lnTo>
                <a:lnTo>
                  <a:pt x="517175" y="171649"/>
                </a:lnTo>
                <a:lnTo>
                  <a:pt x="508849" y="147671"/>
                </a:lnTo>
                <a:lnTo>
                  <a:pt x="506912" y="146073"/>
                </a:lnTo>
                <a:lnTo>
                  <a:pt x="504629" y="145007"/>
                </a:lnTo>
                <a:lnTo>
                  <a:pt x="503107" y="142312"/>
                </a:lnTo>
                <a:lnTo>
                  <a:pt x="499972" y="130030"/>
                </a:lnTo>
                <a:lnTo>
                  <a:pt x="478823" y="96147"/>
                </a:lnTo>
                <a:lnTo>
                  <a:pt x="473094" y="92342"/>
                </a:lnTo>
                <a:lnTo>
                  <a:pt x="470177" y="91327"/>
                </a:lnTo>
                <a:lnTo>
                  <a:pt x="468232" y="89658"/>
                </a:lnTo>
                <a:lnTo>
                  <a:pt x="446319" y="62463"/>
                </a:lnTo>
                <a:lnTo>
                  <a:pt x="431580" y="48612"/>
                </a:lnTo>
                <a:lnTo>
                  <a:pt x="419691" y="42786"/>
                </a:lnTo>
                <a:lnTo>
                  <a:pt x="404811" y="30513"/>
                </a:lnTo>
                <a:lnTo>
                  <a:pt x="392906" y="24879"/>
                </a:lnTo>
                <a:lnTo>
                  <a:pt x="386953" y="20979"/>
                </a:lnTo>
                <a:lnTo>
                  <a:pt x="378023" y="17792"/>
                </a:lnTo>
                <a:lnTo>
                  <a:pt x="368101" y="11997"/>
                </a:lnTo>
                <a:lnTo>
                  <a:pt x="343132" y="8207"/>
                </a:lnTo>
                <a:lnTo>
                  <a:pt x="330562" y="1915"/>
                </a:lnTo>
                <a:lnTo>
                  <a:pt x="288727" y="7"/>
                </a:lnTo>
                <a:lnTo>
                  <a:pt x="255984" y="0"/>
                </a:lnTo>
                <a:lnTo>
                  <a:pt x="250031" y="2646"/>
                </a:lnTo>
                <a:lnTo>
                  <a:pt x="244078" y="6137"/>
                </a:lnTo>
                <a:lnTo>
                  <a:pt x="232172" y="8378"/>
                </a:lnTo>
                <a:lnTo>
                  <a:pt x="225226" y="9677"/>
                </a:lnTo>
                <a:lnTo>
                  <a:pt x="208388" y="16586"/>
                </a:lnTo>
                <a:lnTo>
                  <a:pt x="198847" y="23745"/>
                </a:lnTo>
                <a:lnTo>
                  <a:pt x="190327" y="26879"/>
                </a:lnTo>
                <a:lnTo>
                  <a:pt x="169654" y="42182"/>
                </a:lnTo>
                <a:lnTo>
                  <a:pt x="163706" y="44545"/>
                </a:lnTo>
                <a:lnTo>
                  <a:pt x="157756" y="48902"/>
                </a:lnTo>
                <a:lnTo>
                  <a:pt x="154450" y="54146"/>
                </a:lnTo>
                <a:lnTo>
                  <a:pt x="151988" y="59784"/>
                </a:lnTo>
                <a:lnTo>
                  <a:pt x="147586" y="65597"/>
                </a:lnTo>
                <a:lnTo>
                  <a:pt x="142323" y="68842"/>
                </a:lnTo>
                <a:lnTo>
                  <a:pt x="136676" y="71276"/>
                </a:lnTo>
                <a:lnTo>
                  <a:pt x="104176" y="101236"/>
                </a:lnTo>
                <a:lnTo>
                  <a:pt x="100871" y="107171"/>
                </a:lnTo>
                <a:lnTo>
                  <a:pt x="98409" y="113116"/>
                </a:lnTo>
                <a:lnTo>
                  <a:pt x="82849" y="133946"/>
                </a:lnTo>
                <a:lnTo>
                  <a:pt x="80478" y="139899"/>
                </a:lnTo>
                <a:lnTo>
                  <a:pt x="66225" y="163895"/>
                </a:lnTo>
                <a:lnTo>
                  <a:pt x="62617" y="174790"/>
                </a:lnTo>
                <a:lnTo>
                  <a:pt x="56697" y="184302"/>
                </a:lnTo>
                <a:lnTo>
                  <a:pt x="53510" y="193404"/>
                </a:lnTo>
                <a:lnTo>
                  <a:pt x="47715" y="203377"/>
                </a:lnTo>
                <a:lnTo>
                  <a:pt x="43925" y="228366"/>
                </a:lnTo>
                <a:lnTo>
                  <a:pt x="37633" y="240938"/>
                </a:lnTo>
                <a:lnTo>
                  <a:pt x="36995" y="243969"/>
                </a:lnTo>
                <a:lnTo>
                  <a:pt x="29834" y="256955"/>
                </a:lnTo>
                <a:lnTo>
                  <a:pt x="25876" y="291457"/>
                </a:lnTo>
                <a:lnTo>
                  <a:pt x="19737" y="303561"/>
                </a:lnTo>
                <a:lnTo>
                  <a:pt x="16940" y="335522"/>
                </a:lnTo>
                <a:lnTo>
                  <a:pt x="10806" y="348095"/>
                </a:lnTo>
                <a:lnTo>
                  <a:pt x="4199" y="391693"/>
                </a:lnTo>
                <a:lnTo>
                  <a:pt x="829" y="406962"/>
                </a:lnTo>
                <a:lnTo>
                  <a:pt x="3" y="449458"/>
                </a:lnTo>
                <a:lnTo>
                  <a:pt x="0" y="491133"/>
                </a:lnTo>
                <a:lnTo>
                  <a:pt x="0" y="532826"/>
                </a:lnTo>
                <a:lnTo>
                  <a:pt x="0" y="560916"/>
                </a:lnTo>
                <a:lnTo>
                  <a:pt x="992" y="561468"/>
                </a:lnTo>
                <a:lnTo>
                  <a:pt x="4740" y="562080"/>
                </a:lnTo>
                <a:lnTo>
                  <a:pt x="6137" y="563236"/>
                </a:lnTo>
                <a:lnTo>
                  <a:pt x="8561" y="570216"/>
                </a:lnTo>
                <a:lnTo>
                  <a:pt x="8929" y="585135"/>
                </a:lnTo>
                <a:lnTo>
                  <a:pt x="9921" y="586543"/>
                </a:lnTo>
                <a:lnTo>
                  <a:pt x="11575" y="587482"/>
                </a:lnTo>
                <a:lnTo>
                  <a:pt x="17859" y="5893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148"/>
          <p:cNvGrpSpPr/>
          <p:nvPr/>
        </p:nvGrpSpPr>
        <p:grpSpPr>
          <a:xfrm>
            <a:off x="3795243" y="2625329"/>
            <a:ext cx="883914" cy="1634133"/>
            <a:chOff x="3795243" y="2625329"/>
            <a:chExt cx="883914" cy="1634133"/>
          </a:xfrm>
        </p:grpSpPr>
        <p:sp>
          <p:nvSpPr>
            <p:cNvPr id="18" name="SMARTInkShape-454"/>
            <p:cNvSpPr/>
            <p:nvPr/>
          </p:nvSpPr>
          <p:spPr>
            <a:xfrm>
              <a:off x="4330898" y="3491511"/>
              <a:ext cx="348259" cy="767951"/>
            </a:xfrm>
            <a:custGeom>
              <a:avLst/>
              <a:gdLst/>
              <a:ahLst/>
              <a:cxnLst/>
              <a:rect l="0" t="0" r="0" b="0"/>
              <a:pathLst>
                <a:path w="348259" h="767951">
                  <a:moveTo>
                    <a:pt x="348258" y="107153"/>
                  </a:moveTo>
                  <a:lnTo>
                    <a:pt x="348258" y="67206"/>
                  </a:lnTo>
                  <a:lnTo>
                    <a:pt x="345613" y="61948"/>
                  </a:lnTo>
                  <a:lnTo>
                    <a:pt x="335830" y="50488"/>
                  </a:lnTo>
                  <a:lnTo>
                    <a:pt x="330167" y="47242"/>
                  </a:lnTo>
                  <a:lnTo>
                    <a:pt x="327268" y="46377"/>
                  </a:lnTo>
                  <a:lnTo>
                    <a:pt x="325335" y="44807"/>
                  </a:lnTo>
                  <a:lnTo>
                    <a:pt x="320630" y="37858"/>
                  </a:lnTo>
                  <a:lnTo>
                    <a:pt x="308543" y="30507"/>
                  </a:lnTo>
                  <a:lnTo>
                    <a:pt x="298236" y="26896"/>
                  </a:lnTo>
                  <a:lnTo>
                    <a:pt x="288899" y="20976"/>
                  </a:lnTo>
                  <a:lnTo>
                    <a:pt x="279848" y="17788"/>
                  </a:lnTo>
                  <a:lnTo>
                    <a:pt x="269891" y="11993"/>
                  </a:lnTo>
                  <a:lnTo>
                    <a:pt x="255805" y="8843"/>
                  </a:lnTo>
                  <a:lnTo>
                    <a:pt x="243915" y="3059"/>
                  </a:lnTo>
                  <a:lnTo>
                    <a:pt x="199532" y="77"/>
                  </a:lnTo>
                  <a:lnTo>
                    <a:pt x="167098" y="0"/>
                  </a:lnTo>
                  <a:lnTo>
                    <a:pt x="128245" y="9674"/>
                  </a:lnTo>
                  <a:lnTo>
                    <a:pt x="116136" y="15946"/>
                  </a:lnTo>
                  <a:lnTo>
                    <a:pt x="113143" y="16583"/>
                  </a:lnTo>
                  <a:lnTo>
                    <a:pt x="93268" y="26876"/>
                  </a:lnTo>
                  <a:lnTo>
                    <a:pt x="91944" y="28830"/>
                  </a:lnTo>
                  <a:lnTo>
                    <a:pt x="89482" y="33647"/>
                  </a:lnTo>
                  <a:lnTo>
                    <a:pt x="68353" y="56587"/>
                  </a:lnTo>
                  <a:lnTo>
                    <a:pt x="62460" y="59875"/>
                  </a:lnTo>
                  <a:lnTo>
                    <a:pt x="59500" y="60751"/>
                  </a:lnTo>
                  <a:lnTo>
                    <a:pt x="57526" y="62328"/>
                  </a:lnTo>
                  <a:lnTo>
                    <a:pt x="38201" y="89342"/>
                  </a:lnTo>
                  <a:lnTo>
                    <a:pt x="35830" y="95269"/>
                  </a:lnTo>
                  <a:lnTo>
                    <a:pt x="29909" y="104183"/>
                  </a:lnTo>
                  <a:lnTo>
                    <a:pt x="26722" y="113108"/>
                  </a:lnTo>
                  <a:lnTo>
                    <a:pt x="20926" y="122037"/>
                  </a:lnTo>
                  <a:lnTo>
                    <a:pt x="17776" y="130966"/>
                  </a:lnTo>
                  <a:lnTo>
                    <a:pt x="11992" y="139895"/>
                  </a:lnTo>
                  <a:lnTo>
                    <a:pt x="9837" y="149817"/>
                  </a:lnTo>
                  <a:lnTo>
                    <a:pt x="8207" y="163891"/>
                  </a:lnTo>
                  <a:lnTo>
                    <a:pt x="1277" y="181199"/>
                  </a:lnTo>
                  <a:lnTo>
                    <a:pt x="5" y="223238"/>
                  </a:lnTo>
                  <a:lnTo>
                    <a:pt x="0" y="267724"/>
                  </a:lnTo>
                  <a:lnTo>
                    <a:pt x="0" y="311323"/>
                  </a:lnTo>
                  <a:lnTo>
                    <a:pt x="0" y="333004"/>
                  </a:lnTo>
                  <a:lnTo>
                    <a:pt x="2646" y="339161"/>
                  </a:lnTo>
                  <a:lnTo>
                    <a:pt x="6137" y="345205"/>
                  </a:lnTo>
                  <a:lnTo>
                    <a:pt x="8378" y="357170"/>
                  </a:lnTo>
                  <a:lnTo>
                    <a:pt x="9677" y="364123"/>
                  </a:lnTo>
                  <a:lnTo>
                    <a:pt x="16586" y="385708"/>
                  </a:lnTo>
                  <a:lnTo>
                    <a:pt x="18778" y="407713"/>
                  </a:lnTo>
                  <a:lnTo>
                    <a:pt x="24913" y="419678"/>
                  </a:lnTo>
                  <a:lnTo>
                    <a:pt x="27534" y="434573"/>
                  </a:lnTo>
                  <a:lnTo>
                    <a:pt x="32853" y="444496"/>
                  </a:lnTo>
                  <a:lnTo>
                    <a:pt x="36689" y="488080"/>
                  </a:lnTo>
                  <a:lnTo>
                    <a:pt x="42783" y="500045"/>
                  </a:lnTo>
                  <a:lnTo>
                    <a:pt x="44540" y="520894"/>
                  </a:lnTo>
                  <a:lnTo>
                    <a:pt x="45568" y="522879"/>
                  </a:lnTo>
                  <a:lnTo>
                    <a:pt x="47246" y="524202"/>
                  </a:lnTo>
                  <a:lnTo>
                    <a:pt x="49357" y="525084"/>
                  </a:lnTo>
                  <a:lnTo>
                    <a:pt x="50764" y="527657"/>
                  </a:lnTo>
                  <a:lnTo>
                    <a:pt x="53414" y="553249"/>
                  </a:lnTo>
                  <a:lnTo>
                    <a:pt x="53468" y="556355"/>
                  </a:lnTo>
                  <a:lnTo>
                    <a:pt x="56176" y="562452"/>
                  </a:lnTo>
                  <a:lnTo>
                    <a:pt x="59694" y="568469"/>
                  </a:lnTo>
                  <a:lnTo>
                    <a:pt x="62137" y="578656"/>
                  </a:lnTo>
                  <a:lnTo>
                    <a:pt x="63479" y="609793"/>
                  </a:lnTo>
                  <a:lnTo>
                    <a:pt x="70194" y="627607"/>
                  </a:lnTo>
                  <a:lnTo>
                    <a:pt x="72357" y="648861"/>
                  </a:lnTo>
                  <a:lnTo>
                    <a:pt x="79117" y="659026"/>
                  </a:lnTo>
                  <a:lnTo>
                    <a:pt x="80120" y="667574"/>
                  </a:lnTo>
                  <a:lnTo>
                    <a:pt x="80358" y="690591"/>
                  </a:lnTo>
                  <a:lnTo>
                    <a:pt x="81353" y="692565"/>
                  </a:lnTo>
                  <a:lnTo>
                    <a:pt x="83009" y="693881"/>
                  </a:lnTo>
                  <a:lnTo>
                    <a:pt x="85105" y="694758"/>
                  </a:lnTo>
                  <a:lnTo>
                    <a:pt x="86503" y="696335"/>
                  </a:lnTo>
                  <a:lnTo>
                    <a:pt x="88055" y="700733"/>
                  </a:lnTo>
                  <a:lnTo>
                    <a:pt x="89297" y="743791"/>
                  </a:lnTo>
                  <a:lnTo>
                    <a:pt x="89297" y="767940"/>
                  </a:lnTo>
                  <a:lnTo>
                    <a:pt x="98227" y="76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55"/>
            <p:cNvSpPr/>
            <p:nvPr/>
          </p:nvSpPr>
          <p:spPr>
            <a:xfrm>
              <a:off x="3795243" y="2625329"/>
              <a:ext cx="428073" cy="517799"/>
            </a:xfrm>
            <a:custGeom>
              <a:avLst/>
              <a:gdLst/>
              <a:ahLst/>
              <a:cxnLst/>
              <a:rect l="0" t="0" r="0" b="0"/>
              <a:pathLst>
                <a:path w="428073" h="517799">
                  <a:moveTo>
                    <a:pt x="214187" y="446484"/>
                  </a:moveTo>
                  <a:lnTo>
                    <a:pt x="209446" y="446484"/>
                  </a:lnTo>
                  <a:lnTo>
                    <a:pt x="169237" y="431038"/>
                  </a:lnTo>
                  <a:lnTo>
                    <a:pt x="151590" y="426693"/>
                  </a:lnTo>
                  <a:lnTo>
                    <a:pt x="110002" y="407675"/>
                  </a:lnTo>
                  <a:lnTo>
                    <a:pt x="86193" y="402989"/>
                  </a:lnTo>
                  <a:lnTo>
                    <a:pt x="68335" y="401185"/>
                  </a:lnTo>
                  <a:lnTo>
                    <a:pt x="23851" y="387023"/>
                  </a:lnTo>
                  <a:lnTo>
                    <a:pt x="16153" y="385330"/>
                  </a:lnTo>
                  <a:lnTo>
                    <a:pt x="13704" y="383886"/>
                  </a:lnTo>
                  <a:lnTo>
                    <a:pt x="12070" y="381932"/>
                  </a:lnTo>
                  <a:lnTo>
                    <a:pt x="10981" y="379636"/>
                  </a:lnTo>
                  <a:lnTo>
                    <a:pt x="9264" y="378106"/>
                  </a:lnTo>
                  <a:lnTo>
                    <a:pt x="0" y="375081"/>
                  </a:lnTo>
                  <a:lnTo>
                    <a:pt x="25609" y="375047"/>
                  </a:lnTo>
                  <a:lnTo>
                    <a:pt x="33802" y="377692"/>
                  </a:lnTo>
                  <a:lnTo>
                    <a:pt x="41742" y="381183"/>
                  </a:lnTo>
                  <a:lnTo>
                    <a:pt x="83073" y="390880"/>
                  </a:lnTo>
                  <a:lnTo>
                    <a:pt x="124270" y="398775"/>
                  </a:lnTo>
                  <a:lnTo>
                    <a:pt x="164261" y="408695"/>
                  </a:lnTo>
                  <a:lnTo>
                    <a:pt x="206548" y="421609"/>
                  </a:lnTo>
                  <a:lnTo>
                    <a:pt x="224585" y="427239"/>
                  </a:lnTo>
                  <a:lnTo>
                    <a:pt x="249371" y="428613"/>
                  </a:lnTo>
                  <a:lnTo>
                    <a:pt x="220339" y="428624"/>
                  </a:lnTo>
                  <a:lnTo>
                    <a:pt x="178244" y="410533"/>
                  </a:lnTo>
                  <a:lnTo>
                    <a:pt x="166462" y="405701"/>
                  </a:lnTo>
                  <a:lnTo>
                    <a:pt x="122238" y="392348"/>
                  </a:lnTo>
                  <a:lnTo>
                    <a:pt x="80793" y="377643"/>
                  </a:lnTo>
                  <a:lnTo>
                    <a:pt x="62546" y="373170"/>
                  </a:lnTo>
                  <a:lnTo>
                    <a:pt x="44571" y="368206"/>
                  </a:lnTo>
                  <a:lnTo>
                    <a:pt x="33630" y="366053"/>
                  </a:lnTo>
                  <a:lnTo>
                    <a:pt x="1684" y="349618"/>
                  </a:lnTo>
                  <a:lnTo>
                    <a:pt x="2073" y="349164"/>
                  </a:lnTo>
                  <a:lnTo>
                    <a:pt x="10067" y="348337"/>
                  </a:lnTo>
                  <a:lnTo>
                    <a:pt x="22848" y="349273"/>
                  </a:lnTo>
                  <a:lnTo>
                    <a:pt x="50758" y="355949"/>
                  </a:lnTo>
                  <a:lnTo>
                    <a:pt x="90960" y="361818"/>
                  </a:lnTo>
                  <a:lnTo>
                    <a:pt x="134055" y="372618"/>
                  </a:lnTo>
                  <a:lnTo>
                    <a:pt x="177507" y="380863"/>
                  </a:lnTo>
                  <a:lnTo>
                    <a:pt x="216818" y="389839"/>
                  </a:lnTo>
                  <a:lnTo>
                    <a:pt x="258743" y="392902"/>
                  </a:lnTo>
                  <a:lnTo>
                    <a:pt x="215462" y="370782"/>
                  </a:lnTo>
                  <a:lnTo>
                    <a:pt x="175392" y="351158"/>
                  </a:lnTo>
                  <a:lnTo>
                    <a:pt x="133814" y="330393"/>
                  </a:lnTo>
                  <a:lnTo>
                    <a:pt x="100746" y="315184"/>
                  </a:lnTo>
                  <a:lnTo>
                    <a:pt x="81977" y="308320"/>
                  </a:lnTo>
                  <a:lnTo>
                    <a:pt x="78421" y="305758"/>
                  </a:lnTo>
                  <a:lnTo>
                    <a:pt x="72426" y="298402"/>
                  </a:lnTo>
                  <a:lnTo>
                    <a:pt x="62832" y="294824"/>
                  </a:lnTo>
                  <a:lnTo>
                    <a:pt x="103278" y="295672"/>
                  </a:lnTo>
                  <a:lnTo>
                    <a:pt x="145997" y="303773"/>
                  </a:lnTo>
                  <a:lnTo>
                    <a:pt x="187825" y="315928"/>
                  </a:lnTo>
                  <a:lnTo>
                    <a:pt x="229457" y="323384"/>
                  </a:lnTo>
                  <a:lnTo>
                    <a:pt x="267607" y="335611"/>
                  </a:lnTo>
                  <a:lnTo>
                    <a:pt x="310961" y="339314"/>
                  </a:lnTo>
                  <a:lnTo>
                    <a:pt x="307242" y="339323"/>
                  </a:lnTo>
                  <a:lnTo>
                    <a:pt x="302508" y="336680"/>
                  </a:lnTo>
                  <a:lnTo>
                    <a:pt x="269546" y="315412"/>
                  </a:lnTo>
                  <a:lnTo>
                    <a:pt x="229618" y="297646"/>
                  </a:lnTo>
                  <a:lnTo>
                    <a:pt x="186270" y="279795"/>
                  </a:lnTo>
                  <a:lnTo>
                    <a:pt x="147341" y="264913"/>
                  </a:lnTo>
                  <a:lnTo>
                    <a:pt x="105141" y="252179"/>
                  </a:lnTo>
                  <a:lnTo>
                    <a:pt x="89974" y="243583"/>
                  </a:lnTo>
                  <a:lnTo>
                    <a:pt x="77424" y="241591"/>
                  </a:lnTo>
                  <a:lnTo>
                    <a:pt x="75386" y="240435"/>
                  </a:lnTo>
                  <a:lnTo>
                    <a:pt x="74028" y="238673"/>
                  </a:lnTo>
                  <a:lnTo>
                    <a:pt x="71471" y="232552"/>
                  </a:lnTo>
                  <a:lnTo>
                    <a:pt x="88495" y="232204"/>
                  </a:lnTo>
                  <a:lnTo>
                    <a:pt x="128993" y="241267"/>
                  </a:lnTo>
                  <a:lnTo>
                    <a:pt x="172691" y="255267"/>
                  </a:lnTo>
                  <a:lnTo>
                    <a:pt x="214602" y="263214"/>
                  </a:lnTo>
                  <a:lnTo>
                    <a:pt x="256244" y="269920"/>
                  </a:lnTo>
                  <a:lnTo>
                    <a:pt x="281131" y="275911"/>
                  </a:lnTo>
                  <a:lnTo>
                    <a:pt x="301660" y="276784"/>
                  </a:lnTo>
                  <a:lnTo>
                    <a:pt x="302268" y="275804"/>
                  </a:lnTo>
                  <a:lnTo>
                    <a:pt x="302943" y="272069"/>
                  </a:lnTo>
                  <a:lnTo>
                    <a:pt x="302131" y="270676"/>
                  </a:lnTo>
                  <a:lnTo>
                    <a:pt x="300598" y="269747"/>
                  </a:lnTo>
                  <a:lnTo>
                    <a:pt x="298583" y="269128"/>
                  </a:lnTo>
                  <a:lnTo>
                    <a:pt x="287228" y="261997"/>
                  </a:lnTo>
                  <a:lnTo>
                    <a:pt x="272429" y="257876"/>
                  </a:lnTo>
                  <a:lnTo>
                    <a:pt x="255477" y="246953"/>
                  </a:lnTo>
                  <a:lnTo>
                    <a:pt x="213970" y="228349"/>
                  </a:lnTo>
                  <a:lnTo>
                    <a:pt x="174741" y="208545"/>
                  </a:lnTo>
                  <a:lnTo>
                    <a:pt x="131692" y="190516"/>
                  </a:lnTo>
                  <a:lnTo>
                    <a:pt x="89418" y="167802"/>
                  </a:lnTo>
                  <a:lnTo>
                    <a:pt x="83328" y="163875"/>
                  </a:lnTo>
                  <a:lnTo>
                    <a:pt x="77314" y="162130"/>
                  </a:lnTo>
                  <a:lnTo>
                    <a:pt x="75313" y="160672"/>
                  </a:lnTo>
                  <a:lnTo>
                    <a:pt x="73979" y="158708"/>
                  </a:lnTo>
                  <a:lnTo>
                    <a:pt x="73090" y="156407"/>
                  </a:lnTo>
                  <a:lnTo>
                    <a:pt x="73489" y="154873"/>
                  </a:lnTo>
                  <a:lnTo>
                    <a:pt x="74748" y="153850"/>
                  </a:lnTo>
                  <a:lnTo>
                    <a:pt x="78792" y="152713"/>
                  </a:lnTo>
                  <a:lnTo>
                    <a:pt x="105877" y="151839"/>
                  </a:lnTo>
                  <a:lnTo>
                    <a:pt x="147621" y="159496"/>
                  </a:lnTo>
                  <a:lnTo>
                    <a:pt x="188039" y="163216"/>
                  </a:lnTo>
                  <a:lnTo>
                    <a:pt x="232131" y="169807"/>
                  </a:lnTo>
                  <a:lnTo>
                    <a:pt x="271965" y="177240"/>
                  </a:lnTo>
                  <a:lnTo>
                    <a:pt x="316463" y="178582"/>
                  </a:lnTo>
                  <a:lnTo>
                    <a:pt x="318089" y="177594"/>
                  </a:lnTo>
                  <a:lnTo>
                    <a:pt x="319174" y="175942"/>
                  </a:lnTo>
                  <a:lnTo>
                    <a:pt x="319897" y="173849"/>
                  </a:lnTo>
                  <a:lnTo>
                    <a:pt x="319386" y="171462"/>
                  </a:lnTo>
                  <a:lnTo>
                    <a:pt x="316174" y="166163"/>
                  </a:lnTo>
                  <a:lnTo>
                    <a:pt x="313928" y="164353"/>
                  </a:lnTo>
                  <a:lnTo>
                    <a:pt x="271403" y="140757"/>
                  </a:lnTo>
                  <a:lnTo>
                    <a:pt x="230340" y="122113"/>
                  </a:lnTo>
                  <a:lnTo>
                    <a:pt x="196982" y="109155"/>
                  </a:lnTo>
                  <a:lnTo>
                    <a:pt x="159323" y="87563"/>
                  </a:lnTo>
                  <a:lnTo>
                    <a:pt x="118437" y="71600"/>
                  </a:lnTo>
                  <a:lnTo>
                    <a:pt x="77526" y="48623"/>
                  </a:lnTo>
                  <a:lnTo>
                    <a:pt x="69774" y="46414"/>
                  </a:lnTo>
                  <a:lnTo>
                    <a:pt x="67310" y="44833"/>
                  </a:lnTo>
                  <a:lnTo>
                    <a:pt x="65667" y="42787"/>
                  </a:lnTo>
                  <a:lnTo>
                    <a:pt x="62574" y="36131"/>
                  </a:lnTo>
                  <a:lnTo>
                    <a:pt x="101532" y="35725"/>
                  </a:lnTo>
                  <a:lnTo>
                    <a:pt x="119072" y="36712"/>
                  </a:lnTo>
                  <a:lnTo>
                    <a:pt x="161796" y="44812"/>
                  </a:lnTo>
                  <a:lnTo>
                    <a:pt x="200673" y="52227"/>
                  </a:lnTo>
                  <a:lnTo>
                    <a:pt x="238902" y="60467"/>
                  </a:lnTo>
                  <a:lnTo>
                    <a:pt x="269476" y="63231"/>
                  </a:lnTo>
                  <a:lnTo>
                    <a:pt x="288042" y="70160"/>
                  </a:lnTo>
                  <a:lnTo>
                    <a:pt x="297365" y="71058"/>
                  </a:lnTo>
                  <a:lnTo>
                    <a:pt x="299404" y="70192"/>
                  </a:lnTo>
                  <a:lnTo>
                    <a:pt x="300764" y="68622"/>
                  </a:lnTo>
                  <a:lnTo>
                    <a:pt x="301670" y="66584"/>
                  </a:lnTo>
                  <a:lnTo>
                    <a:pt x="301283" y="65225"/>
                  </a:lnTo>
                  <a:lnTo>
                    <a:pt x="300032" y="64319"/>
                  </a:lnTo>
                  <a:lnTo>
                    <a:pt x="298206" y="63715"/>
                  </a:lnTo>
                  <a:lnTo>
                    <a:pt x="285321" y="55598"/>
                  </a:lnTo>
                  <a:lnTo>
                    <a:pt x="242551" y="40310"/>
                  </a:lnTo>
                  <a:lnTo>
                    <a:pt x="214002" y="29255"/>
                  </a:lnTo>
                  <a:lnTo>
                    <a:pt x="196273" y="24873"/>
                  </a:lnTo>
                  <a:lnTo>
                    <a:pt x="154837" y="9038"/>
                  </a:lnTo>
                  <a:lnTo>
                    <a:pt x="134934" y="923"/>
                  </a:lnTo>
                  <a:lnTo>
                    <a:pt x="125340" y="35"/>
                  </a:lnTo>
                  <a:lnTo>
                    <a:pt x="164794" y="992"/>
                  </a:lnTo>
                  <a:lnTo>
                    <a:pt x="206539" y="9094"/>
                  </a:lnTo>
                  <a:lnTo>
                    <a:pt x="245334" y="21249"/>
                  </a:lnTo>
                  <a:lnTo>
                    <a:pt x="287248" y="31042"/>
                  </a:lnTo>
                  <a:lnTo>
                    <a:pt x="327118" y="36629"/>
                  </a:lnTo>
                  <a:lnTo>
                    <a:pt x="337415" y="43396"/>
                  </a:lnTo>
                  <a:lnTo>
                    <a:pt x="333932" y="39536"/>
                  </a:lnTo>
                  <a:lnTo>
                    <a:pt x="329253" y="37415"/>
                  </a:lnTo>
                  <a:lnTo>
                    <a:pt x="315256" y="34949"/>
                  </a:lnTo>
                  <a:lnTo>
                    <a:pt x="309377" y="31077"/>
                  </a:lnTo>
                  <a:lnTo>
                    <a:pt x="265264" y="20902"/>
                  </a:lnTo>
                  <a:lnTo>
                    <a:pt x="235085" y="13519"/>
                  </a:lnTo>
                  <a:lnTo>
                    <a:pt x="205265" y="2466"/>
                  </a:lnTo>
                  <a:lnTo>
                    <a:pt x="161145" y="3"/>
                  </a:lnTo>
                  <a:lnTo>
                    <a:pt x="181613" y="0"/>
                  </a:lnTo>
                  <a:lnTo>
                    <a:pt x="223658" y="15230"/>
                  </a:lnTo>
                  <a:lnTo>
                    <a:pt x="260278" y="29811"/>
                  </a:lnTo>
                  <a:lnTo>
                    <a:pt x="301028" y="44654"/>
                  </a:lnTo>
                  <a:lnTo>
                    <a:pt x="345012" y="65484"/>
                  </a:lnTo>
                  <a:lnTo>
                    <a:pt x="365188" y="73299"/>
                  </a:lnTo>
                  <a:lnTo>
                    <a:pt x="374351" y="79953"/>
                  </a:lnTo>
                  <a:lnTo>
                    <a:pt x="374752" y="84984"/>
                  </a:lnTo>
                  <a:lnTo>
                    <a:pt x="373816" y="86421"/>
                  </a:lnTo>
                  <a:lnTo>
                    <a:pt x="372200" y="87380"/>
                  </a:lnTo>
                  <a:lnTo>
                    <a:pt x="366767" y="88444"/>
                  </a:lnTo>
                  <a:lnTo>
                    <a:pt x="357737" y="88918"/>
                  </a:lnTo>
                  <a:lnTo>
                    <a:pt x="349755" y="86482"/>
                  </a:lnTo>
                  <a:lnTo>
                    <a:pt x="341908" y="83084"/>
                  </a:lnTo>
                  <a:lnTo>
                    <a:pt x="300647" y="80526"/>
                  </a:lnTo>
                  <a:lnTo>
                    <a:pt x="259370" y="80380"/>
                  </a:lnTo>
                  <a:lnTo>
                    <a:pt x="217195" y="80367"/>
                  </a:lnTo>
                  <a:lnTo>
                    <a:pt x="192266" y="80366"/>
                  </a:lnTo>
                  <a:lnTo>
                    <a:pt x="190643" y="81359"/>
                  </a:lnTo>
                  <a:lnTo>
                    <a:pt x="189561" y="83012"/>
                  </a:lnTo>
                  <a:lnTo>
                    <a:pt x="188840" y="85107"/>
                  </a:lnTo>
                  <a:lnTo>
                    <a:pt x="189351" y="87496"/>
                  </a:lnTo>
                  <a:lnTo>
                    <a:pt x="194812" y="95598"/>
                  </a:lnTo>
                  <a:lnTo>
                    <a:pt x="212331" y="113139"/>
                  </a:lnTo>
                  <a:lnTo>
                    <a:pt x="250449" y="130971"/>
                  </a:lnTo>
                  <a:lnTo>
                    <a:pt x="294524" y="154964"/>
                  </a:lnTo>
                  <a:lnTo>
                    <a:pt x="339122" y="175371"/>
                  </a:lnTo>
                  <a:lnTo>
                    <a:pt x="381996" y="199419"/>
                  </a:lnTo>
                  <a:lnTo>
                    <a:pt x="387988" y="205378"/>
                  </a:lnTo>
                  <a:lnTo>
                    <a:pt x="392500" y="213789"/>
                  </a:lnTo>
                  <a:lnTo>
                    <a:pt x="392697" y="218897"/>
                  </a:lnTo>
                  <a:lnTo>
                    <a:pt x="391733" y="220345"/>
                  </a:lnTo>
                  <a:lnTo>
                    <a:pt x="390098" y="221311"/>
                  </a:lnTo>
                  <a:lnTo>
                    <a:pt x="384643" y="222383"/>
                  </a:lnTo>
                  <a:lnTo>
                    <a:pt x="375604" y="222860"/>
                  </a:lnTo>
                  <a:lnTo>
                    <a:pt x="367618" y="220426"/>
                  </a:lnTo>
                  <a:lnTo>
                    <a:pt x="359769" y="217029"/>
                  </a:lnTo>
                  <a:lnTo>
                    <a:pt x="315263" y="214418"/>
                  </a:lnTo>
                  <a:lnTo>
                    <a:pt x="274703" y="213326"/>
                  </a:lnTo>
                  <a:lnTo>
                    <a:pt x="256380" y="206624"/>
                  </a:lnTo>
                  <a:lnTo>
                    <a:pt x="247084" y="205750"/>
                  </a:lnTo>
                  <a:lnTo>
                    <a:pt x="241045" y="208191"/>
                  </a:lnTo>
                  <a:lnTo>
                    <a:pt x="232573" y="213954"/>
                  </a:lnTo>
                  <a:lnTo>
                    <a:pt x="236943" y="214205"/>
                  </a:lnTo>
                  <a:lnTo>
                    <a:pt x="238287" y="215233"/>
                  </a:lnTo>
                  <a:lnTo>
                    <a:pt x="239781" y="219021"/>
                  </a:lnTo>
                  <a:lnTo>
                    <a:pt x="245736" y="224011"/>
                  </a:lnTo>
                  <a:lnTo>
                    <a:pt x="288786" y="247084"/>
                  </a:lnTo>
                  <a:lnTo>
                    <a:pt x="332929" y="267891"/>
                  </a:lnTo>
                  <a:lnTo>
                    <a:pt x="371724" y="285750"/>
                  </a:lnTo>
                  <a:lnTo>
                    <a:pt x="379454" y="290710"/>
                  </a:lnTo>
                  <a:lnTo>
                    <a:pt x="386196" y="292915"/>
                  </a:lnTo>
                  <a:lnTo>
                    <a:pt x="388391" y="294495"/>
                  </a:lnTo>
                  <a:lnTo>
                    <a:pt x="389854" y="296541"/>
                  </a:lnTo>
                  <a:lnTo>
                    <a:pt x="390829" y="298897"/>
                  </a:lnTo>
                  <a:lnTo>
                    <a:pt x="392472" y="300467"/>
                  </a:lnTo>
                  <a:lnTo>
                    <a:pt x="396943" y="302212"/>
                  </a:lnTo>
                  <a:lnTo>
                    <a:pt x="397540" y="303670"/>
                  </a:lnTo>
                  <a:lnTo>
                    <a:pt x="396945" y="305634"/>
                  </a:lnTo>
                  <a:lnTo>
                    <a:pt x="393603" y="311174"/>
                  </a:lnTo>
                  <a:lnTo>
                    <a:pt x="390500" y="311932"/>
                  </a:lnTo>
                  <a:lnTo>
                    <a:pt x="380424" y="312418"/>
                  </a:lnTo>
                  <a:lnTo>
                    <a:pt x="336031" y="303973"/>
                  </a:lnTo>
                  <a:lnTo>
                    <a:pt x="325225" y="301125"/>
                  </a:lnTo>
                  <a:lnTo>
                    <a:pt x="316123" y="297544"/>
                  </a:lnTo>
                  <a:lnTo>
                    <a:pt x="276563" y="294847"/>
                  </a:lnTo>
                  <a:lnTo>
                    <a:pt x="236404" y="294679"/>
                  </a:lnTo>
                  <a:lnTo>
                    <a:pt x="235943" y="295671"/>
                  </a:lnTo>
                  <a:lnTo>
                    <a:pt x="240117" y="302367"/>
                  </a:lnTo>
                  <a:lnTo>
                    <a:pt x="280690" y="327503"/>
                  </a:lnTo>
                  <a:lnTo>
                    <a:pt x="324048" y="348262"/>
                  </a:lnTo>
                  <a:lnTo>
                    <a:pt x="365445" y="366117"/>
                  </a:lnTo>
                  <a:lnTo>
                    <a:pt x="381043" y="372400"/>
                  </a:lnTo>
                  <a:lnTo>
                    <a:pt x="388556" y="374862"/>
                  </a:lnTo>
                  <a:lnTo>
                    <a:pt x="410481" y="392760"/>
                  </a:lnTo>
                  <a:lnTo>
                    <a:pt x="373139" y="392904"/>
                  </a:lnTo>
                  <a:lnTo>
                    <a:pt x="330087" y="384527"/>
                  </a:lnTo>
                  <a:lnTo>
                    <a:pt x="318284" y="383229"/>
                  </a:lnTo>
                  <a:lnTo>
                    <a:pt x="279336" y="375612"/>
                  </a:lnTo>
                  <a:lnTo>
                    <a:pt x="241132" y="375046"/>
                  </a:lnTo>
                  <a:lnTo>
                    <a:pt x="241022" y="379786"/>
                  </a:lnTo>
                  <a:lnTo>
                    <a:pt x="242991" y="381183"/>
                  </a:lnTo>
                  <a:lnTo>
                    <a:pt x="282958" y="396295"/>
                  </a:lnTo>
                  <a:lnTo>
                    <a:pt x="325330" y="416742"/>
                  </a:lnTo>
                  <a:lnTo>
                    <a:pt x="368142" y="434579"/>
                  </a:lnTo>
                  <a:lnTo>
                    <a:pt x="386582" y="442516"/>
                  </a:lnTo>
                  <a:lnTo>
                    <a:pt x="403622" y="446300"/>
                  </a:lnTo>
                  <a:lnTo>
                    <a:pt x="419031" y="454482"/>
                  </a:lnTo>
                  <a:lnTo>
                    <a:pt x="428072" y="455377"/>
                  </a:lnTo>
                  <a:lnTo>
                    <a:pt x="388595" y="454421"/>
                  </a:lnTo>
                  <a:lnTo>
                    <a:pt x="353979" y="447311"/>
                  </a:lnTo>
                  <a:lnTo>
                    <a:pt x="312220" y="440419"/>
                  </a:lnTo>
                  <a:lnTo>
                    <a:pt x="270574" y="430654"/>
                  </a:lnTo>
                  <a:lnTo>
                    <a:pt x="226512" y="428631"/>
                  </a:lnTo>
                  <a:lnTo>
                    <a:pt x="224626" y="428627"/>
                  </a:lnTo>
                  <a:lnTo>
                    <a:pt x="226433" y="431271"/>
                  </a:lnTo>
                  <a:lnTo>
                    <a:pt x="228304" y="433365"/>
                  </a:lnTo>
                  <a:lnTo>
                    <a:pt x="233029" y="435692"/>
                  </a:lnTo>
                  <a:lnTo>
                    <a:pt x="235678" y="436313"/>
                  </a:lnTo>
                  <a:lnTo>
                    <a:pt x="274258" y="458512"/>
                  </a:lnTo>
                  <a:lnTo>
                    <a:pt x="313268" y="473289"/>
                  </a:lnTo>
                  <a:lnTo>
                    <a:pt x="356353" y="491133"/>
                  </a:lnTo>
                  <a:lnTo>
                    <a:pt x="386734" y="505023"/>
                  </a:lnTo>
                  <a:lnTo>
                    <a:pt x="403667" y="508808"/>
                  </a:lnTo>
                  <a:lnTo>
                    <a:pt x="418891" y="517507"/>
                  </a:lnTo>
                  <a:lnTo>
                    <a:pt x="414628" y="517798"/>
                  </a:lnTo>
                  <a:lnTo>
                    <a:pt x="409766" y="515221"/>
                  </a:lnTo>
                  <a:lnTo>
                    <a:pt x="407081" y="513144"/>
                  </a:lnTo>
                  <a:lnTo>
                    <a:pt x="398805" y="510837"/>
                  </a:lnTo>
                  <a:lnTo>
                    <a:pt x="382990" y="506892"/>
                  </a:lnTo>
                  <a:lnTo>
                    <a:pt x="365736" y="502085"/>
                  </a:lnTo>
                  <a:lnTo>
                    <a:pt x="348056" y="498016"/>
                  </a:lnTo>
                  <a:lnTo>
                    <a:pt x="305338" y="482023"/>
                  </a:lnTo>
                  <a:lnTo>
                    <a:pt x="286174" y="475865"/>
                  </a:lnTo>
                  <a:lnTo>
                    <a:pt x="267928" y="471395"/>
                  </a:lnTo>
                  <a:lnTo>
                    <a:pt x="249954" y="466432"/>
                  </a:lnTo>
                  <a:lnTo>
                    <a:pt x="232061" y="462316"/>
                  </a:lnTo>
                  <a:lnTo>
                    <a:pt x="196327" y="455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149"/>
          <p:cNvGrpSpPr/>
          <p:nvPr/>
        </p:nvGrpSpPr>
        <p:grpSpPr>
          <a:xfrm>
            <a:off x="2053828" y="3696891"/>
            <a:ext cx="419694" cy="294680"/>
            <a:chOff x="2053828" y="3696891"/>
            <a:chExt cx="419694" cy="294680"/>
          </a:xfrm>
        </p:grpSpPr>
        <p:sp>
          <p:nvSpPr>
            <p:cNvPr id="21" name="SMARTInkShape-456"/>
            <p:cNvSpPr/>
            <p:nvPr/>
          </p:nvSpPr>
          <p:spPr>
            <a:xfrm>
              <a:off x="2071688" y="3714750"/>
              <a:ext cx="214313" cy="276821"/>
            </a:xfrm>
            <a:custGeom>
              <a:avLst/>
              <a:gdLst/>
              <a:ahLst/>
              <a:cxnLst/>
              <a:rect l="0" t="0" r="0" b="0"/>
              <a:pathLst>
                <a:path w="214313" h="276821">
                  <a:moveTo>
                    <a:pt x="0" y="0"/>
                  </a:moveTo>
                  <a:lnTo>
                    <a:pt x="4740" y="0"/>
                  </a:lnTo>
                  <a:lnTo>
                    <a:pt x="9713" y="2646"/>
                  </a:lnTo>
                  <a:lnTo>
                    <a:pt x="16250" y="7689"/>
                  </a:lnTo>
                  <a:lnTo>
                    <a:pt x="22123" y="8562"/>
                  </a:lnTo>
                  <a:lnTo>
                    <a:pt x="23678" y="9677"/>
                  </a:lnTo>
                  <a:lnTo>
                    <a:pt x="24715" y="11412"/>
                  </a:lnTo>
                  <a:lnTo>
                    <a:pt x="25406" y="13561"/>
                  </a:lnTo>
                  <a:lnTo>
                    <a:pt x="35802" y="26702"/>
                  </a:lnTo>
                  <a:lnTo>
                    <a:pt x="48985" y="40049"/>
                  </a:lnTo>
                  <a:lnTo>
                    <a:pt x="51537" y="45250"/>
                  </a:lnTo>
                  <a:lnTo>
                    <a:pt x="52217" y="48026"/>
                  </a:lnTo>
                  <a:lnTo>
                    <a:pt x="53663" y="49877"/>
                  </a:lnTo>
                  <a:lnTo>
                    <a:pt x="57915" y="51933"/>
                  </a:lnTo>
                  <a:lnTo>
                    <a:pt x="59446" y="53473"/>
                  </a:lnTo>
                  <a:lnTo>
                    <a:pt x="69396" y="71606"/>
                  </a:lnTo>
                  <a:lnTo>
                    <a:pt x="70076" y="74526"/>
                  </a:lnTo>
                  <a:lnTo>
                    <a:pt x="78326" y="89312"/>
                  </a:lnTo>
                  <a:lnTo>
                    <a:pt x="79006" y="92284"/>
                  </a:lnTo>
                  <a:lnTo>
                    <a:pt x="84704" y="101206"/>
                  </a:lnTo>
                  <a:lnTo>
                    <a:pt x="92676" y="110134"/>
                  </a:lnTo>
                  <a:lnTo>
                    <a:pt x="98405" y="113440"/>
                  </a:lnTo>
                  <a:lnTo>
                    <a:pt x="101322" y="114322"/>
                  </a:lnTo>
                  <a:lnTo>
                    <a:pt x="103267" y="116894"/>
                  </a:lnTo>
                  <a:lnTo>
                    <a:pt x="109033" y="132635"/>
                  </a:lnTo>
                  <a:lnTo>
                    <a:pt x="111384" y="136048"/>
                  </a:lnTo>
                  <a:lnTo>
                    <a:pt x="116642" y="139841"/>
                  </a:lnTo>
                  <a:lnTo>
                    <a:pt x="119433" y="140853"/>
                  </a:lnTo>
                  <a:lnTo>
                    <a:pt x="125180" y="147268"/>
                  </a:lnTo>
                  <a:lnTo>
                    <a:pt x="130049" y="155741"/>
                  </a:lnTo>
                  <a:lnTo>
                    <a:pt x="133783" y="166090"/>
                  </a:lnTo>
                  <a:lnTo>
                    <a:pt x="149323" y="187489"/>
                  </a:lnTo>
                  <a:lnTo>
                    <a:pt x="151694" y="193461"/>
                  </a:lnTo>
                  <a:lnTo>
                    <a:pt x="167185" y="214312"/>
                  </a:lnTo>
                  <a:lnTo>
                    <a:pt x="169554" y="220265"/>
                  </a:lnTo>
                  <a:lnTo>
                    <a:pt x="184456" y="238952"/>
                  </a:lnTo>
                  <a:lnTo>
                    <a:pt x="186160" y="244446"/>
                  </a:lnTo>
                  <a:lnTo>
                    <a:pt x="187606" y="246307"/>
                  </a:lnTo>
                  <a:lnTo>
                    <a:pt x="191859" y="248376"/>
                  </a:lnTo>
                  <a:lnTo>
                    <a:pt x="193391" y="249920"/>
                  </a:lnTo>
                  <a:lnTo>
                    <a:pt x="195092" y="254281"/>
                  </a:lnTo>
                  <a:lnTo>
                    <a:pt x="196538" y="255841"/>
                  </a:lnTo>
                  <a:lnTo>
                    <a:pt x="200790" y="257574"/>
                  </a:lnTo>
                  <a:lnTo>
                    <a:pt x="202321" y="259029"/>
                  </a:lnTo>
                  <a:lnTo>
                    <a:pt x="204022" y="263291"/>
                  </a:lnTo>
                  <a:lnTo>
                    <a:pt x="205467" y="264824"/>
                  </a:lnTo>
                  <a:lnTo>
                    <a:pt x="214193" y="267855"/>
                  </a:lnTo>
                  <a:lnTo>
                    <a:pt x="214312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57"/>
            <p:cNvSpPr/>
            <p:nvPr/>
          </p:nvSpPr>
          <p:spPr>
            <a:xfrm>
              <a:off x="2053828" y="3696891"/>
              <a:ext cx="419694" cy="294680"/>
            </a:xfrm>
            <a:custGeom>
              <a:avLst/>
              <a:gdLst/>
              <a:ahLst/>
              <a:cxnLst/>
              <a:rect l="0" t="0" r="0" b="0"/>
              <a:pathLst>
                <a:path w="419694" h="294680">
                  <a:moveTo>
                    <a:pt x="0" y="35718"/>
                  </a:moveTo>
                  <a:lnTo>
                    <a:pt x="41747" y="35718"/>
                  </a:lnTo>
                  <a:lnTo>
                    <a:pt x="86321" y="35718"/>
                  </a:lnTo>
                  <a:lnTo>
                    <a:pt x="101203" y="35718"/>
                  </a:lnTo>
                  <a:lnTo>
                    <a:pt x="107156" y="33073"/>
                  </a:lnTo>
                  <a:lnTo>
                    <a:pt x="114322" y="28030"/>
                  </a:lnTo>
                  <a:lnTo>
                    <a:pt x="157707" y="26795"/>
                  </a:lnTo>
                  <a:lnTo>
                    <a:pt x="163688" y="26791"/>
                  </a:lnTo>
                  <a:lnTo>
                    <a:pt x="169654" y="24144"/>
                  </a:lnTo>
                  <a:lnTo>
                    <a:pt x="176828" y="19100"/>
                  </a:lnTo>
                  <a:lnTo>
                    <a:pt x="185374" y="18104"/>
                  </a:lnTo>
                  <a:lnTo>
                    <a:pt x="190868" y="17968"/>
                  </a:lnTo>
                  <a:lnTo>
                    <a:pt x="196616" y="15261"/>
                  </a:lnTo>
                  <a:lnTo>
                    <a:pt x="202479" y="11744"/>
                  </a:lnTo>
                  <a:lnTo>
                    <a:pt x="214327" y="9485"/>
                  </a:lnTo>
                  <a:lnTo>
                    <a:pt x="239447" y="8932"/>
                  </a:lnTo>
                  <a:lnTo>
                    <a:pt x="248645" y="1241"/>
                  </a:lnTo>
                  <a:lnTo>
                    <a:pt x="258557" y="32"/>
                  </a:lnTo>
                  <a:lnTo>
                    <a:pt x="272519" y="0"/>
                  </a:lnTo>
                  <a:lnTo>
                    <a:pt x="273953" y="992"/>
                  </a:lnTo>
                  <a:lnTo>
                    <a:pt x="274909" y="2645"/>
                  </a:lnTo>
                  <a:lnTo>
                    <a:pt x="276811" y="8897"/>
                  </a:lnTo>
                  <a:lnTo>
                    <a:pt x="276818" y="13660"/>
                  </a:lnTo>
                  <a:lnTo>
                    <a:pt x="277811" y="15060"/>
                  </a:lnTo>
                  <a:lnTo>
                    <a:pt x="279465" y="15993"/>
                  </a:lnTo>
                  <a:lnTo>
                    <a:pt x="284509" y="17490"/>
                  </a:lnTo>
                  <a:lnTo>
                    <a:pt x="285198" y="20341"/>
                  </a:lnTo>
                  <a:lnTo>
                    <a:pt x="285750" y="51933"/>
                  </a:lnTo>
                  <a:lnTo>
                    <a:pt x="291887" y="60382"/>
                  </a:lnTo>
                  <a:lnTo>
                    <a:pt x="294845" y="68713"/>
                  </a:lnTo>
                  <a:lnTo>
                    <a:pt x="302259" y="78636"/>
                  </a:lnTo>
                  <a:lnTo>
                    <a:pt x="304335" y="87154"/>
                  </a:lnTo>
                  <a:lnTo>
                    <a:pt x="309667" y="95497"/>
                  </a:lnTo>
                  <a:lnTo>
                    <a:pt x="312680" y="104253"/>
                  </a:lnTo>
                  <a:lnTo>
                    <a:pt x="318424" y="113131"/>
                  </a:lnTo>
                  <a:lnTo>
                    <a:pt x="320116" y="119072"/>
                  </a:lnTo>
                  <a:lnTo>
                    <a:pt x="321559" y="121053"/>
                  </a:lnTo>
                  <a:lnTo>
                    <a:pt x="323513" y="122374"/>
                  </a:lnTo>
                  <a:lnTo>
                    <a:pt x="328331" y="124833"/>
                  </a:lnTo>
                  <a:lnTo>
                    <a:pt x="333779" y="129234"/>
                  </a:lnTo>
                  <a:lnTo>
                    <a:pt x="336862" y="134497"/>
                  </a:lnTo>
                  <a:lnTo>
                    <a:pt x="337684" y="137290"/>
                  </a:lnTo>
                  <a:lnTo>
                    <a:pt x="339224" y="139151"/>
                  </a:lnTo>
                  <a:lnTo>
                    <a:pt x="351613" y="147125"/>
                  </a:lnTo>
                  <a:lnTo>
                    <a:pt x="354710" y="152371"/>
                  </a:lnTo>
                  <a:lnTo>
                    <a:pt x="355536" y="155158"/>
                  </a:lnTo>
                  <a:lnTo>
                    <a:pt x="357079" y="157017"/>
                  </a:lnTo>
                  <a:lnTo>
                    <a:pt x="369471" y="164985"/>
                  </a:lnTo>
                  <a:lnTo>
                    <a:pt x="372569" y="170230"/>
                  </a:lnTo>
                  <a:lnTo>
                    <a:pt x="373395" y="173018"/>
                  </a:lnTo>
                  <a:lnTo>
                    <a:pt x="374938" y="174877"/>
                  </a:lnTo>
                  <a:lnTo>
                    <a:pt x="379298" y="176942"/>
                  </a:lnTo>
                  <a:lnTo>
                    <a:pt x="380857" y="178484"/>
                  </a:lnTo>
                  <a:lnTo>
                    <a:pt x="382590" y="182844"/>
                  </a:lnTo>
                  <a:lnTo>
                    <a:pt x="384045" y="184404"/>
                  </a:lnTo>
                  <a:lnTo>
                    <a:pt x="388306" y="186137"/>
                  </a:lnTo>
                  <a:lnTo>
                    <a:pt x="389840" y="187591"/>
                  </a:lnTo>
                  <a:lnTo>
                    <a:pt x="391543" y="191853"/>
                  </a:lnTo>
                  <a:lnTo>
                    <a:pt x="392990" y="193386"/>
                  </a:lnTo>
                  <a:lnTo>
                    <a:pt x="400475" y="196049"/>
                  </a:lnTo>
                  <a:lnTo>
                    <a:pt x="401231" y="198919"/>
                  </a:lnTo>
                  <a:lnTo>
                    <a:pt x="401433" y="201074"/>
                  </a:lnTo>
                  <a:lnTo>
                    <a:pt x="402560" y="202510"/>
                  </a:lnTo>
                  <a:lnTo>
                    <a:pt x="409489" y="205004"/>
                  </a:lnTo>
                  <a:lnTo>
                    <a:pt x="410198" y="207860"/>
                  </a:lnTo>
                  <a:lnTo>
                    <a:pt x="410387" y="210011"/>
                  </a:lnTo>
                  <a:lnTo>
                    <a:pt x="411506" y="211444"/>
                  </a:lnTo>
                  <a:lnTo>
                    <a:pt x="419686" y="214309"/>
                  </a:lnTo>
                  <a:lnTo>
                    <a:pt x="419693" y="219052"/>
                  </a:lnTo>
                  <a:lnTo>
                    <a:pt x="418701" y="220448"/>
                  </a:lnTo>
                  <a:lnTo>
                    <a:pt x="417048" y="221380"/>
                  </a:lnTo>
                  <a:lnTo>
                    <a:pt x="410798" y="223232"/>
                  </a:lnTo>
                  <a:lnTo>
                    <a:pt x="397205" y="223242"/>
                  </a:lnTo>
                  <a:lnTo>
                    <a:pt x="395772" y="224234"/>
                  </a:lnTo>
                  <a:lnTo>
                    <a:pt x="394817" y="225887"/>
                  </a:lnTo>
                  <a:lnTo>
                    <a:pt x="393284" y="230930"/>
                  </a:lnTo>
                  <a:lnTo>
                    <a:pt x="390428" y="231620"/>
                  </a:lnTo>
                  <a:lnTo>
                    <a:pt x="367501" y="232169"/>
                  </a:lnTo>
                  <a:lnTo>
                    <a:pt x="358551" y="239860"/>
                  </a:lnTo>
                  <a:lnTo>
                    <a:pt x="352851" y="240733"/>
                  </a:lnTo>
                  <a:lnTo>
                    <a:pt x="327044" y="241098"/>
                  </a:lnTo>
                  <a:lnTo>
                    <a:pt x="321301" y="243746"/>
                  </a:lnTo>
                  <a:lnTo>
                    <a:pt x="314270" y="248789"/>
                  </a:lnTo>
                  <a:lnTo>
                    <a:pt x="305752" y="249786"/>
                  </a:lnTo>
                  <a:lnTo>
                    <a:pt x="291593" y="249999"/>
                  </a:lnTo>
                  <a:lnTo>
                    <a:pt x="285701" y="252662"/>
                  </a:lnTo>
                  <a:lnTo>
                    <a:pt x="279775" y="256162"/>
                  </a:lnTo>
                  <a:lnTo>
                    <a:pt x="267886" y="258408"/>
                  </a:lnTo>
                  <a:lnTo>
                    <a:pt x="246687" y="258951"/>
                  </a:lnTo>
                  <a:lnTo>
                    <a:pt x="240938" y="261602"/>
                  </a:lnTo>
                  <a:lnTo>
                    <a:pt x="235076" y="265096"/>
                  </a:lnTo>
                  <a:lnTo>
                    <a:pt x="223228" y="267338"/>
                  </a:lnTo>
                  <a:lnTo>
                    <a:pt x="211333" y="267781"/>
                  </a:lnTo>
                  <a:lnTo>
                    <a:pt x="209350" y="268810"/>
                  </a:lnTo>
                  <a:lnTo>
                    <a:pt x="208028" y="270488"/>
                  </a:lnTo>
                  <a:lnTo>
                    <a:pt x="207146" y="272598"/>
                  </a:lnTo>
                  <a:lnTo>
                    <a:pt x="205566" y="274005"/>
                  </a:lnTo>
                  <a:lnTo>
                    <a:pt x="201165" y="275569"/>
                  </a:lnTo>
                  <a:lnTo>
                    <a:pt x="189179" y="276710"/>
                  </a:lnTo>
                  <a:lnTo>
                    <a:pt x="179980" y="284499"/>
                  </a:lnTo>
                  <a:lnTo>
                    <a:pt x="170068" y="285717"/>
                  </a:lnTo>
                  <a:lnTo>
                    <a:pt x="161113" y="285749"/>
                  </a:lnTo>
                  <a:lnTo>
                    <a:pt x="160737" y="294570"/>
                  </a:lnTo>
                  <a:lnTo>
                    <a:pt x="169664" y="294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458"/>
          <p:cNvSpPr/>
          <p:nvPr/>
        </p:nvSpPr>
        <p:spPr>
          <a:xfrm>
            <a:off x="2125266" y="3723691"/>
            <a:ext cx="239739" cy="241091"/>
          </a:xfrm>
          <a:custGeom>
            <a:avLst/>
            <a:gdLst/>
            <a:ahLst/>
            <a:cxnLst/>
            <a:rect l="0" t="0" r="0" b="0"/>
            <a:pathLst>
              <a:path w="239739" h="241091">
                <a:moveTo>
                  <a:pt x="89297" y="241090"/>
                </a:moveTo>
                <a:lnTo>
                  <a:pt x="81608" y="233402"/>
                </a:lnTo>
                <a:lnTo>
                  <a:pt x="80735" y="227788"/>
                </a:lnTo>
                <a:lnTo>
                  <a:pt x="79620" y="226269"/>
                </a:lnTo>
                <a:lnTo>
                  <a:pt x="75735" y="224581"/>
                </a:lnTo>
                <a:lnTo>
                  <a:pt x="74303" y="223139"/>
                </a:lnTo>
                <a:lnTo>
                  <a:pt x="72711" y="218890"/>
                </a:lnTo>
                <a:lnTo>
                  <a:pt x="71294" y="217361"/>
                </a:lnTo>
                <a:lnTo>
                  <a:pt x="67074" y="215661"/>
                </a:lnTo>
                <a:lnTo>
                  <a:pt x="65552" y="214216"/>
                </a:lnTo>
                <a:lnTo>
                  <a:pt x="63860" y="209963"/>
                </a:lnTo>
                <a:lnTo>
                  <a:pt x="62417" y="208433"/>
                </a:lnTo>
                <a:lnTo>
                  <a:pt x="58168" y="206732"/>
                </a:lnTo>
                <a:lnTo>
                  <a:pt x="56638" y="205286"/>
                </a:lnTo>
                <a:lnTo>
                  <a:pt x="46689" y="187333"/>
                </a:lnTo>
                <a:lnTo>
                  <a:pt x="46009" y="184416"/>
                </a:lnTo>
                <a:lnTo>
                  <a:pt x="44563" y="182471"/>
                </a:lnTo>
                <a:lnTo>
                  <a:pt x="42607" y="181175"/>
                </a:lnTo>
                <a:lnTo>
                  <a:pt x="40311" y="180311"/>
                </a:lnTo>
                <a:lnTo>
                  <a:pt x="38780" y="178743"/>
                </a:lnTo>
                <a:lnTo>
                  <a:pt x="33677" y="169096"/>
                </a:lnTo>
                <a:lnTo>
                  <a:pt x="29850" y="163452"/>
                </a:lnTo>
                <a:lnTo>
                  <a:pt x="26704" y="154697"/>
                </a:lnTo>
                <a:lnTo>
                  <a:pt x="20921" y="145819"/>
                </a:lnTo>
                <a:lnTo>
                  <a:pt x="19220" y="139877"/>
                </a:lnTo>
                <a:lnTo>
                  <a:pt x="17774" y="137896"/>
                </a:lnTo>
                <a:lnTo>
                  <a:pt x="15818" y="136576"/>
                </a:lnTo>
                <a:lnTo>
                  <a:pt x="13522" y="135695"/>
                </a:lnTo>
                <a:lnTo>
                  <a:pt x="11991" y="134116"/>
                </a:lnTo>
                <a:lnTo>
                  <a:pt x="10290" y="129715"/>
                </a:lnTo>
                <a:lnTo>
                  <a:pt x="8844" y="128145"/>
                </a:lnTo>
                <a:lnTo>
                  <a:pt x="4592" y="126400"/>
                </a:lnTo>
                <a:lnTo>
                  <a:pt x="3061" y="124943"/>
                </a:lnTo>
                <a:lnTo>
                  <a:pt x="10" y="116110"/>
                </a:lnTo>
                <a:lnTo>
                  <a:pt x="0" y="129378"/>
                </a:lnTo>
                <a:lnTo>
                  <a:pt x="992" y="130897"/>
                </a:lnTo>
                <a:lnTo>
                  <a:pt x="2646" y="131909"/>
                </a:lnTo>
                <a:lnTo>
                  <a:pt x="4740" y="132584"/>
                </a:lnTo>
                <a:lnTo>
                  <a:pt x="6136" y="134026"/>
                </a:lnTo>
                <a:lnTo>
                  <a:pt x="11023" y="143470"/>
                </a:lnTo>
                <a:lnTo>
                  <a:pt x="14821" y="149086"/>
                </a:lnTo>
                <a:lnTo>
                  <a:pt x="16509" y="154890"/>
                </a:lnTo>
                <a:lnTo>
                  <a:pt x="17951" y="156834"/>
                </a:lnTo>
                <a:lnTo>
                  <a:pt x="19905" y="158131"/>
                </a:lnTo>
                <a:lnTo>
                  <a:pt x="24721" y="160563"/>
                </a:lnTo>
                <a:lnTo>
                  <a:pt x="38815" y="173000"/>
                </a:lnTo>
                <a:lnTo>
                  <a:pt x="42056" y="178748"/>
                </a:lnTo>
                <a:lnTo>
                  <a:pt x="42920" y="181669"/>
                </a:lnTo>
                <a:lnTo>
                  <a:pt x="44488" y="183617"/>
                </a:lnTo>
                <a:lnTo>
                  <a:pt x="62129" y="196070"/>
                </a:lnTo>
                <a:lnTo>
                  <a:pt x="54786" y="188721"/>
                </a:lnTo>
                <a:lnTo>
                  <a:pt x="53684" y="179930"/>
                </a:lnTo>
                <a:lnTo>
                  <a:pt x="47462" y="171719"/>
                </a:lnTo>
                <a:lnTo>
                  <a:pt x="44490" y="163430"/>
                </a:lnTo>
                <a:lnTo>
                  <a:pt x="38758" y="154690"/>
                </a:lnTo>
                <a:lnTo>
                  <a:pt x="35627" y="145817"/>
                </a:lnTo>
                <a:lnTo>
                  <a:pt x="29848" y="135911"/>
                </a:lnTo>
                <a:lnTo>
                  <a:pt x="26703" y="121842"/>
                </a:lnTo>
                <a:lnTo>
                  <a:pt x="19900" y="107696"/>
                </a:lnTo>
                <a:lnTo>
                  <a:pt x="19220" y="104536"/>
                </a:lnTo>
                <a:lnTo>
                  <a:pt x="17774" y="102429"/>
                </a:lnTo>
                <a:lnTo>
                  <a:pt x="15818" y="101024"/>
                </a:lnTo>
                <a:lnTo>
                  <a:pt x="13522" y="100088"/>
                </a:lnTo>
                <a:lnTo>
                  <a:pt x="11991" y="98472"/>
                </a:lnTo>
                <a:lnTo>
                  <a:pt x="6888" y="88748"/>
                </a:lnTo>
                <a:lnTo>
                  <a:pt x="3061" y="83094"/>
                </a:lnTo>
                <a:lnTo>
                  <a:pt x="119" y="71939"/>
                </a:lnTo>
                <a:lnTo>
                  <a:pt x="3" y="62877"/>
                </a:lnTo>
                <a:lnTo>
                  <a:pt x="1" y="67350"/>
                </a:lnTo>
                <a:lnTo>
                  <a:pt x="992" y="68709"/>
                </a:lnTo>
                <a:lnTo>
                  <a:pt x="9094" y="72180"/>
                </a:lnTo>
                <a:lnTo>
                  <a:pt x="29888" y="92408"/>
                </a:lnTo>
                <a:lnTo>
                  <a:pt x="33127" y="98280"/>
                </a:lnTo>
                <a:lnTo>
                  <a:pt x="35559" y="104197"/>
                </a:lnTo>
                <a:lnTo>
                  <a:pt x="47996" y="119055"/>
                </a:lnTo>
                <a:lnTo>
                  <a:pt x="53743" y="122360"/>
                </a:lnTo>
                <a:lnTo>
                  <a:pt x="59604" y="124821"/>
                </a:lnTo>
                <a:lnTo>
                  <a:pt x="70917" y="133520"/>
                </a:lnTo>
                <a:lnTo>
                  <a:pt x="79080" y="133898"/>
                </a:lnTo>
                <a:lnTo>
                  <a:pt x="75245" y="133923"/>
                </a:lnTo>
                <a:lnTo>
                  <a:pt x="73976" y="132935"/>
                </a:lnTo>
                <a:lnTo>
                  <a:pt x="70668" y="124839"/>
                </a:lnTo>
                <a:lnTo>
                  <a:pt x="57218" y="109846"/>
                </a:lnTo>
                <a:lnTo>
                  <a:pt x="51651" y="98161"/>
                </a:lnTo>
                <a:lnTo>
                  <a:pt x="30682" y="66299"/>
                </a:lnTo>
                <a:lnTo>
                  <a:pt x="24912" y="53730"/>
                </a:lnTo>
                <a:lnTo>
                  <a:pt x="12651" y="38706"/>
                </a:lnTo>
                <a:lnTo>
                  <a:pt x="10583" y="32741"/>
                </a:lnTo>
                <a:lnTo>
                  <a:pt x="9040" y="30753"/>
                </a:lnTo>
                <a:lnTo>
                  <a:pt x="3119" y="26963"/>
                </a:lnTo>
                <a:lnTo>
                  <a:pt x="3" y="17859"/>
                </a:lnTo>
                <a:lnTo>
                  <a:pt x="14239" y="33080"/>
                </a:lnTo>
                <a:lnTo>
                  <a:pt x="16250" y="38839"/>
                </a:lnTo>
                <a:lnTo>
                  <a:pt x="22435" y="44706"/>
                </a:lnTo>
                <a:lnTo>
                  <a:pt x="37835" y="56557"/>
                </a:lnTo>
                <a:lnTo>
                  <a:pt x="56110" y="78496"/>
                </a:lnTo>
                <a:lnTo>
                  <a:pt x="100724" y="110089"/>
                </a:lnTo>
                <a:lnTo>
                  <a:pt x="124489" y="133411"/>
                </a:lnTo>
                <a:lnTo>
                  <a:pt x="125002" y="120618"/>
                </a:lnTo>
                <a:lnTo>
                  <a:pt x="122363" y="115448"/>
                </a:lnTo>
                <a:lnTo>
                  <a:pt x="89242" y="71540"/>
                </a:lnTo>
                <a:lnTo>
                  <a:pt x="71432" y="50931"/>
                </a:lnTo>
                <a:lnTo>
                  <a:pt x="58289" y="31858"/>
                </a:lnTo>
                <a:lnTo>
                  <a:pt x="53026" y="29036"/>
                </a:lnTo>
                <a:lnTo>
                  <a:pt x="50233" y="28283"/>
                </a:lnTo>
                <a:lnTo>
                  <a:pt x="48371" y="26789"/>
                </a:lnTo>
                <a:lnTo>
                  <a:pt x="44793" y="18255"/>
                </a:lnTo>
                <a:lnTo>
                  <a:pt x="60464" y="34661"/>
                </a:lnTo>
                <a:lnTo>
                  <a:pt x="69729" y="48075"/>
                </a:lnTo>
                <a:lnTo>
                  <a:pt x="111070" y="83451"/>
                </a:lnTo>
                <a:lnTo>
                  <a:pt x="153054" y="117699"/>
                </a:lnTo>
                <a:lnTo>
                  <a:pt x="176504" y="136402"/>
                </a:lnTo>
                <a:lnTo>
                  <a:pt x="190087" y="153494"/>
                </a:lnTo>
                <a:lnTo>
                  <a:pt x="196269" y="157510"/>
                </a:lnTo>
                <a:lnTo>
                  <a:pt x="205224" y="160667"/>
                </a:lnTo>
                <a:lnTo>
                  <a:pt x="205336" y="155966"/>
                </a:lnTo>
                <a:lnTo>
                  <a:pt x="202716" y="151002"/>
                </a:lnTo>
                <a:lnTo>
                  <a:pt x="169643" y="109001"/>
                </a:lnTo>
                <a:lnTo>
                  <a:pt x="128819" y="66322"/>
                </a:lnTo>
                <a:lnTo>
                  <a:pt x="119307" y="57787"/>
                </a:lnTo>
                <a:lnTo>
                  <a:pt x="107204" y="51755"/>
                </a:lnTo>
                <a:lnTo>
                  <a:pt x="101224" y="47800"/>
                </a:lnTo>
                <a:lnTo>
                  <a:pt x="89820" y="44760"/>
                </a:lnTo>
                <a:lnTo>
                  <a:pt x="89342" y="52336"/>
                </a:lnTo>
                <a:lnTo>
                  <a:pt x="95442" y="60453"/>
                </a:lnTo>
                <a:lnTo>
                  <a:pt x="102600" y="79266"/>
                </a:lnTo>
                <a:lnTo>
                  <a:pt x="136590" y="123318"/>
                </a:lnTo>
                <a:lnTo>
                  <a:pt x="166682" y="165768"/>
                </a:lnTo>
                <a:lnTo>
                  <a:pt x="174623" y="175337"/>
                </a:lnTo>
                <a:lnTo>
                  <a:pt x="178071" y="185713"/>
                </a:lnTo>
                <a:lnTo>
                  <a:pt x="178547" y="195043"/>
                </a:lnTo>
                <a:lnTo>
                  <a:pt x="177571" y="195509"/>
                </a:lnTo>
                <a:lnTo>
                  <a:pt x="173839" y="196027"/>
                </a:lnTo>
                <a:lnTo>
                  <a:pt x="172447" y="195173"/>
                </a:lnTo>
                <a:lnTo>
                  <a:pt x="171519" y="193612"/>
                </a:lnTo>
                <a:lnTo>
                  <a:pt x="170901" y="191579"/>
                </a:lnTo>
                <a:lnTo>
                  <a:pt x="169496" y="190223"/>
                </a:lnTo>
                <a:lnTo>
                  <a:pt x="160113" y="185402"/>
                </a:lnTo>
                <a:lnTo>
                  <a:pt x="118308" y="153753"/>
                </a:lnTo>
                <a:lnTo>
                  <a:pt x="77502" y="113207"/>
                </a:lnTo>
                <a:lnTo>
                  <a:pt x="68841" y="109839"/>
                </a:lnTo>
                <a:lnTo>
                  <a:pt x="56593" y="107677"/>
                </a:lnTo>
                <a:lnTo>
                  <a:pt x="46154" y="99503"/>
                </a:lnTo>
                <a:lnTo>
                  <a:pt x="45652" y="100066"/>
                </a:lnTo>
                <a:lnTo>
                  <a:pt x="44736" y="107385"/>
                </a:lnTo>
                <a:lnTo>
                  <a:pt x="44687" y="111551"/>
                </a:lnTo>
                <a:lnTo>
                  <a:pt x="47311" y="116710"/>
                </a:lnTo>
                <a:lnTo>
                  <a:pt x="77421" y="157919"/>
                </a:lnTo>
                <a:lnTo>
                  <a:pt x="87321" y="172570"/>
                </a:lnTo>
                <a:lnTo>
                  <a:pt x="105296" y="189558"/>
                </a:lnTo>
                <a:lnTo>
                  <a:pt x="112888" y="203332"/>
                </a:lnTo>
                <a:lnTo>
                  <a:pt x="115657" y="210418"/>
                </a:lnTo>
                <a:lnTo>
                  <a:pt x="121801" y="219986"/>
                </a:lnTo>
                <a:lnTo>
                  <a:pt x="123587" y="226088"/>
                </a:lnTo>
                <a:lnTo>
                  <a:pt x="125055" y="228112"/>
                </a:lnTo>
                <a:lnTo>
                  <a:pt x="127026" y="229462"/>
                </a:lnTo>
                <a:lnTo>
                  <a:pt x="132578" y="231627"/>
                </a:lnTo>
                <a:lnTo>
                  <a:pt x="132042" y="231805"/>
                </a:lnTo>
                <a:lnTo>
                  <a:pt x="126136" y="232114"/>
                </a:lnTo>
                <a:lnTo>
                  <a:pt x="86309" y="193452"/>
                </a:lnTo>
                <a:lnTo>
                  <a:pt x="73419" y="175419"/>
                </a:lnTo>
                <a:lnTo>
                  <a:pt x="42039" y="148925"/>
                </a:lnTo>
                <a:lnTo>
                  <a:pt x="38528" y="142912"/>
                </a:lnTo>
                <a:lnTo>
                  <a:pt x="35975" y="136932"/>
                </a:lnTo>
                <a:lnTo>
                  <a:pt x="28194" y="126771"/>
                </a:lnTo>
                <a:lnTo>
                  <a:pt x="26792" y="116111"/>
                </a:lnTo>
                <a:lnTo>
                  <a:pt x="31530" y="120826"/>
                </a:lnTo>
                <a:lnTo>
                  <a:pt x="36503" y="123147"/>
                </a:lnTo>
                <a:lnTo>
                  <a:pt x="39218" y="123766"/>
                </a:lnTo>
                <a:lnTo>
                  <a:pt x="73186" y="145963"/>
                </a:lnTo>
                <a:lnTo>
                  <a:pt x="112260" y="174616"/>
                </a:lnTo>
                <a:lnTo>
                  <a:pt x="123139" y="178060"/>
                </a:lnTo>
                <a:lnTo>
                  <a:pt x="138269" y="178569"/>
                </a:lnTo>
                <a:lnTo>
                  <a:pt x="139804" y="177581"/>
                </a:lnTo>
                <a:lnTo>
                  <a:pt x="140827" y="175931"/>
                </a:lnTo>
                <a:lnTo>
                  <a:pt x="141510" y="173838"/>
                </a:lnTo>
                <a:lnTo>
                  <a:pt x="140973" y="171451"/>
                </a:lnTo>
                <a:lnTo>
                  <a:pt x="136468" y="162358"/>
                </a:lnTo>
                <a:lnTo>
                  <a:pt x="133700" y="148530"/>
                </a:lnTo>
                <a:lnTo>
                  <a:pt x="127037" y="137707"/>
                </a:lnTo>
                <a:lnTo>
                  <a:pt x="101178" y="95903"/>
                </a:lnTo>
                <a:lnTo>
                  <a:pt x="74413" y="60423"/>
                </a:lnTo>
                <a:lnTo>
                  <a:pt x="66476" y="54606"/>
                </a:lnTo>
                <a:lnTo>
                  <a:pt x="64271" y="49729"/>
                </a:lnTo>
                <a:lnTo>
                  <a:pt x="62691" y="48032"/>
                </a:lnTo>
                <a:lnTo>
                  <a:pt x="58289" y="46146"/>
                </a:lnTo>
                <a:lnTo>
                  <a:pt x="57711" y="44651"/>
                </a:lnTo>
                <a:lnTo>
                  <a:pt x="58318" y="42662"/>
                </a:lnTo>
                <a:lnTo>
                  <a:pt x="61680" y="37081"/>
                </a:lnTo>
                <a:lnTo>
                  <a:pt x="61956" y="37615"/>
                </a:lnTo>
                <a:lnTo>
                  <a:pt x="62262" y="40855"/>
                </a:lnTo>
                <a:lnTo>
                  <a:pt x="63336" y="42116"/>
                </a:lnTo>
                <a:lnTo>
                  <a:pt x="72189" y="46785"/>
                </a:lnTo>
                <a:lnTo>
                  <a:pt x="114229" y="83018"/>
                </a:lnTo>
                <a:lnTo>
                  <a:pt x="122206" y="92453"/>
                </a:lnTo>
                <a:lnTo>
                  <a:pt x="165593" y="121955"/>
                </a:lnTo>
                <a:lnTo>
                  <a:pt x="185717" y="141097"/>
                </a:lnTo>
                <a:lnTo>
                  <a:pt x="189366" y="142078"/>
                </a:lnTo>
                <a:lnTo>
                  <a:pt x="195053" y="142709"/>
                </a:lnTo>
                <a:lnTo>
                  <a:pt x="193185" y="140149"/>
                </a:lnTo>
                <a:lnTo>
                  <a:pt x="157720" y="99392"/>
                </a:lnTo>
                <a:lnTo>
                  <a:pt x="127991" y="57443"/>
                </a:lnTo>
                <a:lnTo>
                  <a:pt x="111125" y="38763"/>
                </a:lnTo>
                <a:lnTo>
                  <a:pt x="108920" y="32766"/>
                </a:lnTo>
                <a:lnTo>
                  <a:pt x="107340" y="30770"/>
                </a:lnTo>
                <a:lnTo>
                  <a:pt x="101367" y="26968"/>
                </a:lnTo>
                <a:lnTo>
                  <a:pt x="98640" y="19245"/>
                </a:lnTo>
                <a:lnTo>
                  <a:pt x="95764" y="18469"/>
                </a:lnTo>
                <a:lnTo>
                  <a:pt x="93163" y="18124"/>
                </a:lnTo>
                <a:lnTo>
                  <a:pt x="97363" y="17884"/>
                </a:lnTo>
                <a:lnTo>
                  <a:pt x="97843" y="20510"/>
                </a:lnTo>
                <a:lnTo>
                  <a:pt x="97971" y="22599"/>
                </a:lnTo>
                <a:lnTo>
                  <a:pt x="99048" y="23992"/>
                </a:lnTo>
                <a:lnTo>
                  <a:pt x="110633" y="31151"/>
                </a:lnTo>
                <a:lnTo>
                  <a:pt x="122138" y="47081"/>
                </a:lnTo>
                <a:lnTo>
                  <a:pt x="130998" y="53630"/>
                </a:lnTo>
                <a:lnTo>
                  <a:pt x="169480" y="98014"/>
                </a:lnTo>
                <a:lnTo>
                  <a:pt x="178180" y="106730"/>
                </a:lnTo>
                <a:lnTo>
                  <a:pt x="178557" y="99420"/>
                </a:lnTo>
                <a:lnTo>
                  <a:pt x="172449" y="91324"/>
                </a:lnTo>
                <a:lnTo>
                  <a:pt x="169497" y="83055"/>
                </a:lnTo>
                <a:lnTo>
                  <a:pt x="136897" y="38927"/>
                </a:lnTo>
                <a:lnTo>
                  <a:pt x="110132" y="12893"/>
                </a:lnTo>
                <a:lnTo>
                  <a:pt x="98226" y="7058"/>
                </a:lnTo>
                <a:lnTo>
                  <a:pt x="89310" y="0"/>
                </a:lnTo>
                <a:lnTo>
                  <a:pt x="89301" y="4732"/>
                </a:lnTo>
                <a:lnTo>
                  <a:pt x="91944" y="9704"/>
                </a:lnTo>
                <a:lnTo>
                  <a:pt x="118800" y="42796"/>
                </a:lnTo>
                <a:lnTo>
                  <a:pt x="162361" y="82059"/>
                </a:lnTo>
                <a:lnTo>
                  <a:pt x="185724" y="105348"/>
                </a:lnTo>
                <a:lnTo>
                  <a:pt x="189369" y="106346"/>
                </a:lnTo>
                <a:lnTo>
                  <a:pt x="196330" y="107131"/>
                </a:lnTo>
                <a:lnTo>
                  <a:pt x="191676" y="102400"/>
                </a:lnTo>
                <a:lnTo>
                  <a:pt x="189369" y="97430"/>
                </a:lnTo>
                <a:lnTo>
                  <a:pt x="188754" y="94715"/>
                </a:lnTo>
                <a:lnTo>
                  <a:pt x="183147" y="86154"/>
                </a:lnTo>
                <a:lnTo>
                  <a:pt x="144076" y="45849"/>
                </a:lnTo>
                <a:lnTo>
                  <a:pt x="119307" y="22062"/>
                </a:lnTo>
                <a:lnTo>
                  <a:pt x="113218" y="19721"/>
                </a:lnTo>
                <a:lnTo>
                  <a:pt x="111197" y="18105"/>
                </a:lnTo>
                <a:lnTo>
                  <a:pt x="107361" y="12081"/>
                </a:lnTo>
                <a:lnTo>
                  <a:pt x="98349" y="8955"/>
                </a:lnTo>
                <a:lnTo>
                  <a:pt x="141676" y="52368"/>
                </a:lnTo>
                <a:lnTo>
                  <a:pt x="162830" y="70876"/>
                </a:lnTo>
                <a:lnTo>
                  <a:pt x="193210" y="95217"/>
                </a:lnTo>
                <a:lnTo>
                  <a:pt x="202327" y="103170"/>
                </a:lnTo>
                <a:lnTo>
                  <a:pt x="214157" y="107099"/>
                </a:lnTo>
                <a:lnTo>
                  <a:pt x="214266" y="102391"/>
                </a:lnTo>
                <a:lnTo>
                  <a:pt x="211646" y="97425"/>
                </a:lnTo>
                <a:lnTo>
                  <a:pt x="208166" y="91911"/>
                </a:lnTo>
                <a:lnTo>
                  <a:pt x="205215" y="83229"/>
                </a:lnTo>
                <a:lnTo>
                  <a:pt x="173608" y="41476"/>
                </a:lnTo>
                <a:lnTo>
                  <a:pt x="169840" y="30581"/>
                </a:lnTo>
                <a:lnTo>
                  <a:pt x="157389" y="14980"/>
                </a:lnTo>
                <a:lnTo>
                  <a:pt x="151641" y="11613"/>
                </a:lnTo>
                <a:lnTo>
                  <a:pt x="148719" y="10714"/>
                </a:lnTo>
                <a:lnTo>
                  <a:pt x="146771" y="9124"/>
                </a:lnTo>
                <a:lnTo>
                  <a:pt x="143037" y="3137"/>
                </a:lnTo>
                <a:lnTo>
                  <a:pt x="134067" y="25"/>
                </a:lnTo>
                <a:lnTo>
                  <a:pt x="133981" y="4740"/>
                </a:lnTo>
                <a:lnTo>
                  <a:pt x="134961" y="6133"/>
                </a:lnTo>
                <a:lnTo>
                  <a:pt x="136607" y="7061"/>
                </a:lnTo>
                <a:lnTo>
                  <a:pt x="138696" y="7680"/>
                </a:lnTo>
                <a:lnTo>
                  <a:pt x="140089" y="9085"/>
                </a:lnTo>
                <a:lnTo>
                  <a:pt x="144970" y="18469"/>
                </a:lnTo>
                <a:lnTo>
                  <a:pt x="157041" y="32813"/>
                </a:lnTo>
                <a:lnTo>
                  <a:pt x="162650" y="44653"/>
                </a:lnTo>
                <a:lnTo>
                  <a:pt x="183184" y="69566"/>
                </a:lnTo>
                <a:lnTo>
                  <a:pt x="186587" y="76553"/>
                </a:lnTo>
                <a:lnTo>
                  <a:pt x="211701" y="107131"/>
                </a:lnTo>
                <a:lnTo>
                  <a:pt x="212572" y="110112"/>
                </a:lnTo>
                <a:lnTo>
                  <a:pt x="214144" y="112100"/>
                </a:lnTo>
                <a:lnTo>
                  <a:pt x="220105" y="115889"/>
                </a:lnTo>
                <a:lnTo>
                  <a:pt x="223119" y="124591"/>
                </a:lnTo>
                <a:lnTo>
                  <a:pt x="178577" y="80340"/>
                </a:lnTo>
                <a:lnTo>
                  <a:pt x="172633" y="75388"/>
                </a:lnTo>
                <a:lnTo>
                  <a:pt x="160732" y="69563"/>
                </a:lnTo>
                <a:lnTo>
                  <a:pt x="145851" y="57290"/>
                </a:lnTo>
                <a:lnTo>
                  <a:pt x="135709" y="54057"/>
                </a:lnTo>
                <a:lnTo>
                  <a:pt x="135121" y="52901"/>
                </a:lnTo>
                <a:lnTo>
                  <a:pt x="134468" y="48972"/>
                </a:lnTo>
                <a:lnTo>
                  <a:pt x="133301" y="47527"/>
                </a:lnTo>
                <a:lnTo>
                  <a:pt x="126302" y="45018"/>
                </a:lnTo>
                <a:lnTo>
                  <a:pt x="125873" y="45883"/>
                </a:lnTo>
                <a:lnTo>
                  <a:pt x="125396" y="49490"/>
                </a:lnTo>
                <a:lnTo>
                  <a:pt x="126262" y="50849"/>
                </a:lnTo>
                <a:lnTo>
                  <a:pt x="127831" y="51755"/>
                </a:lnTo>
                <a:lnTo>
                  <a:pt x="129869" y="52359"/>
                </a:lnTo>
                <a:lnTo>
                  <a:pt x="131227" y="53754"/>
                </a:lnTo>
                <a:lnTo>
                  <a:pt x="132737" y="57949"/>
                </a:lnTo>
                <a:lnTo>
                  <a:pt x="134132" y="59465"/>
                </a:lnTo>
                <a:lnTo>
                  <a:pt x="138328" y="61149"/>
                </a:lnTo>
                <a:lnTo>
                  <a:pt x="143500" y="67189"/>
                </a:lnTo>
                <a:lnTo>
                  <a:pt x="181573" y="110100"/>
                </a:lnTo>
                <a:lnTo>
                  <a:pt x="210343" y="139887"/>
                </a:lnTo>
                <a:lnTo>
                  <a:pt x="212548" y="145840"/>
                </a:lnTo>
                <a:lnTo>
                  <a:pt x="214128" y="147825"/>
                </a:lnTo>
                <a:lnTo>
                  <a:pt x="223119" y="151748"/>
                </a:lnTo>
                <a:lnTo>
                  <a:pt x="223205" y="147039"/>
                </a:lnTo>
                <a:lnTo>
                  <a:pt x="222225" y="145648"/>
                </a:lnTo>
                <a:lnTo>
                  <a:pt x="220580" y="144719"/>
                </a:lnTo>
                <a:lnTo>
                  <a:pt x="218491" y="144101"/>
                </a:lnTo>
                <a:lnTo>
                  <a:pt x="217098" y="142696"/>
                </a:lnTo>
                <a:lnTo>
                  <a:pt x="215550" y="138490"/>
                </a:lnTo>
                <a:lnTo>
                  <a:pt x="214145" y="136971"/>
                </a:lnTo>
                <a:lnTo>
                  <a:pt x="201992" y="129594"/>
                </a:lnTo>
                <a:lnTo>
                  <a:pt x="198915" y="124398"/>
                </a:lnTo>
                <a:lnTo>
                  <a:pt x="198094" y="121624"/>
                </a:lnTo>
                <a:lnTo>
                  <a:pt x="196555" y="119774"/>
                </a:lnTo>
                <a:lnTo>
                  <a:pt x="192199" y="117719"/>
                </a:lnTo>
                <a:lnTo>
                  <a:pt x="190640" y="116178"/>
                </a:lnTo>
                <a:lnTo>
                  <a:pt x="188908" y="111821"/>
                </a:lnTo>
                <a:lnTo>
                  <a:pt x="187454" y="110263"/>
                </a:lnTo>
                <a:lnTo>
                  <a:pt x="178629" y="107156"/>
                </a:lnTo>
                <a:lnTo>
                  <a:pt x="178604" y="111888"/>
                </a:lnTo>
                <a:lnTo>
                  <a:pt x="181244" y="116860"/>
                </a:lnTo>
                <a:lnTo>
                  <a:pt x="214482" y="160337"/>
                </a:lnTo>
                <a:lnTo>
                  <a:pt x="239738" y="186148"/>
                </a:lnTo>
                <a:lnTo>
                  <a:pt x="235957" y="182367"/>
                </a:lnTo>
                <a:lnTo>
                  <a:pt x="231208" y="180265"/>
                </a:lnTo>
                <a:lnTo>
                  <a:pt x="228553" y="179704"/>
                </a:lnTo>
                <a:lnTo>
                  <a:pt x="226782" y="178338"/>
                </a:lnTo>
                <a:lnTo>
                  <a:pt x="218967" y="166252"/>
                </a:lnTo>
                <a:lnTo>
                  <a:pt x="213735" y="163180"/>
                </a:lnTo>
                <a:lnTo>
                  <a:pt x="208103" y="160823"/>
                </a:lnTo>
                <a:lnTo>
                  <a:pt x="173461" y="137828"/>
                </a:lnTo>
                <a:lnTo>
                  <a:pt x="167052" y="135665"/>
                </a:lnTo>
                <a:lnTo>
                  <a:pt x="164946" y="134096"/>
                </a:lnTo>
                <a:lnTo>
                  <a:pt x="163542" y="132057"/>
                </a:lnTo>
                <a:lnTo>
                  <a:pt x="162606" y="129706"/>
                </a:lnTo>
                <a:lnTo>
                  <a:pt x="160990" y="128139"/>
                </a:lnTo>
                <a:lnTo>
                  <a:pt x="156548" y="126398"/>
                </a:lnTo>
                <a:lnTo>
                  <a:pt x="154967" y="124941"/>
                </a:lnTo>
                <a:lnTo>
                  <a:pt x="153210" y="120677"/>
                </a:lnTo>
                <a:lnTo>
                  <a:pt x="151749" y="119143"/>
                </a:lnTo>
                <a:lnTo>
                  <a:pt x="147480" y="117438"/>
                </a:lnTo>
                <a:lnTo>
                  <a:pt x="145945" y="117976"/>
                </a:lnTo>
                <a:lnTo>
                  <a:pt x="144921" y="119327"/>
                </a:lnTo>
                <a:lnTo>
                  <a:pt x="142994" y="124672"/>
                </a:lnTo>
                <a:lnTo>
                  <a:pt x="149035" y="132068"/>
                </a:lnTo>
                <a:lnTo>
                  <a:pt x="151976" y="140216"/>
                </a:lnTo>
                <a:lnTo>
                  <a:pt x="176002" y="169658"/>
                </a:lnTo>
                <a:lnTo>
                  <a:pt x="176866" y="172633"/>
                </a:lnTo>
                <a:lnTo>
                  <a:pt x="178434" y="174616"/>
                </a:lnTo>
                <a:lnTo>
                  <a:pt x="184389" y="178400"/>
                </a:lnTo>
                <a:lnTo>
                  <a:pt x="186130" y="182800"/>
                </a:lnTo>
                <a:lnTo>
                  <a:pt x="187587" y="184371"/>
                </a:lnTo>
                <a:lnTo>
                  <a:pt x="195089" y="187099"/>
                </a:lnTo>
                <a:lnTo>
                  <a:pt x="188645" y="187476"/>
                </a:lnTo>
                <a:lnTo>
                  <a:pt x="183115" y="187501"/>
                </a:lnTo>
                <a:lnTo>
                  <a:pt x="177957" y="184862"/>
                </a:lnTo>
                <a:lnTo>
                  <a:pt x="172357" y="181373"/>
                </a:lnTo>
                <a:lnTo>
                  <a:pt x="162461" y="178950"/>
                </a:lnTo>
                <a:lnTo>
                  <a:pt x="156505" y="173951"/>
                </a:lnTo>
                <a:lnTo>
                  <a:pt x="148602" y="171563"/>
                </a:lnTo>
                <a:lnTo>
                  <a:pt x="133945" y="16965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151"/>
          <p:cNvGrpSpPr/>
          <p:nvPr/>
        </p:nvGrpSpPr>
        <p:grpSpPr>
          <a:xfrm>
            <a:off x="4304109" y="1982395"/>
            <a:ext cx="3543977" cy="2107394"/>
            <a:chOff x="4304109" y="1982395"/>
            <a:chExt cx="3543977" cy="2107394"/>
          </a:xfrm>
        </p:grpSpPr>
        <p:sp>
          <p:nvSpPr>
            <p:cNvPr id="25" name="SMARTInkShape-459"/>
            <p:cNvSpPr/>
            <p:nvPr/>
          </p:nvSpPr>
          <p:spPr>
            <a:xfrm>
              <a:off x="4304109" y="1982395"/>
              <a:ext cx="3543977" cy="2107394"/>
            </a:xfrm>
            <a:custGeom>
              <a:avLst/>
              <a:gdLst/>
              <a:ahLst/>
              <a:cxnLst/>
              <a:rect l="0" t="0" r="0" b="0"/>
              <a:pathLst>
                <a:path w="3543977" h="2107394">
                  <a:moveTo>
                    <a:pt x="0" y="1205503"/>
                  </a:moveTo>
                  <a:lnTo>
                    <a:pt x="0" y="1192201"/>
                  </a:lnTo>
                  <a:lnTo>
                    <a:pt x="993" y="1190682"/>
                  </a:lnTo>
                  <a:lnTo>
                    <a:pt x="2646" y="1189670"/>
                  </a:lnTo>
                  <a:lnTo>
                    <a:pt x="4741" y="1188994"/>
                  </a:lnTo>
                  <a:lnTo>
                    <a:pt x="6137" y="1187552"/>
                  </a:lnTo>
                  <a:lnTo>
                    <a:pt x="7689" y="1183304"/>
                  </a:lnTo>
                  <a:lnTo>
                    <a:pt x="9850" y="1163752"/>
                  </a:lnTo>
                  <a:lnTo>
                    <a:pt x="15984" y="1151910"/>
                  </a:lnTo>
                  <a:lnTo>
                    <a:pt x="16609" y="1148938"/>
                  </a:lnTo>
                  <a:lnTo>
                    <a:pt x="23749" y="1136048"/>
                  </a:lnTo>
                  <a:lnTo>
                    <a:pt x="26881" y="1121975"/>
                  </a:lnTo>
                  <a:lnTo>
                    <a:pt x="49690" y="1078227"/>
                  </a:lnTo>
                  <a:lnTo>
                    <a:pt x="65856" y="1038437"/>
                  </a:lnTo>
                  <a:lnTo>
                    <a:pt x="86342" y="996130"/>
                  </a:lnTo>
                  <a:lnTo>
                    <a:pt x="100877" y="966259"/>
                  </a:lnTo>
                  <a:lnTo>
                    <a:pt x="135314" y="922839"/>
                  </a:lnTo>
                  <a:lnTo>
                    <a:pt x="158661" y="883265"/>
                  </a:lnTo>
                  <a:lnTo>
                    <a:pt x="171696" y="859664"/>
                  </a:lnTo>
                  <a:lnTo>
                    <a:pt x="199697" y="821661"/>
                  </a:lnTo>
                  <a:lnTo>
                    <a:pt x="229231" y="784454"/>
                  </a:lnTo>
                  <a:lnTo>
                    <a:pt x="251898" y="740981"/>
                  </a:lnTo>
                  <a:lnTo>
                    <a:pt x="280043" y="702624"/>
                  </a:lnTo>
                  <a:lnTo>
                    <a:pt x="309595" y="660422"/>
                  </a:lnTo>
                  <a:lnTo>
                    <a:pt x="339333" y="616095"/>
                  </a:lnTo>
                  <a:lnTo>
                    <a:pt x="370087" y="571489"/>
                  </a:lnTo>
                  <a:lnTo>
                    <a:pt x="406548" y="526846"/>
                  </a:lnTo>
                  <a:lnTo>
                    <a:pt x="440037" y="484845"/>
                  </a:lnTo>
                  <a:lnTo>
                    <a:pt x="469024" y="454168"/>
                  </a:lnTo>
                  <a:lnTo>
                    <a:pt x="502541" y="410598"/>
                  </a:lnTo>
                  <a:lnTo>
                    <a:pt x="545038" y="372228"/>
                  </a:lnTo>
                  <a:lnTo>
                    <a:pt x="589403" y="330024"/>
                  </a:lnTo>
                  <a:lnTo>
                    <a:pt x="634014" y="292765"/>
                  </a:lnTo>
                  <a:lnTo>
                    <a:pt x="678657" y="255912"/>
                  </a:lnTo>
                  <a:lnTo>
                    <a:pt x="723305" y="218648"/>
                  </a:lnTo>
                  <a:lnTo>
                    <a:pt x="766153" y="193742"/>
                  </a:lnTo>
                  <a:lnTo>
                    <a:pt x="801044" y="175693"/>
                  </a:lnTo>
                  <a:lnTo>
                    <a:pt x="836518" y="157777"/>
                  </a:lnTo>
                  <a:lnTo>
                    <a:pt x="872164" y="139901"/>
                  </a:lnTo>
                  <a:lnTo>
                    <a:pt x="907861" y="123029"/>
                  </a:lnTo>
                  <a:lnTo>
                    <a:pt x="944565" y="110313"/>
                  </a:lnTo>
                  <a:lnTo>
                    <a:pt x="986419" y="95410"/>
                  </a:lnTo>
                  <a:lnTo>
                    <a:pt x="1030240" y="83278"/>
                  </a:lnTo>
                  <a:lnTo>
                    <a:pt x="1073650" y="68549"/>
                  </a:lnTo>
                  <a:lnTo>
                    <a:pt x="1113082" y="57460"/>
                  </a:lnTo>
                  <a:lnTo>
                    <a:pt x="1156736" y="47890"/>
                  </a:lnTo>
                  <a:lnTo>
                    <a:pt x="1189784" y="41787"/>
                  </a:lnTo>
                  <a:lnTo>
                    <a:pt x="1221671" y="35767"/>
                  </a:lnTo>
                  <a:lnTo>
                    <a:pt x="1253372" y="29785"/>
                  </a:lnTo>
                  <a:lnTo>
                    <a:pt x="1287304" y="23819"/>
                  </a:lnTo>
                  <a:lnTo>
                    <a:pt x="1319583" y="17860"/>
                  </a:lnTo>
                  <a:lnTo>
                    <a:pt x="1351458" y="12896"/>
                  </a:lnTo>
                  <a:lnTo>
                    <a:pt x="1385469" y="10690"/>
                  </a:lnTo>
                  <a:lnTo>
                    <a:pt x="1420428" y="7064"/>
                  </a:lnTo>
                  <a:lnTo>
                    <a:pt x="1455809" y="3137"/>
                  </a:lnTo>
                  <a:lnTo>
                    <a:pt x="1491378" y="1392"/>
                  </a:lnTo>
                  <a:lnTo>
                    <a:pt x="1527030" y="616"/>
                  </a:lnTo>
                  <a:lnTo>
                    <a:pt x="1562720" y="272"/>
                  </a:lnTo>
                  <a:lnTo>
                    <a:pt x="1598425" y="118"/>
                  </a:lnTo>
                  <a:lnTo>
                    <a:pt x="1634138" y="50"/>
                  </a:lnTo>
                  <a:lnTo>
                    <a:pt x="1669854" y="20"/>
                  </a:lnTo>
                  <a:lnTo>
                    <a:pt x="1705572" y="6"/>
                  </a:lnTo>
                  <a:lnTo>
                    <a:pt x="1741290" y="0"/>
                  </a:lnTo>
                  <a:lnTo>
                    <a:pt x="1777008" y="990"/>
                  </a:lnTo>
                  <a:lnTo>
                    <a:pt x="1812727" y="4737"/>
                  </a:lnTo>
                  <a:lnTo>
                    <a:pt x="1848446" y="7064"/>
                  </a:lnTo>
                  <a:lnTo>
                    <a:pt x="1884164" y="9090"/>
                  </a:lnTo>
                  <a:lnTo>
                    <a:pt x="1919883" y="13298"/>
                  </a:lnTo>
                  <a:lnTo>
                    <a:pt x="1955602" y="15830"/>
                  </a:lnTo>
                  <a:lnTo>
                    <a:pt x="1991321" y="17947"/>
                  </a:lnTo>
                  <a:lnTo>
                    <a:pt x="2027039" y="22195"/>
                  </a:lnTo>
                  <a:lnTo>
                    <a:pt x="2062758" y="27391"/>
                  </a:lnTo>
                  <a:lnTo>
                    <a:pt x="2098477" y="33999"/>
                  </a:lnTo>
                  <a:lnTo>
                    <a:pt x="2134196" y="43551"/>
                  </a:lnTo>
                  <a:lnTo>
                    <a:pt x="2169914" y="51765"/>
                  </a:lnTo>
                  <a:lnTo>
                    <a:pt x="2205633" y="58723"/>
                  </a:lnTo>
                  <a:lnTo>
                    <a:pt x="2241352" y="65123"/>
                  </a:lnTo>
                  <a:lnTo>
                    <a:pt x="2277071" y="73920"/>
                  </a:lnTo>
                  <a:lnTo>
                    <a:pt x="2312789" y="84445"/>
                  </a:lnTo>
                  <a:lnTo>
                    <a:pt x="2348508" y="95737"/>
                  </a:lnTo>
                  <a:lnTo>
                    <a:pt x="2386873" y="107370"/>
                  </a:lnTo>
                  <a:lnTo>
                    <a:pt x="2426083" y="119155"/>
                  </a:lnTo>
                  <a:lnTo>
                    <a:pt x="2463354" y="131008"/>
                  </a:lnTo>
                  <a:lnTo>
                    <a:pt x="2497115" y="142890"/>
                  </a:lnTo>
                  <a:lnTo>
                    <a:pt x="2529649" y="154785"/>
                  </a:lnTo>
                  <a:lnTo>
                    <a:pt x="2563953" y="166687"/>
                  </a:lnTo>
                  <a:lnTo>
                    <a:pt x="2599043" y="181237"/>
                  </a:lnTo>
                  <a:lnTo>
                    <a:pt x="2634481" y="196633"/>
                  </a:lnTo>
                  <a:lnTo>
                    <a:pt x="2670076" y="210091"/>
                  </a:lnTo>
                  <a:lnTo>
                    <a:pt x="2703094" y="225332"/>
                  </a:lnTo>
                  <a:lnTo>
                    <a:pt x="2734305" y="242028"/>
                  </a:lnTo>
                  <a:lnTo>
                    <a:pt x="2764713" y="259370"/>
                  </a:lnTo>
                  <a:lnTo>
                    <a:pt x="2797409" y="277000"/>
                  </a:lnTo>
                  <a:lnTo>
                    <a:pt x="2830793" y="294757"/>
                  </a:lnTo>
                  <a:lnTo>
                    <a:pt x="2862168" y="312571"/>
                  </a:lnTo>
                  <a:lnTo>
                    <a:pt x="2892648" y="330410"/>
                  </a:lnTo>
                  <a:lnTo>
                    <a:pt x="2922731" y="349253"/>
                  </a:lnTo>
                  <a:lnTo>
                    <a:pt x="2952637" y="370857"/>
                  </a:lnTo>
                  <a:lnTo>
                    <a:pt x="2982466" y="391042"/>
                  </a:lnTo>
                  <a:lnTo>
                    <a:pt x="3012259" y="410927"/>
                  </a:lnTo>
                  <a:lnTo>
                    <a:pt x="3042037" y="432994"/>
                  </a:lnTo>
                  <a:lnTo>
                    <a:pt x="3071809" y="456030"/>
                  </a:lnTo>
                  <a:lnTo>
                    <a:pt x="3113814" y="491312"/>
                  </a:lnTo>
                  <a:lnTo>
                    <a:pt x="3154042" y="526902"/>
                  </a:lnTo>
                  <a:lnTo>
                    <a:pt x="3194734" y="562582"/>
                  </a:lnTo>
                  <a:lnTo>
                    <a:pt x="3231927" y="595644"/>
                  </a:lnTo>
                  <a:lnTo>
                    <a:pt x="3268082" y="629583"/>
                  </a:lnTo>
                  <a:lnTo>
                    <a:pt x="3301284" y="668412"/>
                  </a:lnTo>
                  <a:lnTo>
                    <a:pt x="3329973" y="705053"/>
                  </a:lnTo>
                  <a:lnTo>
                    <a:pt x="3357326" y="741045"/>
                  </a:lnTo>
                  <a:lnTo>
                    <a:pt x="3384281" y="776844"/>
                  </a:lnTo>
                  <a:lnTo>
                    <a:pt x="3411119" y="815233"/>
                  </a:lnTo>
                  <a:lnTo>
                    <a:pt x="3435278" y="855381"/>
                  </a:lnTo>
                  <a:lnTo>
                    <a:pt x="3455003" y="892412"/>
                  </a:lnTo>
                  <a:lnTo>
                    <a:pt x="3473416" y="931165"/>
                  </a:lnTo>
                  <a:lnTo>
                    <a:pt x="3488794" y="971421"/>
                  </a:lnTo>
                  <a:lnTo>
                    <a:pt x="3502279" y="1008484"/>
                  </a:lnTo>
                  <a:lnTo>
                    <a:pt x="3516197" y="1044601"/>
                  </a:lnTo>
                  <a:lnTo>
                    <a:pt x="3523959" y="1080438"/>
                  </a:lnTo>
                  <a:lnTo>
                    <a:pt x="3528904" y="1116192"/>
                  </a:lnTo>
                  <a:lnTo>
                    <a:pt x="3539465" y="1159088"/>
                  </a:lnTo>
                  <a:lnTo>
                    <a:pt x="3543976" y="1203354"/>
                  </a:lnTo>
                  <a:lnTo>
                    <a:pt x="3543765" y="1238491"/>
                  </a:lnTo>
                  <a:lnTo>
                    <a:pt x="3538852" y="1274037"/>
                  </a:lnTo>
                  <a:lnTo>
                    <a:pt x="3535963" y="1308713"/>
                  </a:lnTo>
                  <a:lnTo>
                    <a:pt x="3529246" y="1350245"/>
                  </a:lnTo>
                  <a:lnTo>
                    <a:pt x="3522885" y="1391632"/>
                  </a:lnTo>
                  <a:lnTo>
                    <a:pt x="3518212" y="1435599"/>
                  </a:lnTo>
                  <a:lnTo>
                    <a:pt x="3508763" y="1479856"/>
                  </a:lnTo>
                  <a:lnTo>
                    <a:pt x="3497342" y="1522295"/>
                  </a:lnTo>
                  <a:lnTo>
                    <a:pt x="3485531" y="1562759"/>
                  </a:lnTo>
                  <a:lnTo>
                    <a:pt x="3470999" y="1605295"/>
                  </a:lnTo>
                  <a:lnTo>
                    <a:pt x="3454053" y="1642654"/>
                  </a:lnTo>
                  <a:lnTo>
                    <a:pt x="3440159" y="1678697"/>
                  </a:lnTo>
                  <a:lnTo>
                    <a:pt x="3419335" y="1717126"/>
                  </a:lnTo>
                  <a:lnTo>
                    <a:pt x="3390208" y="1761108"/>
                  </a:lnTo>
                  <a:lnTo>
                    <a:pt x="3360527" y="1804051"/>
                  </a:lnTo>
                  <a:lnTo>
                    <a:pt x="3328127" y="1848475"/>
                  </a:lnTo>
                  <a:lnTo>
                    <a:pt x="3284031" y="1892308"/>
                  </a:lnTo>
                  <a:lnTo>
                    <a:pt x="3242194" y="1928889"/>
                  </a:lnTo>
                  <a:lnTo>
                    <a:pt x="3204481" y="1961169"/>
                  </a:lnTo>
                  <a:lnTo>
                    <a:pt x="3168795" y="1979151"/>
                  </a:lnTo>
                  <a:lnTo>
                    <a:pt x="3127203" y="2000782"/>
                  </a:lnTo>
                  <a:lnTo>
                    <a:pt x="3090030" y="2019424"/>
                  </a:lnTo>
                  <a:lnTo>
                    <a:pt x="3053032" y="2033653"/>
                  </a:lnTo>
                  <a:lnTo>
                    <a:pt x="3011181" y="2051897"/>
                  </a:lnTo>
                  <a:lnTo>
                    <a:pt x="2969216" y="2065349"/>
                  </a:lnTo>
                  <a:lnTo>
                    <a:pt x="2928846" y="2077561"/>
                  </a:lnTo>
                  <a:lnTo>
                    <a:pt x="2895286" y="2085551"/>
                  </a:lnTo>
                  <a:lnTo>
                    <a:pt x="2851037" y="2091400"/>
                  </a:lnTo>
                  <a:lnTo>
                    <a:pt x="2808598" y="2101815"/>
                  </a:lnTo>
                  <a:lnTo>
                    <a:pt x="2773778" y="2105747"/>
                  </a:lnTo>
                  <a:lnTo>
                    <a:pt x="2738325" y="2106911"/>
                  </a:lnTo>
                  <a:lnTo>
                    <a:pt x="2702685" y="2107257"/>
                  </a:lnTo>
                  <a:lnTo>
                    <a:pt x="2661224" y="2107373"/>
                  </a:lnTo>
                  <a:lnTo>
                    <a:pt x="2627476" y="2107393"/>
                  </a:lnTo>
                  <a:lnTo>
                    <a:pt x="2592341" y="2106407"/>
                  </a:lnTo>
                  <a:lnTo>
                    <a:pt x="2556795" y="2101264"/>
                  </a:lnTo>
                  <a:lnTo>
                    <a:pt x="2520135" y="2099299"/>
                  </a:lnTo>
                  <a:lnTo>
                    <a:pt x="2479287" y="2097725"/>
                  </a:lnTo>
                  <a:lnTo>
                    <a:pt x="2441607" y="2091416"/>
                  </a:lnTo>
                  <a:lnTo>
                    <a:pt x="2405308" y="2083263"/>
                  </a:lnTo>
                  <a:lnTo>
                    <a:pt x="2369416" y="2074563"/>
                  </a:lnTo>
                  <a:lnTo>
                    <a:pt x="2333647" y="2066694"/>
                  </a:lnTo>
                  <a:lnTo>
                    <a:pt x="2297913" y="2062929"/>
                  </a:lnTo>
                  <a:lnTo>
                    <a:pt x="2261198" y="2054978"/>
                  </a:lnTo>
                  <a:lnTo>
                    <a:pt x="2220333" y="2041488"/>
                  </a:lnTo>
                  <a:lnTo>
                    <a:pt x="2182649" y="2030766"/>
                  </a:lnTo>
                  <a:lnTo>
                    <a:pt x="2145355" y="2021305"/>
                  </a:lnTo>
                  <a:lnTo>
                    <a:pt x="2104319" y="2012218"/>
                  </a:lnTo>
                  <a:lnTo>
                    <a:pt x="2065592" y="2002249"/>
                  </a:lnTo>
                  <a:lnTo>
                    <a:pt x="2024131" y="1988161"/>
                  </a:lnTo>
                  <a:lnTo>
                    <a:pt x="1985278" y="1977263"/>
                  </a:lnTo>
                  <a:lnTo>
                    <a:pt x="1943779" y="1967749"/>
                  </a:lnTo>
                  <a:lnTo>
                    <a:pt x="1904915" y="1957654"/>
                  </a:lnTo>
                  <a:lnTo>
                    <a:pt x="1862421" y="1943529"/>
                  </a:lnTo>
                  <a:lnTo>
                    <a:pt x="1819403" y="1931627"/>
                  </a:lnTo>
                  <a:lnTo>
                    <a:pt x="1781081" y="1916965"/>
                  </a:lnTo>
                  <a:lnTo>
                    <a:pt x="1743599" y="1904904"/>
                  </a:lnTo>
                  <a:lnTo>
                    <a:pt x="1702507" y="1890196"/>
                  </a:lnTo>
                  <a:lnTo>
                    <a:pt x="1663763" y="1878121"/>
                  </a:lnTo>
                  <a:lnTo>
                    <a:pt x="1622297" y="1863409"/>
                  </a:lnTo>
                  <a:lnTo>
                    <a:pt x="1584435" y="1851332"/>
                  </a:lnTo>
                  <a:lnTo>
                    <a:pt x="1548080" y="1835627"/>
                  </a:lnTo>
                  <a:lnTo>
                    <a:pt x="1511181" y="1819399"/>
                  </a:lnTo>
                  <a:lnTo>
                    <a:pt x="1470262" y="1806873"/>
                  </a:lnTo>
                  <a:lnTo>
                    <a:pt x="1432562" y="1791035"/>
                  </a:lnTo>
                  <a:lnTo>
                    <a:pt x="1396255" y="1774767"/>
                  </a:lnTo>
                  <a:lnTo>
                    <a:pt x="1359370" y="1762230"/>
                  </a:lnTo>
                  <a:lnTo>
                    <a:pt x="1318456" y="1746388"/>
                  </a:lnTo>
                  <a:lnTo>
                    <a:pt x="1280756" y="1729127"/>
                  </a:lnTo>
                  <a:lnTo>
                    <a:pt x="1244451" y="1712437"/>
                  </a:lnTo>
                  <a:lnTo>
                    <a:pt x="1208558" y="1699774"/>
                  </a:lnTo>
                  <a:lnTo>
                    <a:pt x="1172788" y="1683896"/>
                  </a:lnTo>
                  <a:lnTo>
                    <a:pt x="1136061" y="1666623"/>
                  </a:lnTo>
                  <a:lnTo>
                    <a:pt x="1095193" y="1648938"/>
                  </a:lnTo>
                  <a:lnTo>
                    <a:pt x="1057508" y="1632122"/>
                  </a:lnTo>
                  <a:lnTo>
                    <a:pt x="1021207" y="1619423"/>
                  </a:lnTo>
                  <a:lnTo>
                    <a:pt x="985315" y="1603533"/>
                  </a:lnTo>
                  <a:lnTo>
                    <a:pt x="949546" y="1586258"/>
                  </a:lnTo>
                  <a:lnTo>
                    <a:pt x="913811" y="1568571"/>
                  </a:lnTo>
                  <a:lnTo>
                    <a:pt x="878088" y="1550763"/>
                  </a:lnTo>
                  <a:lnTo>
                    <a:pt x="842368" y="1533911"/>
                  </a:lnTo>
                  <a:lnTo>
                    <a:pt x="806649" y="1521201"/>
                  </a:lnTo>
                  <a:lnTo>
                    <a:pt x="770930" y="1505308"/>
                  </a:lnTo>
                  <a:lnTo>
                    <a:pt x="735211" y="1488032"/>
                  </a:lnTo>
                  <a:lnTo>
                    <a:pt x="700485" y="1470345"/>
                  </a:lnTo>
                  <a:lnTo>
                    <a:pt x="658936" y="1446591"/>
                  </a:lnTo>
                  <a:lnTo>
                    <a:pt x="624527" y="1431387"/>
                  </a:lnTo>
                  <a:lnTo>
                    <a:pt x="589196" y="1417952"/>
                  </a:lnTo>
                  <a:lnTo>
                    <a:pt x="546443" y="1395635"/>
                  </a:lnTo>
                  <a:lnTo>
                    <a:pt x="508342" y="1378255"/>
                  </a:lnTo>
                  <a:lnTo>
                    <a:pt x="466273" y="1359388"/>
                  </a:lnTo>
                  <a:lnTo>
                    <a:pt x="429006" y="1341072"/>
                  </a:lnTo>
                  <a:lnTo>
                    <a:pt x="392982" y="1324483"/>
                  </a:lnTo>
                  <a:lnTo>
                    <a:pt x="357203" y="1305771"/>
                  </a:lnTo>
                  <a:lnTo>
                    <a:pt x="318678" y="1288124"/>
                  </a:lnTo>
                  <a:lnTo>
                    <a:pt x="276453" y="1266311"/>
                  </a:lnTo>
                  <a:lnTo>
                    <a:pt x="239192" y="1250320"/>
                  </a:lnTo>
                  <a:lnTo>
                    <a:pt x="197070" y="1232307"/>
                  </a:lnTo>
                  <a:lnTo>
                    <a:pt x="184821" y="1227338"/>
                  </a:lnTo>
                  <a:lnTo>
                    <a:pt x="167761" y="1223548"/>
                  </a:lnTo>
                  <a:lnTo>
                    <a:pt x="155982" y="1216583"/>
                  </a:lnTo>
                  <a:lnTo>
                    <a:pt x="149362" y="1211089"/>
                  </a:lnTo>
                  <a:lnTo>
                    <a:pt x="140467" y="1207986"/>
                  </a:lnTo>
                  <a:lnTo>
                    <a:pt x="130891" y="1205614"/>
                  </a:lnTo>
                  <a:lnTo>
                    <a:pt x="116659" y="1198653"/>
                  </a:lnTo>
                  <a:lnTo>
                    <a:pt x="110388" y="1196506"/>
                  </a:lnTo>
                  <a:lnTo>
                    <a:pt x="101279" y="1190711"/>
                  </a:lnTo>
                  <a:lnTo>
                    <a:pt x="89823" y="1187764"/>
                  </a:lnTo>
                  <a:lnTo>
                    <a:pt x="84713" y="1187680"/>
                  </a:lnTo>
                  <a:lnTo>
                    <a:pt x="83264" y="1186676"/>
                  </a:lnTo>
                  <a:lnTo>
                    <a:pt x="82298" y="1185014"/>
                  </a:lnTo>
                  <a:lnTo>
                    <a:pt x="80378" y="1178747"/>
                  </a:lnTo>
                  <a:lnTo>
                    <a:pt x="80368" y="1187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60"/>
            <p:cNvSpPr/>
            <p:nvPr/>
          </p:nvSpPr>
          <p:spPr>
            <a:xfrm>
              <a:off x="6349008" y="327719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61"/>
            <p:cNvSpPr/>
            <p:nvPr/>
          </p:nvSpPr>
          <p:spPr>
            <a:xfrm>
              <a:off x="5741825" y="3036501"/>
              <a:ext cx="232137" cy="169258"/>
            </a:xfrm>
            <a:custGeom>
              <a:avLst/>
              <a:gdLst/>
              <a:ahLst/>
              <a:cxnLst/>
              <a:rect l="0" t="0" r="0" b="0"/>
              <a:pathLst>
                <a:path w="232137" h="169258">
                  <a:moveTo>
                    <a:pt x="26753" y="88890"/>
                  </a:moveTo>
                  <a:lnTo>
                    <a:pt x="31494" y="93630"/>
                  </a:lnTo>
                  <a:lnTo>
                    <a:pt x="33821" y="101249"/>
                  </a:lnTo>
                  <a:lnTo>
                    <a:pt x="37777" y="116695"/>
                  </a:lnTo>
                  <a:lnTo>
                    <a:pt x="45233" y="131193"/>
                  </a:lnTo>
                  <a:lnTo>
                    <a:pt x="49849" y="138449"/>
                  </a:lnTo>
                  <a:lnTo>
                    <a:pt x="52448" y="148112"/>
                  </a:lnTo>
                  <a:lnTo>
                    <a:pt x="53538" y="160280"/>
                  </a:lnTo>
                  <a:lnTo>
                    <a:pt x="48801" y="155573"/>
                  </a:lnTo>
                  <a:lnTo>
                    <a:pt x="43828" y="153253"/>
                  </a:lnTo>
                  <a:lnTo>
                    <a:pt x="41113" y="152635"/>
                  </a:lnTo>
                  <a:lnTo>
                    <a:pt x="39303" y="150238"/>
                  </a:lnTo>
                  <a:lnTo>
                    <a:pt x="33752" y="134779"/>
                  </a:lnTo>
                  <a:lnTo>
                    <a:pt x="14734" y="108034"/>
                  </a:lnTo>
                  <a:lnTo>
                    <a:pt x="1357" y="63792"/>
                  </a:lnTo>
                  <a:lnTo>
                    <a:pt x="0" y="27716"/>
                  </a:lnTo>
                  <a:lnTo>
                    <a:pt x="980" y="24295"/>
                  </a:lnTo>
                  <a:lnTo>
                    <a:pt x="2626" y="22014"/>
                  </a:lnTo>
                  <a:lnTo>
                    <a:pt x="4716" y="20493"/>
                  </a:lnTo>
                  <a:lnTo>
                    <a:pt x="6109" y="18487"/>
                  </a:lnTo>
                  <a:lnTo>
                    <a:pt x="7656" y="13613"/>
                  </a:lnTo>
                  <a:lnTo>
                    <a:pt x="9060" y="11916"/>
                  </a:lnTo>
                  <a:lnTo>
                    <a:pt x="25045" y="2684"/>
                  </a:lnTo>
                  <a:lnTo>
                    <a:pt x="46384" y="0"/>
                  </a:lnTo>
                  <a:lnTo>
                    <a:pt x="89446" y="10632"/>
                  </a:lnTo>
                  <a:lnTo>
                    <a:pt x="128791" y="25307"/>
                  </a:lnTo>
                  <a:lnTo>
                    <a:pt x="172057" y="64599"/>
                  </a:lnTo>
                  <a:lnTo>
                    <a:pt x="199014" y="91490"/>
                  </a:lnTo>
                  <a:lnTo>
                    <a:pt x="202532" y="100298"/>
                  </a:lnTo>
                  <a:lnTo>
                    <a:pt x="205088" y="109835"/>
                  </a:lnTo>
                  <a:lnTo>
                    <a:pt x="212167" y="124042"/>
                  </a:lnTo>
                  <a:lnTo>
                    <a:pt x="214331" y="130310"/>
                  </a:lnTo>
                  <a:lnTo>
                    <a:pt x="220136" y="139416"/>
                  </a:lnTo>
                  <a:lnTo>
                    <a:pt x="222296" y="148399"/>
                  </a:lnTo>
                  <a:lnTo>
                    <a:pt x="222802" y="154364"/>
                  </a:lnTo>
                  <a:lnTo>
                    <a:pt x="232136" y="169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62"/>
            <p:cNvSpPr/>
            <p:nvPr/>
          </p:nvSpPr>
          <p:spPr>
            <a:xfrm>
              <a:off x="5491925" y="3000375"/>
              <a:ext cx="203404" cy="151683"/>
            </a:xfrm>
            <a:custGeom>
              <a:avLst/>
              <a:gdLst/>
              <a:ahLst/>
              <a:cxnLst/>
              <a:rect l="0" t="0" r="0" b="0"/>
              <a:pathLst>
                <a:path w="203404" h="151683">
                  <a:moveTo>
                    <a:pt x="142708" y="107156"/>
                  </a:moveTo>
                  <a:lnTo>
                    <a:pt x="142708" y="102416"/>
                  </a:lnTo>
                  <a:lnTo>
                    <a:pt x="145353" y="97443"/>
                  </a:lnTo>
                  <a:lnTo>
                    <a:pt x="150396" y="90906"/>
                  </a:lnTo>
                  <a:lnTo>
                    <a:pt x="149818" y="89377"/>
                  </a:lnTo>
                  <a:lnTo>
                    <a:pt x="145255" y="82486"/>
                  </a:lnTo>
                  <a:lnTo>
                    <a:pt x="143840" y="77009"/>
                  </a:lnTo>
                  <a:lnTo>
                    <a:pt x="142471" y="75152"/>
                  </a:lnTo>
                  <a:lnTo>
                    <a:pt x="140565" y="73914"/>
                  </a:lnTo>
                  <a:lnTo>
                    <a:pt x="135802" y="71546"/>
                  </a:lnTo>
                  <a:lnTo>
                    <a:pt x="130378" y="67186"/>
                  </a:lnTo>
                  <a:lnTo>
                    <a:pt x="122015" y="64587"/>
                  </a:lnTo>
                  <a:lnTo>
                    <a:pt x="79574" y="62562"/>
                  </a:lnTo>
                  <a:lnTo>
                    <a:pt x="56489" y="63507"/>
                  </a:lnTo>
                  <a:lnTo>
                    <a:pt x="24386" y="77740"/>
                  </a:lnTo>
                  <a:lnTo>
                    <a:pt x="6275" y="92319"/>
                  </a:lnTo>
                  <a:lnTo>
                    <a:pt x="2696" y="98247"/>
                  </a:lnTo>
                  <a:lnTo>
                    <a:pt x="399" y="110137"/>
                  </a:lnTo>
                  <a:lnTo>
                    <a:pt x="0" y="119064"/>
                  </a:lnTo>
                  <a:lnTo>
                    <a:pt x="2553" y="125016"/>
                  </a:lnTo>
                  <a:lnTo>
                    <a:pt x="12276" y="136922"/>
                  </a:lnTo>
                  <a:lnTo>
                    <a:pt x="17931" y="140229"/>
                  </a:lnTo>
                  <a:lnTo>
                    <a:pt x="58659" y="150409"/>
                  </a:lnTo>
                  <a:lnTo>
                    <a:pt x="102709" y="151682"/>
                  </a:lnTo>
                  <a:lnTo>
                    <a:pt x="133704" y="150788"/>
                  </a:lnTo>
                  <a:lnTo>
                    <a:pt x="166119" y="139373"/>
                  </a:lnTo>
                  <a:lnTo>
                    <a:pt x="186520" y="124946"/>
                  </a:lnTo>
                  <a:lnTo>
                    <a:pt x="199097" y="113096"/>
                  </a:lnTo>
                  <a:lnTo>
                    <a:pt x="202496" y="104504"/>
                  </a:lnTo>
                  <a:lnTo>
                    <a:pt x="203403" y="99435"/>
                  </a:lnTo>
                  <a:lnTo>
                    <a:pt x="201764" y="91157"/>
                  </a:lnTo>
                  <a:lnTo>
                    <a:pt x="195264" y="80918"/>
                  </a:lnTo>
                  <a:lnTo>
                    <a:pt x="171442" y="48474"/>
                  </a:lnTo>
                  <a:lnTo>
                    <a:pt x="126873" y="17874"/>
                  </a:lnTo>
                  <a:lnTo>
                    <a:pt x="980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63"/>
            <p:cNvSpPr/>
            <p:nvPr/>
          </p:nvSpPr>
          <p:spPr>
            <a:xfrm>
              <a:off x="6375988" y="2437807"/>
              <a:ext cx="812411" cy="223241"/>
            </a:xfrm>
            <a:custGeom>
              <a:avLst/>
              <a:gdLst/>
              <a:ahLst/>
              <a:cxnLst/>
              <a:rect l="0" t="0" r="0" b="0"/>
              <a:pathLst>
                <a:path w="812411" h="223241">
                  <a:moveTo>
                    <a:pt x="223051" y="98224"/>
                  </a:moveTo>
                  <a:lnTo>
                    <a:pt x="230741" y="98224"/>
                  </a:lnTo>
                  <a:lnTo>
                    <a:pt x="231154" y="97232"/>
                  </a:lnTo>
                  <a:lnTo>
                    <a:pt x="231613" y="93484"/>
                  </a:lnTo>
                  <a:lnTo>
                    <a:pt x="232728" y="92087"/>
                  </a:lnTo>
                  <a:lnTo>
                    <a:pt x="236612" y="90536"/>
                  </a:lnTo>
                  <a:lnTo>
                    <a:pt x="238045" y="89130"/>
                  </a:lnTo>
                  <a:lnTo>
                    <a:pt x="239637" y="84922"/>
                  </a:lnTo>
                  <a:lnTo>
                    <a:pt x="239069" y="83403"/>
                  </a:lnTo>
                  <a:lnTo>
                    <a:pt x="237698" y="82390"/>
                  </a:lnTo>
                  <a:lnTo>
                    <a:pt x="235793" y="81715"/>
                  </a:lnTo>
                  <a:lnTo>
                    <a:pt x="234522" y="80273"/>
                  </a:lnTo>
                  <a:lnTo>
                    <a:pt x="233109" y="76024"/>
                  </a:lnTo>
                  <a:lnTo>
                    <a:pt x="231741" y="74495"/>
                  </a:lnTo>
                  <a:lnTo>
                    <a:pt x="198068" y="56043"/>
                  </a:lnTo>
                  <a:lnTo>
                    <a:pt x="157289" y="47535"/>
                  </a:lnTo>
                  <a:lnTo>
                    <a:pt x="115687" y="44900"/>
                  </a:lnTo>
                  <a:lnTo>
                    <a:pt x="95879" y="45714"/>
                  </a:lnTo>
                  <a:lnTo>
                    <a:pt x="53435" y="55674"/>
                  </a:lnTo>
                  <a:lnTo>
                    <a:pt x="38188" y="63127"/>
                  </a:lnTo>
                  <a:lnTo>
                    <a:pt x="7159" y="83378"/>
                  </a:lnTo>
                  <a:lnTo>
                    <a:pt x="3075" y="89311"/>
                  </a:lnTo>
                  <a:lnTo>
                    <a:pt x="777" y="98229"/>
                  </a:lnTo>
                  <a:lnTo>
                    <a:pt x="0" y="110131"/>
                  </a:lnTo>
                  <a:lnTo>
                    <a:pt x="2540" y="116084"/>
                  </a:lnTo>
                  <a:lnTo>
                    <a:pt x="20804" y="136920"/>
                  </a:lnTo>
                  <a:lnTo>
                    <a:pt x="50947" y="154779"/>
                  </a:lnTo>
                  <a:lnTo>
                    <a:pt x="68429" y="158968"/>
                  </a:lnTo>
                  <a:lnTo>
                    <a:pt x="108743" y="165318"/>
                  </a:lnTo>
                  <a:lnTo>
                    <a:pt x="129540" y="168375"/>
                  </a:lnTo>
                  <a:lnTo>
                    <a:pt x="172377" y="161484"/>
                  </a:lnTo>
                  <a:lnTo>
                    <a:pt x="208162" y="159806"/>
                  </a:lnTo>
                  <a:lnTo>
                    <a:pt x="242772" y="152358"/>
                  </a:lnTo>
                  <a:lnTo>
                    <a:pt x="285505" y="151807"/>
                  </a:lnTo>
                  <a:lnTo>
                    <a:pt x="306572" y="152795"/>
                  </a:lnTo>
                  <a:lnTo>
                    <a:pt x="330043" y="162826"/>
                  </a:lnTo>
                  <a:lnTo>
                    <a:pt x="333075" y="165105"/>
                  </a:lnTo>
                  <a:lnTo>
                    <a:pt x="341735" y="167636"/>
                  </a:lnTo>
                  <a:lnTo>
                    <a:pt x="351205" y="169754"/>
                  </a:lnTo>
                  <a:lnTo>
                    <a:pt x="381758" y="185055"/>
                  </a:lnTo>
                  <a:lnTo>
                    <a:pt x="388838" y="187417"/>
                  </a:lnTo>
                  <a:lnTo>
                    <a:pt x="398402" y="193333"/>
                  </a:lnTo>
                  <a:lnTo>
                    <a:pt x="407519" y="196519"/>
                  </a:lnTo>
                  <a:lnTo>
                    <a:pt x="417730" y="204017"/>
                  </a:lnTo>
                  <a:lnTo>
                    <a:pt x="428311" y="205370"/>
                  </a:lnTo>
                  <a:lnTo>
                    <a:pt x="428423" y="192951"/>
                  </a:lnTo>
                  <a:lnTo>
                    <a:pt x="425783" y="187288"/>
                  </a:lnTo>
                  <a:lnTo>
                    <a:pt x="422295" y="181465"/>
                  </a:lnTo>
                  <a:lnTo>
                    <a:pt x="419339" y="172608"/>
                  </a:lnTo>
                  <a:lnTo>
                    <a:pt x="390015" y="133159"/>
                  </a:lnTo>
                  <a:lnTo>
                    <a:pt x="360216" y="94390"/>
                  </a:lnTo>
                  <a:lnTo>
                    <a:pt x="350123" y="78126"/>
                  </a:lnTo>
                  <a:lnTo>
                    <a:pt x="336990" y="66583"/>
                  </a:lnTo>
                  <a:lnTo>
                    <a:pt x="324666" y="47719"/>
                  </a:lnTo>
                  <a:lnTo>
                    <a:pt x="321289" y="38722"/>
                  </a:lnTo>
                  <a:lnTo>
                    <a:pt x="312755" y="27311"/>
                  </a:lnTo>
                  <a:lnTo>
                    <a:pt x="320072" y="19144"/>
                  </a:lnTo>
                  <a:lnTo>
                    <a:pt x="328860" y="17970"/>
                  </a:lnTo>
                  <a:lnTo>
                    <a:pt x="355903" y="17860"/>
                  </a:lnTo>
                  <a:lnTo>
                    <a:pt x="364117" y="20504"/>
                  </a:lnTo>
                  <a:lnTo>
                    <a:pt x="371075" y="23994"/>
                  </a:lnTo>
                  <a:lnTo>
                    <a:pt x="386657" y="26419"/>
                  </a:lnTo>
                  <a:lnTo>
                    <a:pt x="430915" y="26783"/>
                  </a:lnTo>
                  <a:lnTo>
                    <a:pt x="440450" y="27777"/>
                  </a:lnTo>
                  <a:lnTo>
                    <a:pt x="457822" y="34475"/>
                  </a:lnTo>
                  <a:lnTo>
                    <a:pt x="502349" y="35702"/>
                  </a:lnTo>
                  <a:lnTo>
                    <a:pt x="523827" y="34722"/>
                  </a:lnTo>
                  <a:lnTo>
                    <a:pt x="549571" y="27614"/>
                  </a:lnTo>
                  <a:lnTo>
                    <a:pt x="591767" y="26796"/>
                  </a:lnTo>
                  <a:lnTo>
                    <a:pt x="600963" y="26789"/>
                  </a:lnTo>
                  <a:lnTo>
                    <a:pt x="602984" y="25797"/>
                  </a:lnTo>
                  <a:lnTo>
                    <a:pt x="604332" y="24142"/>
                  </a:lnTo>
                  <a:lnTo>
                    <a:pt x="605231" y="22047"/>
                  </a:lnTo>
                  <a:lnTo>
                    <a:pt x="606821" y="20650"/>
                  </a:lnTo>
                  <a:lnTo>
                    <a:pt x="614558" y="18225"/>
                  </a:lnTo>
                  <a:lnTo>
                    <a:pt x="615336" y="15375"/>
                  </a:lnTo>
                  <a:lnTo>
                    <a:pt x="615543" y="13226"/>
                  </a:lnTo>
                  <a:lnTo>
                    <a:pt x="614689" y="11793"/>
                  </a:lnTo>
                  <a:lnTo>
                    <a:pt x="613127" y="10838"/>
                  </a:lnTo>
                  <a:lnTo>
                    <a:pt x="608232" y="9305"/>
                  </a:lnTo>
                  <a:lnTo>
                    <a:pt x="602644" y="4299"/>
                  </a:lnTo>
                  <a:lnTo>
                    <a:pt x="594827" y="1910"/>
                  </a:lnTo>
                  <a:lnTo>
                    <a:pt x="552813" y="47"/>
                  </a:lnTo>
                  <a:lnTo>
                    <a:pt x="508757" y="0"/>
                  </a:lnTo>
                  <a:lnTo>
                    <a:pt x="494677" y="990"/>
                  </a:lnTo>
                  <a:lnTo>
                    <a:pt x="457739" y="11021"/>
                  </a:lnTo>
                  <a:lnTo>
                    <a:pt x="443813" y="21247"/>
                  </a:lnTo>
                  <a:lnTo>
                    <a:pt x="434534" y="34626"/>
                  </a:lnTo>
                  <a:lnTo>
                    <a:pt x="430242" y="46418"/>
                  </a:lnTo>
                  <a:lnTo>
                    <a:pt x="428970" y="56195"/>
                  </a:lnTo>
                  <a:lnTo>
                    <a:pt x="435668" y="75517"/>
                  </a:lnTo>
                  <a:lnTo>
                    <a:pt x="440910" y="86809"/>
                  </a:lnTo>
                  <a:lnTo>
                    <a:pt x="449192" y="95797"/>
                  </a:lnTo>
                  <a:lnTo>
                    <a:pt x="488135" y="126607"/>
                  </a:lnTo>
                  <a:lnTo>
                    <a:pt x="527467" y="149758"/>
                  </a:lnTo>
                  <a:lnTo>
                    <a:pt x="567279" y="168045"/>
                  </a:lnTo>
                  <a:lnTo>
                    <a:pt x="601644" y="180207"/>
                  </a:lnTo>
                  <a:lnTo>
                    <a:pt x="636962" y="190095"/>
                  </a:lnTo>
                  <a:lnTo>
                    <a:pt x="678315" y="202324"/>
                  </a:lnTo>
                  <a:lnTo>
                    <a:pt x="721027" y="211648"/>
                  </a:lnTo>
                  <a:lnTo>
                    <a:pt x="758420" y="213784"/>
                  </a:lnTo>
                  <a:lnTo>
                    <a:pt x="812410" y="223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64"/>
            <p:cNvSpPr/>
            <p:nvPr/>
          </p:nvSpPr>
          <p:spPr>
            <a:xfrm>
              <a:off x="5143514" y="2991445"/>
              <a:ext cx="355768" cy="437400"/>
            </a:xfrm>
            <a:custGeom>
              <a:avLst/>
              <a:gdLst/>
              <a:ahLst/>
              <a:cxnLst/>
              <a:rect l="0" t="0" r="0" b="0"/>
              <a:pathLst>
                <a:path w="355768" h="437400">
                  <a:moveTo>
                    <a:pt x="107142" y="0"/>
                  </a:moveTo>
                  <a:lnTo>
                    <a:pt x="64839" y="0"/>
                  </a:lnTo>
                  <a:lnTo>
                    <a:pt x="32636" y="993"/>
                  </a:lnTo>
                  <a:lnTo>
                    <a:pt x="21677" y="7130"/>
                  </a:lnTo>
                  <a:lnTo>
                    <a:pt x="6052" y="20991"/>
                  </a:lnTo>
                  <a:lnTo>
                    <a:pt x="2682" y="26858"/>
                  </a:lnTo>
                  <a:lnTo>
                    <a:pt x="519" y="38709"/>
                  </a:lnTo>
                  <a:lnTo>
                    <a:pt x="0" y="65485"/>
                  </a:lnTo>
                  <a:lnTo>
                    <a:pt x="4731" y="79155"/>
                  </a:lnTo>
                  <a:lnTo>
                    <a:pt x="8110" y="82536"/>
                  </a:lnTo>
                  <a:lnTo>
                    <a:pt x="49564" y="104353"/>
                  </a:lnTo>
                  <a:lnTo>
                    <a:pt x="78681" y="113474"/>
                  </a:lnTo>
                  <a:lnTo>
                    <a:pt x="118571" y="115857"/>
                  </a:lnTo>
                  <a:lnTo>
                    <a:pt x="153920" y="115064"/>
                  </a:lnTo>
                  <a:lnTo>
                    <a:pt x="196390" y="105061"/>
                  </a:lnTo>
                  <a:lnTo>
                    <a:pt x="211637" y="97606"/>
                  </a:lnTo>
                  <a:lnTo>
                    <a:pt x="234979" y="77355"/>
                  </a:lnTo>
                  <a:lnTo>
                    <a:pt x="238373" y="71422"/>
                  </a:lnTo>
                  <a:lnTo>
                    <a:pt x="240552" y="59528"/>
                  </a:lnTo>
                  <a:lnTo>
                    <a:pt x="241040" y="41672"/>
                  </a:lnTo>
                  <a:lnTo>
                    <a:pt x="240064" y="39688"/>
                  </a:lnTo>
                  <a:lnTo>
                    <a:pt x="238420" y="38365"/>
                  </a:lnTo>
                  <a:lnTo>
                    <a:pt x="236333" y="37483"/>
                  </a:lnTo>
                  <a:lnTo>
                    <a:pt x="234941" y="35903"/>
                  </a:lnTo>
                  <a:lnTo>
                    <a:pt x="233395" y="31501"/>
                  </a:lnTo>
                  <a:lnTo>
                    <a:pt x="231990" y="29930"/>
                  </a:lnTo>
                  <a:lnTo>
                    <a:pt x="227784" y="28185"/>
                  </a:lnTo>
                  <a:lnTo>
                    <a:pt x="226265" y="26728"/>
                  </a:lnTo>
                  <a:lnTo>
                    <a:pt x="223347" y="18264"/>
                  </a:lnTo>
                  <a:lnTo>
                    <a:pt x="215550" y="25584"/>
                  </a:lnTo>
                  <a:lnTo>
                    <a:pt x="216125" y="26978"/>
                  </a:lnTo>
                  <a:lnTo>
                    <a:pt x="220683" y="33680"/>
                  </a:lnTo>
                  <a:lnTo>
                    <a:pt x="230134" y="56821"/>
                  </a:lnTo>
                  <a:lnTo>
                    <a:pt x="253031" y="95667"/>
                  </a:lnTo>
                  <a:lnTo>
                    <a:pt x="278545" y="135746"/>
                  </a:lnTo>
                  <a:lnTo>
                    <a:pt x="305222" y="179993"/>
                  </a:lnTo>
                  <a:lnTo>
                    <a:pt x="328345" y="223427"/>
                  </a:lnTo>
                  <a:lnTo>
                    <a:pt x="344006" y="266923"/>
                  </a:lnTo>
                  <a:lnTo>
                    <a:pt x="352426" y="304854"/>
                  </a:lnTo>
                  <a:lnTo>
                    <a:pt x="355767" y="326027"/>
                  </a:lnTo>
                  <a:lnTo>
                    <a:pt x="349920" y="364072"/>
                  </a:lnTo>
                  <a:lnTo>
                    <a:pt x="346094" y="383371"/>
                  </a:lnTo>
                  <a:lnTo>
                    <a:pt x="338678" y="399011"/>
                  </a:lnTo>
                  <a:lnTo>
                    <a:pt x="332086" y="406534"/>
                  </a:lnTo>
                  <a:lnTo>
                    <a:pt x="288546" y="431553"/>
                  </a:lnTo>
                  <a:lnTo>
                    <a:pt x="270804" y="435777"/>
                  </a:lnTo>
                  <a:lnTo>
                    <a:pt x="227442" y="437399"/>
                  </a:lnTo>
                  <a:lnTo>
                    <a:pt x="196500" y="436532"/>
                  </a:lnTo>
                  <a:lnTo>
                    <a:pt x="151874" y="422321"/>
                  </a:lnTo>
                  <a:lnTo>
                    <a:pt x="131861" y="412646"/>
                  </a:lnTo>
                  <a:lnTo>
                    <a:pt x="89336" y="374809"/>
                  </a:lnTo>
                  <a:lnTo>
                    <a:pt x="48789" y="335515"/>
                  </a:lnTo>
                  <a:lnTo>
                    <a:pt x="40022" y="318244"/>
                  </a:lnTo>
                  <a:lnTo>
                    <a:pt x="26775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65"/>
            <p:cNvSpPr/>
            <p:nvPr/>
          </p:nvSpPr>
          <p:spPr>
            <a:xfrm>
              <a:off x="5982891" y="3010582"/>
              <a:ext cx="250032" cy="239825"/>
            </a:xfrm>
            <a:custGeom>
              <a:avLst/>
              <a:gdLst/>
              <a:ahLst/>
              <a:cxnLst/>
              <a:rect l="0" t="0" r="0" b="0"/>
              <a:pathLst>
                <a:path w="250032" h="239825">
                  <a:moveTo>
                    <a:pt x="0" y="132668"/>
                  </a:moveTo>
                  <a:lnTo>
                    <a:pt x="0" y="127928"/>
                  </a:lnTo>
                  <a:lnTo>
                    <a:pt x="992" y="126531"/>
                  </a:lnTo>
                  <a:lnTo>
                    <a:pt x="2645" y="125600"/>
                  </a:lnTo>
                  <a:lnTo>
                    <a:pt x="46763" y="112729"/>
                  </a:lnTo>
                  <a:lnTo>
                    <a:pt x="57495" y="108923"/>
                  </a:lnTo>
                  <a:lnTo>
                    <a:pt x="98281" y="98989"/>
                  </a:lnTo>
                  <a:lnTo>
                    <a:pt x="134136" y="90089"/>
                  </a:lnTo>
                  <a:lnTo>
                    <a:pt x="178430" y="72753"/>
                  </a:lnTo>
                  <a:lnTo>
                    <a:pt x="189435" y="70320"/>
                  </a:lnTo>
                  <a:lnTo>
                    <a:pt x="221143" y="52136"/>
                  </a:lnTo>
                  <a:lnTo>
                    <a:pt x="236267" y="39144"/>
                  </a:lnTo>
                  <a:lnTo>
                    <a:pt x="238952" y="33886"/>
                  </a:lnTo>
                  <a:lnTo>
                    <a:pt x="239669" y="31094"/>
                  </a:lnTo>
                  <a:lnTo>
                    <a:pt x="239154" y="28241"/>
                  </a:lnTo>
                  <a:lnTo>
                    <a:pt x="233287" y="18313"/>
                  </a:lnTo>
                  <a:lnTo>
                    <a:pt x="227761" y="12355"/>
                  </a:lnTo>
                  <a:lnTo>
                    <a:pt x="219959" y="9742"/>
                  </a:lnTo>
                  <a:lnTo>
                    <a:pt x="194303" y="5190"/>
                  </a:lnTo>
                  <a:lnTo>
                    <a:pt x="176955" y="0"/>
                  </a:lnTo>
                  <a:lnTo>
                    <a:pt x="133765" y="9796"/>
                  </a:lnTo>
                  <a:lnTo>
                    <a:pt x="118678" y="17217"/>
                  </a:lnTo>
                  <a:lnTo>
                    <a:pt x="87713" y="37455"/>
                  </a:lnTo>
                  <a:lnTo>
                    <a:pt x="71621" y="62019"/>
                  </a:lnTo>
                  <a:lnTo>
                    <a:pt x="66558" y="73487"/>
                  </a:lnTo>
                  <a:lnTo>
                    <a:pt x="64308" y="85199"/>
                  </a:lnTo>
                  <a:lnTo>
                    <a:pt x="65954" y="94373"/>
                  </a:lnTo>
                  <a:lnTo>
                    <a:pt x="69000" y="102749"/>
                  </a:lnTo>
                  <a:lnTo>
                    <a:pt x="70354" y="113087"/>
                  </a:lnTo>
                  <a:lnTo>
                    <a:pt x="76247" y="124296"/>
                  </a:lnTo>
                  <a:lnTo>
                    <a:pt x="105702" y="165443"/>
                  </a:lnTo>
                  <a:lnTo>
                    <a:pt x="129285" y="188237"/>
                  </a:lnTo>
                  <a:lnTo>
                    <a:pt x="170226" y="211301"/>
                  </a:lnTo>
                  <a:lnTo>
                    <a:pt x="201342" y="226987"/>
                  </a:lnTo>
                  <a:lnTo>
                    <a:pt x="250031" y="239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66"/>
            <p:cNvSpPr/>
            <p:nvPr/>
          </p:nvSpPr>
          <p:spPr>
            <a:xfrm>
              <a:off x="5359054" y="2402086"/>
              <a:ext cx="7689" cy="8931"/>
            </a:xfrm>
            <a:custGeom>
              <a:avLst/>
              <a:gdLst/>
              <a:ahLst/>
              <a:cxnLst/>
              <a:rect l="0" t="0" r="0" b="0"/>
              <a:pathLst>
                <a:path w="7689" h="8931">
                  <a:moveTo>
                    <a:pt x="7688" y="8930"/>
                  </a:moveTo>
                  <a:lnTo>
                    <a:pt x="2948" y="8930"/>
                  </a:lnTo>
                  <a:lnTo>
                    <a:pt x="1551" y="7937"/>
                  </a:lnTo>
                  <a:lnTo>
                    <a:pt x="620" y="6284"/>
                  </a:lnTo>
                  <a:lnTo>
                    <a:pt x="0" y="4189"/>
                  </a:lnTo>
                  <a:lnTo>
                    <a:pt x="578" y="2793"/>
                  </a:lnTo>
                  <a:lnTo>
                    <a:pt x="1956" y="1862"/>
                  </a:lnTo>
                  <a:lnTo>
                    <a:pt x="7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67"/>
            <p:cNvSpPr/>
            <p:nvPr/>
          </p:nvSpPr>
          <p:spPr>
            <a:xfrm>
              <a:off x="5447109" y="2544961"/>
              <a:ext cx="62509" cy="125017"/>
            </a:xfrm>
            <a:custGeom>
              <a:avLst/>
              <a:gdLst/>
              <a:ahLst/>
              <a:cxnLst/>
              <a:rect l="0" t="0" r="0" b="0"/>
              <a:pathLst>
                <a:path w="62509" h="125017">
                  <a:moveTo>
                    <a:pt x="0" y="0"/>
                  </a:moveTo>
                  <a:lnTo>
                    <a:pt x="26858" y="42692"/>
                  </a:lnTo>
                  <a:lnTo>
                    <a:pt x="38709" y="60908"/>
                  </a:lnTo>
                  <a:lnTo>
                    <a:pt x="52182" y="92154"/>
                  </a:lnTo>
                  <a:lnTo>
                    <a:pt x="54296" y="104156"/>
                  </a:lnTo>
                  <a:lnTo>
                    <a:pt x="60591" y="116081"/>
                  </a:lnTo>
                  <a:lnTo>
                    <a:pt x="62508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68"/>
            <p:cNvSpPr/>
            <p:nvPr/>
          </p:nvSpPr>
          <p:spPr>
            <a:xfrm>
              <a:off x="4939550" y="2295307"/>
              <a:ext cx="453813" cy="400096"/>
            </a:xfrm>
            <a:custGeom>
              <a:avLst/>
              <a:gdLst/>
              <a:ahLst/>
              <a:cxnLst/>
              <a:rect l="0" t="0" r="0" b="0"/>
              <a:pathLst>
                <a:path w="453813" h="400096">
                  <a:moveTo>
                    <a:pt x="230739" y="17482"/>
                  </a:moveTo>
                  <a:lnTo>
                    <a:pt x="225999" y="12741"/>
                  </a:lnTo>
                  <a:lnTo>
                    <a:pt x="218380" y="10414"/>
                  </a:lnTo>
                  <a:lnTo>
                    <a:pt x="174051" y="2488"/>
                  </a:lnTo>
                  <a:lnTo>
                    <a:pt x="144401" y="0"/>
                  </a:lnTo>
                  <a:lnTo>
                    <a:pt x="102746" y="7747"/>
                  </a:lnTo>
                  <a:lnTo>
                    <a:pt x="84888" y="9306"/>
                  </a:lnTo>
                  <a:lnTo>
                    <a:pt x="45861" y="19562"/>
                  </a:lnTo>
                  <a:lnTo>
                    <a:pt x="22544" y="31647"/>
                  </a:lnTo>
                  <a:lnTo>
                    <a:pt x="14846" y="33699"/>
                  </a:lnTo>
                  <a:lnTo>
                    <a:pt x="12397" y="35239"/>
                  </a:lnTo>
                  <a:lnTo>
                    <a:pt x="10763" y="37257"/>
                  </a:lnTo>
                  <a:lnTo>
                    <a:pt x="7956" y="42146"/>
                  </a:lnTo>
                  <a:lnTo>
                    <a:pt x="1790" y="50477"/>
                  </a:lnTo>
                  <a:lnTo>
                    <a:pt x="0" y="56290"/>
                  </a:lnTo>
                  <a:lnTo>
                    <a:pt x="514" y="58237"/>
                  </a:lnTo>
                  <a:lnTo>
                    <a:pt x="1850" y="59535"/>
                  </a:lnTo>
                  <a:lnTo>
                    <a:pt x="3732" y="60400"/>
                  </a:lnTo>
                  <a:lnTo>
                    <a:pt x="4987" y="61969"/>
                  </a:lnTo>
                  <a:lnTo>
                    <a:pt x="7745" y="68918"/>
                  </a:lnTo>
                  <a:lnTo>
                    <a:pt x="11907" y="74407"/>
                  </a:lnTo>
                  <a:lnTo>
                    <a:pt x="50602" y="100836"/>
                  </a:lnTo>
                  <a:lnTo>
                    <a:pt x="88837" y="115710"/>
                  </a:lnTo>
                  <a:lnTo>
                    <a:pt x="132640" y="136728"/>
                  </a:lnTo>
                  <a:lnTo>
                    <a:pt x="177178" y="154036"/>
                  </a:lnTo>
                  <a:lnTo>
                    <a:pt x="220013" y="167230"/>
                  </a:lnTo>
                  <a:lnTo>
                    <a:pt x="264045" y="185270"/>
                  </a:lnTo>
                  <a:lnTo>
                    <a:pt x="306440" y="203422"/>
                  </a:lnTo>
                  <a:lnTo>
                    <a:pt x="345903" y="219980"/>
                  </a:lnTo>
                  <a:lnTo>
                    <a:pt x="386612" y="247081"/>
                  </a:lnTo>
                  <a:lnTo>
                    <a:pt x="429066" y="279278"/>
                  </a:lnTo>
                  <a:lnTo>
                    <a:pt x="444246" y="296332"/>
                  </a:lnTo>
                  <a:lnTo>
                    <a:pt x="451097" y="310117"/>
                  </a:lnTo>
                  <a:lnTo>
                    <a:pt x="453601" y="327767"/>
                  </a:lnTo>
                  <a:lnTo>
                    <a:pt x="453812" y="337619"/>
                  </a:lnTo>
                  <a:lnTo>
                    <a:pt x="451260" y="345966"/>
                  </a:lnTo>
                  <a:lnTo>
                    <a:pt x="447811" y="352983"/>
                  </a:lnTo>
                  <a:lnTo>
                    <a:pt x="446278" y="359408"/>
                  </a:lnTo>
                  <a:lnTo>
                    <a:pt x="440305" y="365572"/>
                  </a:lnTo>
                  <a:lnTo>
                    <a:pt x="420798" y="379608"/>
                  </a:lnTo>
                  <a:lnTo>
                    <a:pt x="376457" y="391132"/>
                  </a:lnTo>
                  <a:lnTo>
                    <a:pt x="340860" y="400095"/>
                  </a:lnTo>
                  <a:lnTo>
                    <a:pt x="297464" y="393650"/>
                  </a:lnTo>
                  <a:lnTo>
                    <a:pt x="255873" y="392627"/>
                  </a:lnTo>
                  <a:lnTo>
                    <a:pt x="216234" y="384849"/>
                  </a:lnTo>
                  <a:lnTo>
                    <a:pt x="174206" y="368441"/>
                  </a:lnTo>
                  <a:lnTo>
                    <a:pt x="153022" y="359402"/>
                  </a:lnTo>
                  <a:lnTo>
                    <a:pt x="123583" y="347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69"/>
            <p:cNvSpPr/>
            <p:nvPr/>
          </p:nvSpPr>
          <p:spPr>
            <a:xfrm>
              <a:off x="5581055" y="2509624"/>
              <a:ext cx="294680" cy="142494"/>
            </a:xfrm>
            <a:custGeom>
              <a:avLst/>
              <a:gdLst/>
              <a:ahLst/>
              <a:cxnLst/>
              <a:rect l="0" t="0" r="0" b="0"/>
              <a:pathLst>
                <a:path w="294680" h="142494">
                  <a:moveTo>
                    <a:pt x="0" y="26407"/>
                  </a:moveTo>
                  <a:lnTo>
                    <a:pt x="7129" y="34528"/>
                  </a:lnTo>
                  <a:lnTo>
                    <a:pt x="14239" y="48768"/>
                  </a:lnTo>
                  <a:lnTo>
                    <a:pt x="17778" y="64562"/>
                  </a:lnTo>
                  <a:lnTo>
                    <a:pt x="38808" y="99443"/>
                  </a:lnTo>
                  <a:lnTo>
                    <a:pt x="58546" y="121577"/>
                  </a:lnTo>
                  <a:lnTo>
                    <a:pt x="61334" y="130563"/>
                  </a:lnTo>
                  <a:lnTo>
                    <a:pt x="61986" y="136529"/>
                  </a:lnTo>
                  <a:lnTo>
                    <a:pt x="63152" y="138517"/>
                  </a:lnTo>
                  <a:lnTo>
                    <a:pt x="64921" y="139843"/>
                  </a:lnTo>
                  <a:lnTo>
                    <a:pt x="71324" y="142447"/>
                  </a:lnTo>
                  <a:lnTo>
                    <a:pt x="63739" y="142489"/>
                  </a:lnTo>
                  <a:lnTo>
                    <a:pt x="58132" y="137752"/>
                  </a:lnTo>
                  <a:lnTo>
                    <a:pt x="55602" y="132779"/>
                  </a:lnTo>
                  <a:lnTo>
                    <a:pt x="54927" y="130064"/>
                  </a:lnTo>
                  <a:lnTo>
                    <a:pt x="46688" y="115635"/>
                  </a:lnTo>
                  <a:lnTo>
                    <a:pt x="35897" y="71219"/>
                  </a:lnTo>
                  <a:lnTo>
                    <a:pt x="35754" y="59182"/>
                  </a:lnTo>
                  <a:lnTo>
                    <a:pt x="38380" y="53211"/>
                  </a:lnTo>
                  <a:lnTo>
                    <a:pt x="41862" y="47250"/>
                  </a:lnTo>
                  <a:lnTo>
                    <a:pt x="44815" y="38315"/>
                  </a:lnTo>
                  <a:lnTo>
                    <a:pt x="60046" y="17478"/>
                  </a:lnTo>
                  <a:lnTo>
                    <a:pt x="60867" y="14501"/>
                  </a:lnTo>
                  <a:lnTo>
                    <a:pt x="62406" y="12517"/>
                  </a:lnTo>
                  <a:lnTo>
                    <a:pt x="66762" y="10312"/>
                  </a:lnTo>
                  <a:lnTo>
                    <a:pt x="83779" y="7904"/>
                  </a:lnTo>
                  <a:lnTo>
                    <a:pt x="97725" y="1549"/>
                  </a:lnTo>
                  <a:lnTo>
                    <a:pt x="114773" y="0"/>
                  </a:lnTo>
                  <a:lnTo>
                    <a:pt x="123110" y="2434"/>
                  </a:lnTo>
                  <a:lnTo>
                    <a:pt x="131114" y="5830"/>
                  </a:lnTo>
                  <a:lnTo>
                    <a:pt x="158168" y="12931"/>
                  </a:lnTo>
                  <a:lnTo>
                    <a:pt x="177864" y="23947"/>
                  </a:lnTo>
                  <a:lnTo>
                    <a:pt x="195096" y="30662"/>
                  </a:lnTo>
                  <a:lnTo>
                    <a:pt x="203457" y="38551"/>
                  </a:lnTo>
                  <a:lnTo>
                    <a:pt x="238103" y="83080"/>
                  </a:lnTo>
                  <a:lnTo>
                    <a:pt x="246056" y="94021"/>
                  </a:lnTo>
                  <a:lnTo>
                    <a:pt x="251891" y="106607"/>
                  </a:lnTo>
                  <a:lnTo>
                    <a:pt x="270975" y="127600"/>
                  </a:lnTo>
                  <a:lnTo>
                    <a:pt x="294679" y="142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70"/>
            <p:cNvSpPr/>
            <p:nvPr/>
          </p:nvSpPr>
          <p:spPr>
            <a:xfrm>
              <a:off x="5858302" y="2473559"/>
              <a:ext cx="337091" cy="214277"/>
            </a:xfrm>
            <a:custGeom>
              <a:avLst/>
              <a:gdLst/>
              <a:ahLst/>
              <a:cxnLst/>
              <a:rect l="0" t="0" r="0" b="0"/>
              <a:pathLst>
                <a:path w="337091" h="214277">
                  <a:moveTo>
                    <a:pt x="196026" y="62472"/>
                  </a:moveTo>
                  <a:lnTo>
                    <a:pt x="196026" y="57732"/>
                  </a:lnTo>
                  <a:lnTo>
                    <a:pt x="190735" y="52759"/>
                  </a:lnTo>
                  <a:lnTo>
                    <a:pt x="159843" y="31192"/>
                  </a:lnTo>
                  <a:lnTo>
                    <a:pt x="118608" y="19325"/>
                  </a:lnTo>
                  <a:lnTo>
                    <a:pt x="76962" y="8817"/>
                  </a:lnTo>
                  <a:lnTo>
                    <a:pt x="47197" y="1326"/>
                  </a:lnTo>
                  <a:lnTo>
                    <a:pt x="10789" y="0"/>
                  </a:lnTo>
                  <a:lnTo>
                    <a:pt x="0" y="8527"/>
                  </a:lnTo>
                  <a:lnTo>
                    <a:pt x="4440" y="13526"/>
                  </a:lnTo>
                  <a:lnTo>
                    <a:pt x="11989" y="15913"/>
                  </a:lnTo>
                  <a:lnTo>
                    <a:pt x="20966" y="17967"/>
                  </a:lnTo>
                  <a:lnTo>
                    <a:pt x="64273" y="38781"/>
                  </a:lnTo>
                  <a:lnTo>
                    <a:pt x="99950" y="49136"/>
                  </a:lnTo>
                  <a:lnTo>
                    <a:pt x="142731" y="67845"/>
                  </a:lnTo>
                  <a:lnTo>
                    <a:pt x="187134" y="87972"/>
                  </a:lnTo>
                  <a:lnTo>
                    <a:pt x="231750" y="109205"/>
                  </a:lnTo>
                  <a:lnTo>
                    <a:pt x="275610" y="135955"/>
                  </a:lnTo>
                  <a:lnTo>
                    <a:pt x="320238" y="169449"/>
                  </a:lnTo>
                  <a:lnTo>
                    <a:pt x="334826" y="184488"/>
                  </a:lnTo>
                  <a:lnTo>
                    <a:pt x="337090" y="190454"/>
                  </a:lnTo>
                  <a:lnTo>
                    <a:pt x="336702" y="193434"/>
                  </a:lnTo>
                  <a:lnTo>
                    <a:pt x="331054" y="203583"/>
                  </a:lnTo>
                  <a:lnTo>
                    <a:pt x="316920" y="211136"/>
                  </a:lnTo>
                  <a:lnTo>
                    <a:pt x="300446" y="213863"/>
                  </a:lnTo>
                  <a:lnTo>
                    <a:pt x="258311" y="214261"/>
                  </a:lnTo>
                  <a:lnTo>
                    <a:pt x="216849" y="214276"/>
                  </a:lnTo>
                  <a:lnTo>
                    <a:pt x="207596" y="211631"/>
                  </a:lnTo>
                  <a:lnTo>
                    <a:pt x="200176" y="208140"/>
                  </a:lnTo>
                  <a:lnTo>
                    <a:pt x="184683" y="205899"/>
                  </a:lnTo>
                  <a:lnTo>
                    <a:pt x="179534" y="205715"/>
                  </a:lnTo>
                  <a:lnTo>
                    <a:pt x="176102" y="204600"/>
                  </a:lnTo>
                  <a:lnTo>
                    <a:pt x="173814" y="202865"/>
                  </a:lnTo>
                  <a:lnTo>
                    <a:pt x="172288" y="200716"/>
                  </a:lnTo>
                  <a:lnTo>
                    <a:pt x="170279" y="199283"/>
                  </a:lnTo>
                  <a:lnTo>
                    <a:pt x="159925" y="194338"/>
                  </a:lnTo>
                  <a:lnTo>
                    <a:pt x="151378" y="187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12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Feudalism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political system in which nobles are granted the use of land that belongs to the king in exchange for their loyalty and service. </a:t>
            </a:r>
            <a:endParaRPr lang="en-US" sz="3200" dirty="0"/>
          </a:p>
        </p:txBody>
      </p:sp>
      <p:sp>
        <p:nvSpPr>
          <p:cNvPr id="4" name="SMARTInkShape-24"/>
          <p:cNvSpPr/>
          <p:nvPr/>
        </p:nvSpPr>
        <p:spPr>
          <a:xfrm>
            <a:off x="1277054" y="1660922"/>
            <a:ext cx="2330531" cy="89298"/>
          </a:xfrm>
          <a:custGeom>
            <a:avLst/>
            <a:gdLst/>
            <a:ahLst/>
            <a:cxnLst/>
            <a:rect l="0" t="0" r="0" b="0"/>
            <a:pathLst>
              <a:path w="2330531" h="89298">
                <a:moveTo>
                  <a:pt x="8821" y="89297"/>
                </a:moveTo>
                <a:lnTo>
                  <a:pt x="0" y="80476"/>
                </a:lnTo>
                <a:lnTo>
                  <a:pt x="38852" y="79375"/>
                </a:lnTo>
                <a:lnTo>
                  <a:pt x="55580" y="73299"/>
                </a:lnTo>
                <a:lnTo>
                  <a:pt x="95265" y="71546"/>
                </a:lnTo>
                <a:lnTo>
                  <a:pt x="137813" y="71444"/>
                </a:lnTo>
                <a:lnTo>
                  <a:pt x="160812" y="70447"/>
                </a:lnTo>
                <a:lnTo>
                  <a:pt x="197741" y="63749"/>
                </a:lnTo>
                <a:lnTo>
                  <a:pt x="241177" y="62671"/>
                </a:lnTo>
                <a:lnTo>
                  <a:pt x="279529" y="62529"/>
                </a:lnTo>
                <a:lnTo>
                  <a:pt x="321731" y="62510"/>
                </a:lnTo>
                <a:lnTo>
                  <a:pt x="366058" y="62508"/>
                </a:lnTo>
                <a:lnTo>
                  <a:pt x="401737" y="62508"/>
                </a:lnTo>
                <a:lnTo>
                  <a:pt x="443585" y="62508"/>
                </a:lnTo>
                <a:lnTo>
                  <a:pt x="481543" y="62508"/>
                </a:lnTo>
                <a:lnTo>
                  <a:pt x="517704" y="62508"/>
                </a:lnTo>
                <a:lnTo>
                  <a:pt x="554503" y="62508"/>
                </a:lnTo>
                <a:lnTo>
                  <a:pt x="596314" y="62508"/>
                </a:lnTo>
                <a:lnTo>
                  <a:pt x="633530" y="62508"/>
                </a:lnTo>
                <a:lnTo>
                  <a:pt x="670537" y="61516"/>
                </a:lnTo>
                <a:lnTo>
                  <a:pt x="702522" y="57363"/>
                </a:lnTo>
                <a:lnTo>
                  <a:pt x="740499" y="58552"/>
                </a:lnTo>
                <a:lnTo>
                  <a:pt x="776664" y="54560"/>
                </a:lnTo>
                <a:lnTo>
                  <a:pt x="818608" y="53772"/>
                </a:lnTo>
                <a:lnTo>
                  <a:pt x="856585" y="53616"/>
                </a:lnTo>
                <a:lnTo>
                  <a:pt x="892750" y="53586"/>
                </a:lnTo>
                <a:lnTo>
                  <a:pt x="928557" y="53580"/>
                </a:lnTo>
                <a:lnTo>
                  <a:pt x="964293" y="53578"/>
                </a:lnTo>
                <a:lnTo>
                  <a:pt x="1000016" y="53578"/>
                </a:lnTo>
                <a:lnTo>
                  <a:pt x="1035735" y="47441"/>
                </a:lnTo>
                <a:lnTo>
                  <a:pt x="1071454" y="45200"/>
                </a:lnTo>
                <a:lnTo>
                  <a:pt x="1116102" y="44721"/>
                </a:lnTo>
                <a:lnTo>
                  <a:pt x="1160751" y="44658"/>
                </a:lnTo>
                <a:lnTo>
                  <a:pt x="1202606" y="38513"/>
                </a:lnTo>
                <a:lnTo>
                  <a:pt x="1240566" y="36271"/>
                </a:lnTo>
                <a:lnTo>
                  <a:pt x="1276728" y="35828"/>
                </a:lnTo>
                <a:lnTo>
                  <a:pt x="1313526" y="35740"/>
                </a:lnTo>
                <a:lnTo>
                  <a:pt x="1355338" y="33077"/>
                </a:lnTo>
                <a:lnTo>
                  <a:pt x="1392554" y="28031"/>
                </a:lnTo>
                <a:lnTo>
                  <a:pt x="1434705" y="27034"/>
                </a:lnTo>
                <a:lnTo>
                  <a:pt x="1472724" y="26837"/>
                </a:lnTo>
                <a:lnTo>
                  <a:pt x="1513637" y="22058"/>
                </a:lnTo>
                <a:lnTo>
                  <a:pt x="1552807" y="18689"/>
                </a:lnTo>
                <a:lnTo>
                  <a:pt x="1591854" y="18023"/>
                </a:lnTo>
                <a:lnTo>
                  <a:pt x="1632750" y="13151"/>
                </a:lnTo>
                <a:lnTo>
                  <a:pt x="1670483" y="14908"/>
                </a:lnTo>
                <a:lnTo>
                  <a:pt x="1712479" y="10404"/>
                </a:lnTo>
                <a:lnTo>
                  <a:pt x="1749733" y="9221"/>
                </a:lnTo>
                <a:lnTo>
                  <a:pt x="1791891" y="8987"/>
                </a:lnTo>
                <a:lnTo>
                  <a:pt x="1829911" y="8941"/>
                </a:lnTo>
                <a:lnTo>
                  <a:pt x="1870824" y="8932"/>
                </a:lnTo>
                <a:lnTo>
                  <a:pt x="1909995" y="8930"/>
                </a:lnTo>
                <a:lnTo>
                  <a:pt x="1949041" y="8930"/>
                </a:lnTo>
                <a:lnTo>
                  <a:pt x="1989937" y="8930"/>
                </a:lnTo>
                <a:lnTo>
                  <a:pt x="2027671" y="8930"/>
                </a:lnTo>
                <a:lnTo>
                  <a:pt x="2069667" y="8930"/>
                </a:lnTo>
                <a:lnTo>
                  <a:pt x="2109838" y="8930"/>
                </a:lnTo>
                <a:lnTo>
                  <a:pt x="2152280" y="8930"/>
                </a:lnTo>
                <a:lnTo>
                  <a:pt x="2193993" y="8930"/>
                </a:lnTo>
                <a:lnTo>
                  <a:pt x="2238114" y="8930"/>
                </a:lnTo>
                <a:lnTo>
                  <a:pt x="2279411" y="8930"/>
                </a:lnTo>
                <a:lnTo>
                  <a:pt x="2322573" y="8930"/>
                </a:lnTo>
                <a:lnTo>
                  <a:pt x="2330171" y="8930"/>
                </a:lnTo>
                <a:lnTo>
                  <a:pt x="2321610" y="8930"/>
                </a:lnTo>
                <a:lnTo>
                  <a:pt x="2330530" y="8930"/>
                </a:lnTo>
                <a:lnTo>
                  <a:pt x="2325797" y="8930"/>
                </a:lnTo>
                <a:lnTo>
                  <a:pt x="2324401" y="7937"/>
                </a:lnTo>
                <a:lnTo>
                  <a:pt x="2323471" y="6284"/>
                </a:lnTo>
                <a:lnTo>
                  <a:pt x="232161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9"/>
          <p:cNvGrpSpPr/>
          <p:nvPr/>
        </p:nvGrpSpPr>
        <p:grpSpPr>
          <a:xfrm>
            <a:off x="5322094" y="1669852"/>
            <a:ext cx="3036095" cy="35153"/>
            <a:chOff x="5322094" y="1669852"/>
            <a:chExt cx="3036095" cy="35153"/>
          </a:xfrm>
        </p:grpSpPr>
        <p:sp>
          <p:nvSpPr>
            <p:cNvPr id="5" name="SMARTInkShape-25"/>
            <p:cNvSpPr/>
            <p:nvPr/>
          </p:nvSpPr>
          <p:spPr>
            <a:xfrm>
              <a:off x="6063258" y="1669852"/>
              <a:ext cx="2294931" cy="35153"/>
            </a:xfrm>
            <a:custGeom>
              <a:avLst/>
              <a:gdLst/>
              <a:ahLst/>
              <a:cxnLst/>
              <a:rect l="0" t="0" r="0" b="0"/>
              <a:pathLst>
                <a:path w="2294931" h="35153">
                  <a:moveTo>
                    <a:pt x="0" y="8929"/>
                  </a:moveTo>
                  <a:lnTo>
                    <a:pt x="9481" y="8929"/>
                  </a:lnTo>
                  <a:lnTo>
                    <a:pt x="12273" y="7937"/>
                  </a:lnTo>
                  <a:lnTo>
                    <a:pt x="14135" y="6283"/>
                  </a:lnTo>
                  <a:lnTo>
                    <a:pt x="15377" y="4189"/>
                  </a:lnTo>
                  <a:lnTo>
                    <a:pt x="18189" y="2792"/>
                  </a:lnTo>
                  <a:lnTo>
                    <a:pt x="47347" y="108"/>
                  </a:lnTo>
                  <a:lnTo>
                    <a:pt x="91388" y="1"/>
                  </a:lnTo>
                  <a:lnTo>
                    <a:pt x="131091" y="0"/>
                  </a:lnTo>
                  <a:lnTo>
                    <a:pt x="172647" y="0"/>
                  </a:lnTo>
                  <a:lnTo>
                    <a:pt x="216959" y="2645"/>
                  </a:lnTo>
                  <a:lnTo>
                    <a:pt x="258409" y="8378"/>
                  </a:lnTo>
                  <a:lnTo>
                    <a:pt x="295783" y="8857"/>
                  </a:lnTo>
                  <a:lnTo>
                    <a:pt x="339473" y="8920"/>
                  </a:lnTo>
                  <a:lnTo>
                    <a:pt x="383995" y="11574"/>
                  </a:lnTo>
                  <a:lnTo>
                    <a:pt x="428627" y="17031"/>
                  </a:lnTo>
                  <a:lnTo>
                    <a:pt x="473274" y="17750"/>
                  </a:lnTo>
                  <a:lnTo>
                    <a:pt x="516121" y="17837"/>
                  </a:lnTo>
                  <a:lnTo>
                    <a:pt x="560156" y="17855"/>
                  </a:lnTo>
                  <a:lnTo>
                    <a:pt x="593936" y="17858"/>
                  </a:lnTo>
                  <a:lnTo>
                    <a:pt x="632718" y="20505"/>
                  </a:lnTo>
                  <a:lnTo>
                    <a:pt x="669344" y="24927"/>
                  </a:lnTo>
                  <a:lnTo>
                    <a:pt x="707978" y="26237"/>
                  </a:lnTo>
                  <a:lnTo>
                    <a:pt x="748198" y="26625"/>
                  </a:lnTo>
                  <a:lnTo>
                    <a:pt x="787897" y="26740"/>
                  </a:lnTo>
                  <a:lnTo>
                    <a:pt x="831078" y="26774"/>
                  </a:lnTo>
                  <a:lnTo>
                    <a:pt x="875292" y="26784"/>
                  </a:lnTo>
                  <a:lnTo>
                    <a:pt x="919812" y="26787"/>
                  </a:lnTo>
                  <a:lnTo>
                    <a:pt x="964422" y="26788"/>
                  </a:lnTo>
                  <a:lnTo>
                    <a:pt x="1009059" y="26788"/>
                  </a:lnTo>
                  <a:lnTo>
                    <a:pt x="1053704" y="26789"/>
                  </a:lnTo>
                  <a:lnTo>
                    <a:pt x="1098351" y="29434"/>
                  </a:lnTo>
                  <a:lnTo>
                    <a:pt x="1129109" y="31933"/>
                  </a:lnTo>
                  <a:lnTo>
                    <a:pt x="1162623" y="29737"/>
                  </a:lnTo>
                  <a:lnTo>
                    <a:pt x="1194716" y="28099"/>
                  </a:lnTo>
                  <a:lnTo>
                    <a:pt x="1226509" y="27371"/>
                  </a:lnTo>
                  <a:lnTo>
                    <a:pt x="1260482" y="27048"/>
                  </a:lnTo>
                  <a:lnTo>
                    <a:pt x="1295425" y="24258"/>
                  </a:lnTo>
                  <a:lnTo>
                    <a:pt x="1330799" y="20703"/>
                  </a:lnTo>
                  <a:lnTo>
                    <a:pt x="1366364" y="19123"/>
                  </a:lnTo>
                  <a:lnTo>
                    <a:pt x="1402015" y="18421"/>
                  </a:lnTo>
                  <a:lnTo>
                    <a:pt x="1437704" y="18109"/>
                  </a:lnTo>
                  <a:lnTo>
                    <a:pt x="1473409" y="17970"/>
                  </a:lnTo>
                  <a:lnTo>
                    <a:pt x="1509122" y="15262"/>
                  </a:lnTo>
                  <a:lnTo>
                    <a:pt x="1544838" y="11744"/>
                  </a:lnTo>
                  <a:lnTo>
                    <a:pt x="1580555" y="10180"/>
                  </a:lnTo>
                  <a:lnTo>
                    <a:pt x="1616273" y="9485"/>
                  </a:lnTo>
                  <a:lnTo>
                    <a:pt x="1651992" y="9176"/>
                  </a:lnTo>
                  <a:lnTo>
                    <a:pt x="1687711" y="9039"/>
                  </a:lnTo>
                  <a:lnTo>
                    <a:pt x="1723430" y="8978"/>
                  </a:lnTo>
                  <a:lnTo>
                    <a:pt x="1759148" y="9943"/>
                  </a:lnTo>
                  <a:lnTo>
                    <a:pt x="1794867" y="13679"/>
                  </a:lnTo>
                  <a:lnTo>
                    <a:pt x="1827939" y="16001"/>
                  </a:lnTo>
                  <a:lnTo>
                    <a:pt x="1860168" y="17033"/>
                  </a:lnTo>
                  <a:lnTo>
                    <a:pt x="1894334" y="17492"/>
                  </a:lnTo>
                  <a:lnTo>
                    <a:pt x="1929363" y="17696"/>
                  </a:lnTo>
                  <a:lnTo>
                    <a:pt x="1963784" y="18779"/>
                  </a:lnTo>
                  <a:lnTo>
                    <a:pt x="1995618" y="22567"/>
                  </a:lnTo>
                  <a:lnTo>
                    <a:pt x="2026303" y="24912"/>
                  </a:lnTo>
                  <a:lnTo>
                    <a:pt x="2068823" y="26233"/>
                  </a:lnTo>
                  <a:lnTo>
                    <a:pt x="2106557" y="29270"/>
                  </a:lnTo>
                  <a:lnTo>
                    <a:pt x="2142873" y="33808"/>
                  </a:lnTo>
                  <a:lnTo>
                    <a:pt x="2178769" y="35152"/>
                  </a:lnTo>
                  <a:lnTo>
                    <a:pt x="2209249" y="32905"/>
                  </a:lnTo>
                  <a:lnTo>
                    <a:pt x="2251749" y="27594"/>
                  </a:lnTo>
                  <a:lnTo>
                    <a:pt x="229493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6"/>
            <p:cNvSpPr/>
            <p:nvPr/>
          </p:nvSpPr>
          <p:spPr>
            <a:xfrm>
              <a:off x="5322094" y="1669852"/>
              <a:ext cx="901899" cy="26790"/>
            </a:xfrm>
            <a:custGeom>
              <a:avLst/>
              <a:gdLst/>
              <a:ahLst/>
              <a:cxnLst/>
              <a:rect l="0" t="0" r="0" b="0"/>
              <a:pathLst>
                <a:path w="901899" h="26790">
                  <a:moveTo>
                    <a:pt x="0" y="26789"/>
                  </a:moveTo>
                  <a:lnTo>
                    <a:pt x="41747" y="26789"/>
                  </a:lnTo>
                  <a:lnTo>
                    <a:pt x="56565" y="26789"/>
                  </a:lnTo>
                  <a:lnTo>
                    <a:pt x="62512" y="24143"/>
                  </a:lnTo>
                  <a:lnTo>
                    <a:pt x="68462" y="20652"/>
                  </a:lnTo>
                  <a:lnTo>
                    <a:pt x="78383" y="18686"/>
                  </a:lnTo>
                  <a:lnTo>
                    <a:pt x="118568" y="17873"/>
                  </a:lnTo>
                  <a:lnTo>
                    <a:pt x="159410" y="17859"/>
                  </a:lnTo>
                  <a:lnTo>
                    <a:pt x="203079" y="17859"/>
                  </a:lnTo>
                  <a:lnTo>
                    <a:pt x="217378" y="16867"/>
                  </a:lnTo>
                  <a:lnTo>
                    <a:pt x="234247" y="10791"/>
                  </a:lnTo>
                  <a:lnTo>
                    <a:pt x="278437" y="8961"/>
                  </a:lnTo>
                  <a:lnTo>
                    <a:pt x="319215" y="8930"/>
                  </a:lnTo>
                  <a:lnTo>
                    <a:pt x="359665" y="8929"/>
                  </a:lnTo>
                  <a:lnTo>
                    <a:pt x="369202" y="7937"/>
                  </a:lnTo>
                  <a:lnTo>
                    <a:pt x="386575" y="1241"/>
                  </a:lnTo>
                  <a:lnTo>
                    <a:pt x="427034" y="32"/>
                  </a:lnTo>
                  <a:lnTo>
                    <a:pt x="470382" y="992"/>
                  </a:lnTo>
                  <a:lnTo>
                    <a:pt x="492748" y="7688"/>
                  </a:lnTo>
                  <a:lnTo>
                    <a:pt x="533528" y="8908"/>
                  </a:lnTo>
                  <a:lnTo>
                    <a:pt x="576373" y="8929"/>
                  </a:lnTo>
                  <a:lnTo>
                    <a:pt x="618453" y="7937"/>
                  </a:lnTo>
                  <a:lnTo>
                    <a:pt x="635933" y="1861"/>
                  </a:lnTo>
                  <a:lnTo>
                    <a:pt x="679258" y="48"/>
                  </a:lnTo>
                  <a:lnTo>
                    <a:pt x="723872" y="1"/>
                  </a:lnTo>
                  <a:lnTo>
                    <a:pt x="764815" y="0"/>
                  </a:lnTo>
                  <a:lnTo>
                    <a:pt x="806557" y="0"/>
                  </a:lnTo>
                  <a:lnTo>
                    <a:pt x="850893" y="0"/>
                  </a:lnTo>
                  <a:lnTo>
                    <a:pt x="893858" y="0"/>
                  </a:lnTo>
                  <a:lnTo>
                    <a:pt x="901898" y="0"/>
                  </a:lnTo>
                  <a:lnTo>
                    <a:pt x="901898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27"/>
          <p:cNvSpPr/>
          <p:nvPr/>
        </p:nvSpPr>
        <p:spPr>
          <a:xfrm>
            <a:off x="919790" y="2169914"/>
            <a:ext cx="2169883" cy="53579"/>
          </a:xfrm>
          <a:custGeom>
            <a:avLst/>
            <a:gdLst/>
            <a:ahLst/>
            <a:cxnLst/>
            <a:rect l="0" t="0" r="0" b="0"/>
            <a:pathLst>
              <a:path w="2169883" h="53579">
                <a:moveTo>
                  <a:pt x="8898" y="17859"/>
                </a:moveTo>
                <a:lnTo>
                  <a:pt x="0" y="8962"/>
                </a:lnTo>
                <a:lnTo>
                  <a:pt x="12400" y="8932"/>
                </a:lnTo>
                <a:lnTo>
                  <a:pt x="18061" y="6285"/>
                </a:lnTo>
                <a:lnTo>
                  <a:pt x="20959" y="4190"/>
                </a:lnTo>
                <a:lnTo>
                  <a:pt x="34520" y="1241"/>
                </a:lnTo>
                <a:lnTo>
                  <a:pt x="73328" y="109"/>
                </a:lnTo>
                <a:lnTo>
                  <a:pt x="112723" y="10"/>
                </a:lnTo>
                <a:lnTo>
                  <a:pt x="152510" y="1"/>
                </a:lnTo>
                <a:lnTo>
                  <a:pt x="187637" y="0"/>
                </a:lnTo>
                <a:lnTo>
                  <a:pt x="229376" y="0"/>
                </a:lnTo>
                <a:lnTo>
                  <a:pt x="267312" y="0"/>
                </a:lnTo>
                <a:lnTo>
                  <a:pt x="308210" y="0"/>
                </a:lnTo>
                <a:lnTo>
                  <a:pt x="342763" y="0"/>
                </a:lnTo>
                <a:lnTo>
                  <a:pt x="383858" y="0"/>
                </a:lnTo>
                <a:lnTo>
                  <a:pt x="417543" y="0"/>
                </a:lnTo>
                <a:lnTo>
                  <a:pt x="461835" y="0"/>
                </a:lnTo>
                <a:lnTo>
                  <a:pt x="504282" y="0"/>
                </a:lnTo>
                <a:lnTo>
                  <a:pt x="539103" y="0"/>
                </a:lnTo>
                <a:lnTo>
                  <a:pt x="580288" y="6137"/>
                </a:lnTo>
                <a:lnTo>
                  <a:pt x="622967" y="8378"/>
                </a:lnTo>
                <a:lnTo>
                  <a:pt x="665094" y="8821"/>
                </a:lnTo>
                <a:lnTo>
                  <a:pt x="705497" y="9900"/>
                </a:lnTo>
                <a:lnTo>
                  <a:pt x="748020" y="15993"/>
                </a:lnTo>
                <a:lnTo>
                  <a:pt x="790118" y="17491"/>
                </a:lnTo>
                <a:lnTo>
                  <a:pt x="830514" y="17787"/>
                </a:lnTo>
                <a:lnTo>
                  <a:pt x="873036" y="17845"/>
                </a:lnTo>
                <a:lnTo>
                  <a:pt x="910393" y="17857"/>
                </a:lnTo>
                <a:lnTo>
                  <a:pt x="952572" y="18851"/>
                </a:lnTo>
                <a:lnTo>
                  <a:pt x="981382" y="23004"/>
                </a:lnTo>
                <a:lnTo>
                  <a:pt x="1020430" y="19170"/>
                </a:lnTo>
                <a:lnTo>
                  <a:pt x="1051759" y="20893"/>
                </a:lnTo>
                <a:lnTo>
                  <a:pt x="1089012" y="25624"/>
                </a:lnTo>
                <a:lnTo>
                  <a:pt x="1131171" y="26559"/>
                </a:lnTo>
                <a:lnTo>
                  <a:pt x="1169190" y="26744"/>
                </a:lnTo>
                <a:lnTo>
                  <a:pt x="1205364" y="26780"/>
                </a:lnTo>
                <a:lnTo>
                  <a:pt x="1247309" y="26787"/>
                </a:lnTo>
                <a:lnTo>
                  <a:pt x="1285287" y="26789"/>
                </a:lnTo>
                <a:lnTo>
                  <a:pt x="1321452" y="26789"/>
                </a:lnTo>
                <a:lnTo>
                  <a:pt x="1358251" y="26789"/>
                </a:lnTo>
                <a:lnTo>
                  <a:pt x="1400063" y="26789"/>
                </a:lnTo>
                <a:lnTo>
                  <a:pt x="1437279" y="26789"/>
                </a:lnTo>
                <a:lnTo>
                  <a:pt x="1479430" y="27781"/>
                </a:lnTo>
                <a:lnTo>
                  <a:pt x="1520094" y="33857"/>
                </a:lnTo>
                <a:lnTo>
                  <a:pt x="1551704" y="32521"/>
                </a:lnTo>
                <a:lnTo>
                  <a:pt x="1571683" y="30329"/>
                </a:lnTo>
                <a:lnTo>
                  <a:pt x="1614201" y="34360"/>
                </a:lnTo>
                <a:lnTo>
                  <a:pt x="1656298" y="35450"/>
                </a:lnTo>
                <a:lnTo>
                  <a:pt x="1695701" y="35666"/>
                </a:lnTo>
                <a:lnTo>
                  <a:pt x="1734794" y="35708"/>
                </a:lnTo>
                <a:lnTo>
                  <a:pt x="1768777" y="35716"/>
                </a:lnTo>
                <a:lnTo>
                  <a:pt x="1811075" y="35718"/>
                </a:lnTo>
                <a:lnTo>
                  <a:pt x="1855222" y="40863"/>
                </a:lnTo>
                <a:lnTo>
                  <a:pt x="1899515" y="39675"/>
                </a:lnTo>
                <a:lnTo>
                  <a:pt x="1941961" y="43666"/>
                </a:lnTo>
                <a:lnTo>
                  <a:pt x="1976783" y="44357"/>
                </a:lnTo>
                <a:lnTo>
                  <a:pt x="2016976" y="44591"/>
                </a:lnTo>
                <a:lnTo>
                  <a:pt x="2053579" y="47283"/>
                </a:lnTo>
                <a:lnTo>
                  <a:pt x="2097642" y="53026"/>
                </a:lnTo>
                <a:lnTo>
                  <a:pt x="2140977" y="53564"/>
                </a:lnTo>
                <a:lnTo>
                  <a:pt x="2169882" y="535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14"/>
          <p:cNvGrpSpPr/>
          <p:nvPr/>
        </p:nvGrpSpPr>
        <p:grpSpPr>
          <a:xfrm>
            <a:off x="3915549" y="3018237"/>
            <a:ext cx="442140" cy="973334"/>
            <a:chOff x="3915549" y="3018237"/>
            <a:chExt cx="442140" cy="973334"/>
          </a:xfrm>
        </p:grpSpPr>
        <p:sp>
          <p:nvSpPr>
            <p:cNvPr id="9" name="SMARTInkShape-28"/>
            <p:cNvSpPr/>
            <p:nvPr/>
          </p:nvSpPr>
          <p:spPr>
            <a:xfrm>
              <a:off x="3915549" y="3018237"/>
              <a:ext cx="415304" cy="321063"/>
            </a:xfrm>
            <a:custGeom>
              <a:avLst/>
              <a:gdLst/>
              <a:ahLst/>
              <a:cxnLst/>
              <a:rect l="0" t="0" r="0" b="0"/>
              <a:pathLst>
                <a:path w="415304" h="321063">
                  <a:moveTo>
                    <a:pt x="326053" y="53576"/>
                  </a:moveTo>
                  <a:lnTo>
                    <a:pt x="326053" y="44095"/>
                  </a:lnTo>
                  <a:lnTo>
                    <a:pt x="323407" y="36794"/>
                  </a:lnTo>
                  <a:lnTo>
                    <a:pt x="321312" y="33458"/>
                  </a:lnTo>
                  <a:lnTo>
                    <a:pt x="318924" y="31234"/>
                  </a:lnTo>
                  <a:lnTo>
                    <a:pt x="302137" y="20048"/>
                  </a:lnTo>
                  <a:lnTo>
                    <a:pt x="293280" y="12663"/>
                  </a:lnTo>
                  <a:lnTo>
                    <a:pt x="284372" y="10034"/>
                  </a:lnTo>
                  <a:lnTo>
                    <a:pt x="266521" y="8032"/>
                  </a:lnTo>
                  <a:lnTo>
                    <a:pt x="254615" y="1879"/>
                  </a:lnTo>
                  <a:lnTo>
                    <a:pt x="241717" y="245"/>
                  </a:lnTo>
                  <a:lnTo>
                    <a:pt x="243260" y="107"/>
                  </a:lnTo>
                  <a:lnTo>
                    <a:pt x="203641" y="0"/>
                  </a:lnTo>
                  <a:lnTo>
                    <a:pt x="180127" y="990"/>
                  </a:lnTo>
                  <a:lnTo>
                    <a:pt x="138525" y="11021"/>
                  </a:lnTo>
                  <a:lnTo>
                    <a:pt x="120668" y="15831"/>
                  </a:lnTo>
                  <a:lnTo>
                    <a:pt x="109755" y="17949"/>
                  </a:lnTo>
                  <a:lnTo>
                    <a:pt x="78115" y="35896"/>
                  </a:lnTo>
                  <a:lnTo>
                    <a:pt x="56270" y="50623"/>
                  </a:lnTo>
                  <a:lnTo>
                    <a:pt x="19761" y="91903"/>
                  </a:lnTo>
                  <a:lnTo>
                    <a:pt x="10624" y="105832"/>
                  </a:lnTo>
                  <a:lnTo>
                    <a:pt x="6374" y="122527"/>
                  </a:lnTo>
                  <a:lnTo>
                    <a:pt x="2173" y="144799"/>
                  </a:lnTo>
                  <a:lnTo>
                    <a:pt x="0" y="150110"/>
                  </a:lnTo>
                  <a:lnTo>
                    <a:pt x="232" y="161302"/>
                  </a:lnTo>
                  <a:lnTo>
                    <a:pt x="11538" y="205947"/>
                  </a:lnTo>
                  <a:lnTo>
                    <a:pt x="12197" y="211711"/>
                  </a:lnTo>
                  <a:lnTo>
                    <a:pt x="14620" y="216546"/>
                  </a:lnTo>
                  <a:lnTo>
                    <a:pt x="56190" y="257032"/>
                  </a:lnTo>
                  <a:lnTo>
                    <a:pt x="69153" y="267317"/>
                  </a:lnTo>
                  <a:lnTo>
                    <a:pt x="112705" y="285697"/>
                  </a:lnTo>
                  <a:lnTo>
                    <a:pt x="150379" y="299631"/>
                  </a:lnTo>
                  <a:lnTo>
                    <a:pt x="194164" y="309394"/>
                  </a:lnTo>
                  <a:lnTo>
                    <a:pt x="231714" y="318397"/>
                  </a:lnTo>
                  <a:lnTo>
                    <a:pt x="268246" y="321062"/>
                  </a:lnTo>
                  <a:lnTo>
                    <a:pt x="311096" y="312348"/>
                  </a:lnTo>
                  <a:lnTo>
                    <a:pt x="354052" y="296317"/>
                  </a:lnTo>
                  <a:lnTo>
                    <a:pt x="373512" y="287872"/>
                  </a:lnTo>
                  <a:lnTo>
                    <a:pt x="381211" y="282392"/>
                  </a:lnTo>
                  <a:lnTo>
                    <a:pt x="409360" y="242669"/>
                  </a:lnTo>
                  <a:lnTo>
                    <a:pt x="413574" y="230540"/>
                  </a:lnTo>
                  <a:lnTo>
                    <a:pt x="415303" y="186188"/>
                  </a:lnTo>
                  <a:lnTo>
                    <a:pt x="405630" y="160164"/>
                  </a:lnTo>
                  <a:lnTo>
                    <a:pt x="385538" y="119027"/>
                  </a:lnTo>
                  <a:lnTo>
                    <a:pt x="371900" y="101191"/>
                  </a:lnTo>
                  <a:lnTo>
                    <a:pt x="327742" y="60924"/>
                  </a:lnTo>
                  <a:lnTo>
                    <a:pt x="284297" y="29787"/>
                  </a:lnTo>
                  <a:lnTo>
                    <a:pt x="245685" y="8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9"/>
            <p:cNvSpPr/>
            <p:nvPr/>
          </p:nvSpPr>
          <p:spPr>
            <a:xfrm>
              <a:off x="4063008" y="3330773"/>
              <a:ext cx="116087" cy="660798"/>
            </a:xfrm>
            <a:custGeom>
              <a:avLst/>
              <a:gdLst/>
              <a:ahLst/>
              <a:cxnLst/>
              <a:rect l="0" t="0" r="0" b="0"/>
              <a:pathLst>
                <a:path w="116087" h="660798">
                  <a:moveTo>
                    <a:pt x="107156" y="0"/>
                  </a:moveTo>
                  <a:lnTo>
                    <a:pt x="93103" y="0"/>
                  </a:lnTo>
                  <a:lnTo>
                    <a:pt x="95288" y="0"/>
                  </a:lnTo>
                  <a:lnTo>
                    <a:pt x="89304" y="0"/>
                  </a:lnTo>
                  <a:lnTo>
                    <a:pt x="89297" y="31129"/>
                  </a:lnTo>
                  <a:lnTo>
                    <a:pt x="88305" y="32659"/>
                  </a:lnTo>
                  <a:lnTo>
                    <a:pt x="86651" y="33679"/>
                  </a:lnTo>
                  <a:lnTo>
                    <a:pt x="84556" y="34359"/>
                  </a:lnTo>
                  <a:lnTo>
                    <a:pt x="83160" y="35804"/>
                  </a:lnTo>
                  <a:lnTo>
                    <a:pt x="80735" y="43288"/>
                  </a:lnTo>
                  <a:lnTo>
                    <a:pt x="80367" y="86396"/>
                  </a:lnTo>
                  <a:lnTo>
                    <a:pt x="80367" y="128370"/>
                  </a:lnTo>
                  <a:lnTo>
                    <a:pt x="80367" y="155152"/>
                  </a:lnTo>
                  <a:lnTo>
                    <a:pt x="83013" y="160900"/>
                  </a:lnTo>
                  <a:lnTo>
                    <a:pt x="85107" y="163821"/>
                  </a:lnTo>
                  <a:lnTo>
                    <a:pt x="85512" y="166761"/>
                  </a:lnTo>
                  <a:lnTo>
                    <a:pt x="80482" y="188077"/>
                  </a:lnTo>
                  <a:lnTo>
                    <a:pt x="80367" y="231989"/>
                  </a:lnTo>
                  <a:lnTo>
                    <a:pt x="80367" y="271238"/>
                  </a:lnTo>
                  <a:lnTo>
                    <a:pt x="83013" y="276985"/>
                  </a:lnTo>
                  <a:lnTo>
                    <a:pt x="88056" y="284019"/>
                  </a:lnTo>
                  <a:lnTo>
                    <a:pt x="87477" y="285588"/>
                  </a:lnTo>
                  <a:lnTo>
                    <a:pt x="84188" y="289978"/>
                  </a:lnTo>
                  <a:lnTo>
                    <a:pt x="83907" y="292538"/>
                  </a:lnTo>
                  <a:lnTo>
                    <a:pt x="88894" y="305521"/>
                  </a:lnTo>
                  <a:lnTo>
                    <a:pt x="89297" y="348343"/>
                  </a:lnTo>
                  <a:lnTo>
                    <a:pt x="89297" y="369497"/>
                  </a:lnTo>
                  <a:lnTo>
                    <a:pt x="90289" y="371347"/>
                  </a:lnTo>
                  <a:lnTo>
                    <a:pt x="91942" y="372581"/>
                  </a:lnTo>
                  <a:lnTo>
                    <a:pt x="94037" y="373403"/>
                  </a:lnTo>
                  <a:lnTo>
                    <a:pt x="94441" y="374943"/>
                  </a:lnTo>
                  <a:lnTo>
                    <a:pt x="89879" y="384046"/>
                  </a:lnTo>
                  <a:lnTo>
                    <a:pt x="89319" y="392503"/>
                  </a:lnTo>
                  <a:lnTo>
                    <a:pt x="96987" y="400560"/>
                  </a:lnTo>
                  <a:lnTo>
                    <a:pt x="98118" y="409413"/>
                  </a:lnTo>
                  <a:lnTo>
                    <a:pt x="98226" y="432963"/>
                  </a:lnTo>
                  <a:lnTo>
                    <a:pt x="99219" y="434493"/>
                  </a:lnTo>
                  <a:lnTo>
                    <a:pt x="100872" y="435514"/>
                  </a:lnTo>
                  <a:lnTo>
                    <a:pt x="102967" y="436194"/>
                  </a:lnTo>
                  <a:lnTo>
                    <a:pt x="103371" y="437640"/>
                  </a:lnTo>
                  <a:lnTo>
                    <a:pt x="99100" y="445124"/>
                  </a:lnTo>
                  <a:lnTo>
                    <a:pt x="101260" y="448526"/>
                  </a:lnTo>
                  <a:lnTo>
                    <a:pt x="106811" y="455011"/>
                  </a:lnTo>
                  <a:lnTo>
                    <a:pt x="107156" y="473241"/>
                  </a:lnTo>
                  <a:lnTo>
                    <a:pt x="116086" y="482204"/>
                  </a:lnTo>
                  <a:lnTo>
                    <a:pt x="107265" y="491024"/>
                  </a:lnTo>
                  <a:lnTo>
                    <a:pt x="107188" y="495841"/>
                  </a:lnTo>
                  <a:lnTo>
                    <a:pt x="106186" y="497248"/>
                  </a:lnTo>
                  <a:lnTo>
                    <a:pt x="104524" y="498187"/>
                  </a:lnTo>
                  <a:lnTo>
                    <a:pt x="99470" y="499692"/>
                  </a:lnTo>
                  <a:lnTo>
                    <a:pt x="84956" y="513356"/>
                  </a:lnTo>
                  <a:lnTo>
                    <a:pt x="82407" y="518539"/>
                  </a:lnTo>
                  <a:lnTo>
                    <a:pt x="81727" y="521310"/>
                  </a:lnTo>
                  <a:lnTo>
                    <a:pt x="80281" y="523157"/>
                  </a:lnTo>
                  <a:lnTo>
                    <a:pt x="76029" y="525210"/>
                  </a:lnTo>
                  <a:lnTo>
                    <a:pt x="70832" y="531414"/>
                  </a:lnTo>
                  <a:lnTo>
                    <a:pt x="41559" y="565634"/>
                  </a:lnTo>
                  <a:lnTo>
                    <a:pt x="21821" y="586388"/>
                  </a:lnTo>
                  <a:lnTo>
                    <a:pt x="15996" y="598290"/>
                  </a:lnTo>
                  <a:lnTo>
                    <a:pt x="12070" y="604243"/>
                  </a:lnTo>
                  <a:lnTo>
                    <a:pt x="9860" y="613172"/>
                  </a:lnTo>
                  <a:lnTo>
                    <a:pt x="9052" y="628055"/>
                  </a:lnTo>
                  <a:lnTo>
                    <a:pt x="8019" y="630040"/>
                  </a:lnTo>
                  <a:lnTo>
                    <a:pt x="6338" y="631363"/>
                  </a:lnTo>
                  <a:lnTo>
                    <a:pt x="4226" y="632244"/>
                  </a:lnTo>
                  <a:lnTo>
                    <a:pt x="2817" y="633825"/>
                  </a:lnTo>
                  <a:lnTo>
                    <a:pt x="1252" y="638226"/>
                  </a:lnTo>
                  <a:lnTo>
                    <a:pt x="0" y="660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0"/>
            <p:cNvSpPr/>
            <p:nvPr/>
          </p:nvSpPr>
          <p:spPr>
            <a:xfrm>
              <a:off x="4214813" y="3786188"/>
              <a:ext cx="142876" cy="205383"/>
            </a:xfrm>
            <a:custGeom>
              <a:avLst/>
              <a:gdLst/>
              <a:ahLst/>
              <a:cxnLst/>
              <a:rect l="0" t="0" r="0" b="0"/>
              <a:pathLst>
                <a:path w="142876" h="205383">
                  <a:moveTo>
                    <a:pt x="0" y="0"/>
                  </a:moveTo>
                  <a:lnTo>
                    <a:pt x="0" y="7688"/>
                  </a:lnTo>
                  <a:lnTo>
                    <a:pt x="14821" y="24721"/>
                  </a:lnTo>
                  <a:lnTo>
                    <a:pt x="16959" y="33011"/>
                  </a:lnTo>
                  <a:lnTo>
                    <a:pt x="17459" y="38815"/>
                  </a:lnTo>
                  <a:lnTo>
                    <a:pt x="18584" y="40759"/>
                  </a:lnTo>
                  <a:lnTo>
                    <a:pt x="20327" y="42055"/>
                  </a:lnTo>
                  <a:lnTo>
                    <a:pt x="22481" y="42919"/>
                  </a:lnTo>
                  <a:lnTo>
                    <a:pt x="23917" y="45480"/>
                  </a:lnTo>
                  <a:lnTo>
                    <a:pt x="26930" y="56581"/>
                  </a:lnTo>
                  <a:lnTo>
                    <a:pt x="28867" y="58556"/>
                  </a:lnTo>
                  <a:lnTo>
                    <a:pt x="31151" y="59873"/>
                  </a:lnTo>
                  <a:lnTo>
                    <a:pt x="32673" y="61743"/>
                  </a:lnTo>
                  <a:lnTo>
                    <a:pt x="34365" y="66467"/>
                  </a:lnTo>
                  <a:lnTo>
                    <a:pt x="36443" y="83721"/>
                  </a:lnTo>
                  <a:lnTo>
                    <a:pt x="42733" y="97713"/>
                  </a:lnTo>
                  <a:lnTo>
                    <a:pt x="43372" y="100860"/>
                  </a:lnTo>
                  <a:lnTo>
                    <a:pt x="49372" y="107004"/>
                  </a:lnTo>
                  <a:lnTo>
                    <a:pt x="56670" y="113041"/>
                  </a:lnTo>
                  <a:lnTo>
                    <a:pt x="77852" y="151252"/>
                  </a:lnTo>
                  <a:lnTo>
                    <a:pt x="78690" y="154412"/>
                  </a:lnTo>
                  <a:lnTo>
                    <a:pt x="84914" y="160570"/>
                  </a:lnTo>
                  <a:lnTo>
                    <a:pt x="106771" y="175933"/>
                  </a:lnTo>
                  <a:lnTo>
                    <a:pt x="112938" y="178403"/>
                  </a:lnTo>
                  <a:lnTo>
                    <a:pt x="142875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1"/>
            <p:cNvSpPr/>
            <p:nvPr/>
          </p:nvSpPr>
          <p:spPr>
            <a:xfrm>
              <a:off x="4045166" y="3500546"/>
              <a:ext cx="214296" cy="160627"/>
            </a:xfrm>
            <a:custGeom>
              <a:avLst/>
              <a:gdLst/>
              <a:ahLst/>
              <a:cxnLst/>
              <a:rect l="0" t="0" r="0" b="0"/>
              <a:pathLst>
                <a:path w="214296" h="160627">
                  <a:moveTo>
                    <a:pt x="35701" y="8821"/>
                  </a:moveTo>
                  <a:lnTo>
                    <a:pt x="7895" y="8821"/>
                  </a:lnTo>
                  <a:lnTo>
                    <a:pt x="5258" y="7829"/>
                  </a:lnTo>
                  <a:lnTo>
                    <a:pt x="3499" y="6176"/>
                  </a:lnTo>
                  <a:lnTo>
                    <a:pt x="44" y="0"/>
                  </a:lnTo>
                  <a:lnTo>
                    <a:pt x="0" y="4664"/>
                  </a:lnTo>
                  <a:lnTo>
                    <a:pt x="987" y="6050"/>
                  </a:lnTo>
                  <a:lnTo>
                    <a:pt x="2637" y="6974"/>
                  </a:lnTo>
                  <a:lnTo>
                    <a:pt x="12413" y="8456"/>
                  </a:lnTo>
                  <a:lnTo>
                    <a:pt x="20973" y="8713"/>
                  </a:lnTo>
                  <a:lnTo>
                    <a:pt x="22906" y="9741"/>
                  </a:lnTo>
                  <a:lnTo>
                    <a:pt x="24195" y="11419"/>
                  </a:lnTo>
                  <a:lnTo>
                    <a:pt x="25054" y="13529"/>
                  </a:lnTo>
                  <a:lnTo>
                    <a:pt x="26618" y="14937"/>
                  </a:lnTo>
                  <a:lnTo>
                    <a:pt x="31003" y="16500"/>
                  </a:lnTo>
                  <a:lnTo>
                    <a:pt x="32569" y="17909"/>
                  </a:lnTo>
                  <a:lnTo>
                    <a:pt x="34309" y="22121"/>
                  </a:lnTo>
                  <a:lnTo>
                    <a:pt x="35766" y="23640"/>
                  </a:lnTo>
                  <a:lnTo>
                    <a:pt x="40029" y="25329"/>
                  </a:lnTo>
                  <a:lnTo>
                    <a:pt x="41563" y="26772"/>
                  </a:lnTo>
                  <a:lnTo>
                    <a:pt x="48967" y="38991"/>
                  </a:lnTo>
                  <a:lnTo>
                    <a:pt x="60774" y="50573"/>
                  </a:lnTo>
                  <a:lnTo>
                    <a:pt x="100696" y="80260"/>
                  </a:lnTo>
                  <a:lnTo>
                    <a:pt x="144784" y="107048"/>
                  </a:lnTo>
                  <a:lnTo>
                    <a:pt x="189120" y="136813"/>
                  </a:lnTo>
                  <a:lnTo>
                    <a:pt x="195830" y="140121"/>
                  </a:lnTo>
                  <a:lnTo>
                    <a:pt x="202120" y="142583"/>
                  </a:lnTo>
                  <a:lnTo>
                    <a:pt x="208222" y="146984"/>
                  </a:lnTo>
                  <a:lnTo>
                    <a:pt x="211596" y="152248"/>
                  </a:lnTo>
                  <a:lnTo>
                    <a:pt x="214295" y="160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2"/>
            <p:cNvSpPr/>
            <p:nvPr/>
          </p:nvSpPr>
          <p:spPr>
            <a:xfrm>
              <a:off x="4200738" y="3464719"/>
              <a:ext cx="156951" cy="169665"/>
            </a:xfrm>
            <a:custGeom>
              <a:avLst/>
              <a:gdLst/>
              <a:ahLst/>
              <a:cxnLst/>
              <a:rect l="0" t="0" r="0" b="0"/>
              <a:pathLst>
                <a:path w="156951" h="169665">
                  <a:moveTo>
                    <a:pt x="5145" y="169664"/>
                  </a:moveTo>
                  <a:lnTo>
                    <a:pt x="404" y="169664"/>
                  </a:lnTo>
                  <a:lnTo>
                    <a:pt x="0" y="168672"/>
                  </a:lnTo>
                  <a:lnTo>
                    <a:pt x="4272" y="161975"/>
                  </a:lnTo>
                  <a:lnTo>
                    <a:pt x="9627" y="156362"/>
                  </a:lnTo>
                  <a:lnTo>
                    <a:pt x="14743" y="153830"/>
                  </a:lnTo>
                  <a:lnTo>
                    <a:pt x="17497" y="153155"/>
                  </a:lnTo>
                  <a:lnTo>
                    <a:pt x="26113" y="147464"/>
                  </a:lnTo>
                  <a:lnTo>
                    <a:pt x="57514" y="122003"/>
                  </a:lnTo>
                  <a:lnTo>
                    <a:pt x="79191" y="111865"/>
                  </a:lnTo>
                  <a:lnTo>
                    <a:pt x="88380" y="103811"/>
                  </a:lnTo>
                  <a:lnTo>
                    <a:pt x="91748" y="98063"/>
                  </a:lnTo>
                  <a:lnTo>
                    <a:pt x="94236" y="92200"/>
                  </a:lnTo>
                  <a:lnTo>
                    <a:pt x="98650" y="86288"/>
                  </a:lnTo>
                  <a:lnTo>
                    <a:pt x="114713" y="73415"/>
                  </a:lnTo>
                  <a:lnTo>
                    <a:pt x="125113" y="51842"/>
                  </a:lnTo>
                  <a:lnTo>
                    <a:pt x="130563" y="47845"/>
                  </a:lnTo>
                  <a:lnTo>
                    <a:pt x="133405" y="46780"/>
                  </a:lnTo>
                  <a:lnTo>
                    <a:pt x="135300" y="45077"/>
                  </a:lnTo>
                  <a:lnTo>
                    <a:pt x="137406" y="40539"/>
                  </a:lnTo>
                  <a:lnTo>
                    <a:pt x="139750" y="29541"/>
                  </a:lnTo>
                  <a:lnTo>
                    <a:pt x="146735" y="19594"/>
                  </a:lnTo>
                  <a:lnTo>
                    <a:pt x="147639" y="13633"/>
                  </a:lnTo>
                  <a:lnTo>
                    <a:pt x="148758" y="12065"/>
                  </a:lnTo>
                  <a:lnTo>
                    <a:pt x="150496" y="11020"/>
                  </a:lnTo>
                  <a:lnTo>
                    <a:pt x="152647" y="10323"/>
                  </a:lnTo>
                  <a:lnTo>
                    <a:pt x="154081" y="8866"/>
                  </a:lnTo>
                  <a:lnTo>
                    <a:pt x="1569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33"/>
          <p:cNvSpPr/>
          <p:nvPr/>
        </p:nvSpPr>
        <p:spPr>
          <a:xfrm>
            <a:off x="3839791" y="2786065"/>
            <a:ext cx="535754" cy="267889"/>
          </a:xfrm>
          <a:custGeom>
            <a:avLst/>
            <a:gdLst/>
            <a:ahLst/>
            <a:cxnLst/>
            <a:rect l="0" t="0" r="0" b="0"/>
            <a:pathLst>
              <a:path w="535754" h="267889">
                <a:moveTo>
                  <a:pt x="62482" y="258958"/>
                </a:moveTo>
                <a:lnTo>
                  <a:pt x="106731" y="258958"/>
                </a:lnTo>
                <a:lnTo>
                  <a:pt x="114784" y="258958"/>
                </a:lnTo>
                <a:lnTo>
                  <a:pt x="115210" y="257966"/>
                </a:lnTo>
                <a:lnTo>
                  <a:pt x="115682" y="254218"/>
                </a:lnTo>
                <a:lnTo>
                  <a:pt x="116801" y="252822"/>
                </a:lnTo>
                <a:lnTo>
                  <a:pt x="120689" y="251270"/>
                </a:lnTo>
                <a:lnTo>
                  <a:pt x="165046" y="250029"/>
                </a:lnTo>
                <a:lnTo>
                  <a:pt x="208345" y="250029"/>
                </a:lnTo>
                <a:lnTo>
                  <a:pt x="250169" y="250029"/>
                </a:lnTo>
                <a:lnTo>
                  <a:pt x="266111" y="250029"/>
                </a:lnTo>
                <a:lnTo>
                  <a:pt x="266696" y="251021"/>
                </a:lnTo>
                <a:lnTo>
                  <a:pt x="267346" y="254769"/>
                </a:lnTo>
                <a:lnTo>
                  <a:pt x="268511" y="256166"/>
                </a:lnTo>
                <a:lnTo>
                  <a:pt x="275508" y="258591"/>
                </a:lnTo>
                <a:lnTo>
                  <a:pt x="319792" y="258958"/>
                </a:lnTo>
                <a:lnTo>
                  <a:pt x="351586" y="258958"/>
                </a:lnTo>
                <a:lnTo>
                  <a:pt x="353445" y="259951"/>
                </a:lnTo>
                <a:lnTo>
                  <a:pt x="354684" y="261604"/>
                </a:lnTo>
                <a:lnTo>
                  <a:pt x="355510" y="263699"/>
                </a:lnTo>
                <a:lnTo>
                  <a:pt x="357053" y="265095"/>
                </a:lnTo>
                <a:lnTo>
                  <a:pt x="361413" y="266647"/>
                </a:lnTo>
                <a:lnTo>
                  <a:pt x="403852" y="267888"/>
                </a:lnTo>
                <a:lnTo>
                  <a:pt x="447183" y="267888"/>
                </a:lnTo>
                <a:lnTo>
                  <a:pt x="490730" y="267888"/>
                </a:lnTo>
                <a:lnTo>
                  <a:pt x="526826" y="267888"/>
                </a:lnTo>
                <a:lnTo>
                  <a:pt x="535753" y="258961"/>
                </a:lnTo>
                <a:lnTo>
                  <a:pt x="528067" y="258959"/>
                </a:lnTo>
                <a:lnTo>
                  <a:pt x="527653" y="257966"/>
                </a:lnTo>
                <a:lnTo>
                  <a:pt x="526858" y="250397"/>
                </a:lnTo>
                <a:lnTo>
                  <a:pt x="522095" y="250138"/>
                </a:lnTo>
                <a:lnTo>
                  <a:pt x="520696" y="249109"/>
                </a:lnTo>
                <a:lnTo>
                  <a:pt x="518265" y="242350"/>
                </a:lnTo>
                <a:lnTo>
                  <a:pt x="515414" y="241655"/>
                </a:lnTo>
                <a:lnTo>
                  <a:pt x="510240" y="241209"/>
                </a:lnTo>
                <a:lnTo>
                  <a:pt x="495697" y="227799"/>
                </a:lnTo>
                <a:lnTo>
                  <a:pt x="493148" y="222621"/>
                </a:lnTo>
                <a:lnTo>
                  <a:pt x="492467" y="219850"/>
                </a:lnTo>
                <a:lnTo>
                  <a:pt x="491022" y="218004"/>
                </a:lnTo>
                <a:lnTo>
                  <a:pt x="477840" y="209714"/>
                </a:lnTo>
                <a:lnTo>
                  <a:pt x="475289" y="204660"/>
                </a:lnTo>
                <a:lnTo>
                  <a:pt x="474609" y="201924"/>
                </a:lnTo>
                <a:lnTo>
                  <a:pt x="465679" y="189243"/>
                </a:lnTo>
                <a:lnTo>
                  <a:pt x="459981" y="183291"/>
                </a:lnTo>
                <a:lnTo>
                  <a:pt x="454784" y="180680"/>
                </a:lnTo>
                <a:lnTo>
                  <a:pt x="452009" y="179984"/>
                </a:lnTo>
                <a:lnTo>
                  <a:pt x="450159" y="178527"/>
                </a:lnTo>
                <a:lnTo>
                  <a:pt x="442206" y="166285"/>
                </a:lnTo>
                <a:lnTo>
                  <a:pt x="436962" y="163200"/>
                </a:lnTo>
                <a:lnTo>
                  <a:pt x="434174" y="162377"/>
                </a:lnTo>
                <a:lnTo>
                  <a:pt x="432316" y="160837"/>
                </a:lnTo>
                <a:lnTo>
                  <a:pt x="421749" y="142704"/>
                </a:lnTo>
                <a:lnTo>
                  <a:pt x="420081" y="135674"/>
                </a:lnTo>
                <a:lnTo>
                  <a:pt x="413614" y="127156"/>
                </a:lnTo>
                <a:lnTo>
                  <a:pt x="410600" y="118813"/>
                </a:lnTo>
                <a:lnTo>
                  <a:pt x="403164" y="108885"/>
                </a:lnTo>
                <a:lnTo>
                  <a:pt x="401086" y="100367"/>
                </a:lnTo>
                <a:lnTo>
                  <a:pt x="394157" y="90949"/>
                </a:lnTo>
                <a:lnTo>
                  <a:pt x="392993" y="81751"/>
                </a:lnTo>
                <a:lnTo>
                  <a:pt x="392914" y="76035"/>
                </a:lnTo>
                <a:lnTo>
                  <a:pt x="391911" y="74502"/>
                </a:lnTo>
                <a:lnTo>
                  <a:pt x="390250" y="73479"/>
                </a:lnTo>
                <a:lnTo>
                  <a:pt x="388150" y="72798"/>
                </a:lnTo>
                <a:lnTo>
                  <a:pt x="386750" y="71352"/>
                </a:lnTo>
                <a:lnTo>
                  <a:pt x="384060" y="62908"/>
                </a:lnTo>
                <a:lnTo>
                  <a:pt x="383951" y="53579"/>
                </a:lnTo>
                <a:lnTo>
                  <a:pt x="383951" y="58317"/>
                </a:lnTo>
                <a:lnTo>
                  <a:pt x="382959" y="59713"/>
                </a:lnTo>
                <a:lnTo>
                  <a:pt x="381306" y="60644"/>
                </a:lnTo>
                <a:lnTo>
                  <a:pt x="376263" y="62138"/>
                </a:lnTo>
                <a:lnTo>
                  <a:pt x="375573" y="64988"/>
                </a:lnTo>
                <a:lnTo>
                  <a:pt x="375130" y="70161"/>
                </a:lnTo>
                <a:lnTo>
                  <a:pt x="367343" y="79012"/>
                </a:lnTo>
                <a:lnTo>
                  <a:pt x="366202" y="87934"/>
                </a:lnTo>
                <a:lnTo>
                  <a:pt x="366124" y="93632"/>
                </a:lnTo>
                <a:lnTo>
                  <a:pt x="363461" y="98829"/>
                </a:lnTo>
                <a:lnTo>
                  <a:pt x="351098" y="114186"/>
                </a:lnTo>
                <a:lnTo>
                  <a:pt x="349082" y="122357"/>
                </a:lnTo>
                <a:lnTo>
                  <a:pt x="348266" y="138173"/>
                </a:lnTo>
                <a:lnTo>
                  <a:pt x="347262" y="139740"/>
                </a:lnTo>
                <a:lnTo>
                  <a:pt x="345601" y="140784"/>
                </a:lnTo>
                <a:lnTo>
                  <a:pt x="343502" y="141480"/>
                </a:lnTo>
                <a:lnTo>
                  <a:pt x="342102" y="142936"/>
                </a:lnTo>
                <a:lnTo>
                  <a:pt x="340547" y="147201"/>
                </a:lnTo>
                <a:lnTo>
                  <a:pt x="339306" y="168378"/>
                </a:lnTo>
                <a:lnTo>
                  <a:pt x="338313" y="168805"/>
                </a:lnTo>
                <a:lnTo>
                  <a:pt x="334563" y="169281"/>
                </a:lnTo>
                <a:lnTo>
                  <a:pt x="333167" y="170400"/>
                </a:lnTo>
                <a:lnTo>
                  <a:pt x="330383" y="178558"/>
                </a:lnTo>
                <a:lnTo>
                  <a:pt x="321453" y="178591"/>
                </a:lnTo>
                <a:lnTo>
                  <a:pt x="299244" y="156391"/>
                </a:lnTo>
                <a:lnTo>
                  <a:pt x="294048" y="153842"/>
                </a:lnTo>
                <a:lnTo>
                  <a:pt x="291274" y="153162"/>
                </a:lnTo>
                <a:lnTo>
                  <a:pt x="289424" y="151717"/>
                </a:lnTo>
                <a:lnTo>
                  <a:pt x="281471" y="139493"/>
                </a:lnTo>
                <a:lnTo>
                  <a:pt x="276228" y="136410"/>
                </a:lnTo>
                <a:lnTo>
                  <a:pt x="273440" y="135587"/>
                </a:lnTo>
                <a:lnTo>
                  <a:pt x="271582" y="134047"/>
                </a:lnTo>
                <a:lnTo>
                  <a:pt x="251658" y="108884"/>
                </a:lnTo>
                <a:lnTo>
                  <a:pt x="226119" y="84260"/>
                </a:lnTo>
                <a:lnTo>
                  <a:pt x="214272" y="78488"/>
                </a:lnTo>
                <a:lnTo>
                  <a:pt x="211300" y="76137"/>
                </a:lnTo>
                <a:lnTo>
                  <a:pt x="207999" y="70879"/>
                </a:lnTo>
                <a:lnTo>
                  <a:pt x="205539" y="65235"/>
                </a:lnTo>
                <a:lnTo>
                  <a:pt x="201139" y="59419"/>
                </a:lnTo>
                <a:lnTo>
                  <a:pt x="195875" y="56173"/>
                </a:lnTo>
                <a:lnTo>
                  <a:pt x="193083" y="55307"/>
                </a:lnTo>
                <a:lnTo>
                  <a:pt x="191221" y="53738"/>
                </a:lnTo>
                <a:lnTo>
                  <a:pt x="180648" y="35552"/>
                </a:lnTo>
                <a:lnTo>
                  <a:pt x="179955" y="32630"/>
                </a:lnTo>
                <a:lnTo>
                  <a:pt x="178501" y="30682"/>
                </a:lnTo>
                <a:lnTo>
                  <a:pt x="176539" y="29383"/>
                </a:lnTo>
                <a:lnTo>
                  <a:pt x="171002" y="27300"/>
                </a:lnTo>
                <a:lnTo>
                  <a:pt x="151899" y="9046"/>
                </a:lnTo>
                <a:lnTo>
                  <a:pt x="151779" y="0"/>
                </a:lnTo>
                <a:lnTo>
                  <a:pt x="151779" y="44558"/>
                </a:lnTo>
                <a:lnTo>
                  <a:pt x="151779" y="84983"/>
                </a:lnTo>
                <a:lnTo>
                  <a:pt x="150787" y="86421"/>
                </a:lnTo>
                <a:lnTo>
                  <a:pt x="149134" y="87378"/>
                </a:lnTo>
                <a:lnTo>
                  <a:pt x="147039" y="88017"/>
                </a:lnTo>
                <a:lnTo>
                  <a:pt x="145642" y="89435"/>
                </a:lnTo>
                <a:lnTo>
                  <a:pt x="142958" y="97823"/>
                </a:lnTo>
                <a:lnTo>
                  <a:pt x="134030" y="107042"/>
                </a:lnTo>
                <a:lnTo>
                  <a:pt x="117412" y="107153"/>
                </a:lnTo>
                <a:lnTo>
                  <a:pt x="108490" y="99465"/>
                </a:lnTo>
                <a:lnTo>
                  <a:pt x="102793" y="98592"/>
                </a:lnTo>
                <a:lnTo>
                  <a:pt x="101263" y="97477"/>
                </a:lnTo>
                <a:lnTo>
                  <a:pt x="100242" y="95742"/>
                </a:lnTo>
                <a:lnTo>
                  <a:pt x="99562" y="93593"/>
                </a:lnTo>
                <a:lnTo>
                  <a:pt x="98116" y="92160"/>
                </a:lnTo>
                <a:lnTo>
                  <a:pt x="88667" y="87215"/>
                </a:lnTo>
                <a:lnTo>
                  <a:pt x="83050" y="83409"/>
                </a:lnTo>
                <a:lnTo>
                  <a:pt x="73141" y="80765"/>
                </a:lnTo>
                <a:lnTo>
                  <a:pt x="64625" y="74307"/>
                </a:lnTo>
                <a:lnTo>
                  <a:pt x="56282" y="71294"/>
                </a:lnTo>
                <a:lnTo>
                  <a:pt x="37087" y="54936"/>
                </a:lnTo>
                <a:lnTo>
                  <a:pt x="28840" y="52852"/>
                </a:lnTo>
                <a:lnTo>
                  <a:pt x="19479" y="45923"/>
                </a:lnTo>
                <a:lnTo>
                  <a:pt x="18565" y="42568"/>
                </a:lnTo>
                <a:lnTo>
                  <a:pt x="18322" y="40284"/>
                </a:lnTo>
                <a:lnTo>
                  <a:pt x="17167" y="38761"/>
                </a:lnTo>
                <a:lnTo>
                  <a:pt x="9285" y="35835"/>
                </a:lnTo>
                <a:lnTo>
                  <a:pt x="3835" y="35740"/>
                </a:lnTo>
                <a:lnTo>
                  <a:pt x="5990" y="35727"/>
                </a:lnTo>
                <a:lnTo>
                  <a:pt x="61" y="35717"/>
                </a:lnTo>
                <a:lnTo>
                  <a:pt x="0" y="40457"/>
                </a:lnTo>
                <a:lnTo>
                  <a:pt x="984" y="41853"/>
                </a:lnTo>
                <a:lnTo>
                  <a:pt x="2632" y="42784"/>
                </a:lnTo>
                <a:lnTo>
                  <a:pt x="7666" y="44278"/>
                </a:lnTo>
                <a:lnTo>
                  <a:pt x="8354" y="47128"/>
                </a:lnTo>
                <a:lnTo>
                  <a:pt x="8895" y="61152"/>
                </a:lnTo>
                <a:lnTo>
                  <a:pt x="15039" y="69367"/>
                </a:lnTo>
                <a:lnTo>
                  <a:pt x="17466" y="78720"/>
                </a:lnTo>
                <a:lnTo>
                  <a:pt x="17824" y="101313"/>
                </a:lnTo>
                <a:lnTo>
                  <a:pt x="18820" y="103260"/>
                </a:lnTo>
                <a:lnTo>
                  <a:pt x="20475" y="104558"/>
                </a:lnTo>
                <a:lnTo>
                  <a:pt x="22572" y="105423"/>
                </a:lnTo>
                <a:lnTo>
                  <a:pt x="23969" y="106992"/>
                </a:lnTo>
                <a:lnTo>
                  <a:pt x="25522" y="111381"/>
                </a:lnTo>
                <a:lnTo>
                  <a:pt x="27734" y="139917"/>
                </a:lnTo>
                <a:lnTo>
                  <a:pt x="33827" y="151806"/>
                </a:lnTo>
                <a:lnTo>
                  <a:pt x="36613" y="173650"/>
                </a:lnTo>
                <a:lnTo>
                  <a:pt x="43789" y="187165"/>
                </a:lnTo>
                <a:lnTo>
                  <a:pt x="44252" y="191662"/>
                </a:lnTo>
                <a:lnTo>
                  <a:pt x="47104" y="196968"/>
                </a:lnTo>
                <a:lnTo>
                  <a:pt x="57019" y="208459"/>
                </a:lnTo>
                <a:lnTo>
                  <a:pt x="62700" y="211710"/>
                </a:lnTo>
                <a:lnTo>
                  <a:pt x="65604" y="212576"/>
                </a:lnTo>
                <a:lnTo>
                  <a:pt x="67540" y="214146"/>
                </a:lnTo>
                <a:lnTo>
                  <a:pt x="78253" y="232334"/>
                </a:lnTo>
                <a:lnTo>
                  <a:pt x="78950" y="235256"/>
                </a:lnTo>
                <a:lnTo>
                  <a:pt x="89272" y="2500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34"/>
          <p:cNvSpPr/>
          <p:nvPr/>
        </p:nvSpPr>
        <p:spPr>
          <a:xfrm>
            <a:off x="3512019" y="3929063"/>
            <a:ext cx="354537" cy="296764"/>
          </a:xfrm>
          <a:custGeom>
            <a:avLst/>
            <a:gdLst/>
            <a:ahLst/>
            <a:cxnLst/>
            <a:rect l="0" t="0" r="0" b="0"/>
            <a:pathLst>
              <a:path w="354537" h="296764">
                <a:moveTo>
                  <a:pt x="354536" y="0"/>
                </a:moveTo>
                <a:lnTo>
                  <a:pt x="349795" y="0"/>
                </a:lnTo>
                <a:lnTo>
                  <a:pt x="344822" y="2645"/>
                </a:lnTo>
                <a:lnTo>
                  <a:pt x="342107" y="4740"/>
                </a:lnTo>
                <a:lnTo>
                  <a:pt x="333798" y="7067"/>
                </a:lnTo>
                <a:lnTo>
                  <a:pt x="324483" y="9094"/>
                </a:lnTo>
                <a:lnTo>
                  <a:pt x="310419" y="15833"/>
                </a:lnTo>
                <a:lnTo>
                  <a:pt x="307265" y="16509"/>
                </a:lnTo>
                <a:lnTo>
                  <a:pt x="280131" y="31126"/>
                </a:lnTo>
                <a:lnTo>
                  <a:pt x="276819" y="38969"/>
                </a:lnTo>
                <a:lnTo>
                  <a:pt x="274354" y="48077"/>
                </a:lnTo>
                <a:lnTo>
                  <a:pt x="269951" y="55433"/>
                </a:lnTo>
                <a:lnTo>
                  <a:pt x="227024" y="89283"/>
                </a:lnTo>
                <a:lnTo>
                  <a:pt x="217496" y="96236"/>
                </a:lnTo>
                <a:lnTo>
                  <a:pt x="200651" y="114222"/>
                </a:lnTo>
                <a:lnTo>
                  <a:pt x="156466" y="153507"/>
                </a:lnTo>
                <a:lnTo>
                  <a:pt x="113255" y="189567"/>
                </a:lnTo>
                <a:lnTo>
                  <a:pt x="73904" y="227126"/>
                </a:lnTo>
                <a:lnTo>
                  <a:pt x="31822" y="266190"/>
                </a:lnTo>
                <a:lnTo>
                  <a:pt x="11397" y="287986"/>
                </a:lnTo>
                <a:lnTo>
                  <a:pt x="0" y="29676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35"/>
          <p:cNvSpPr/>
          <p:nvPr/>
        </p:nvSpPr>
        <p:spPr>
          <a:xfrm>
            <a:off x="4670227" y="4009430"/>
            <a:ext cx="608249" cy="482204"/>
          </a:xfrm>
          <a:custGeom>
            <a:avLst/>
            <a:gdLst/>
            <a:ahLst/>
            <a:cxnLst/>
            <a:rect l="0" t="0" r="0" b="0"/>
            <a:pathLst>
              <a:path w="608249" h="482204">
                <a:moveTo>
                  <a:pt x="0" y="0"/>
                </a:moveTo>
                <a:lnTo>
                  <a:pt x="43819" y="0"/>
                </a:lnTo>
                <a:lnTo>
                  <a:pt x="59163" y="2645"/>
                </a:lnTo>
                <a:lnTo>
                  <a:pt x="64989" y="6137"/>
                </a:lnTo>
                <a:lnTo>
                  <a:pt x="65155" y="7067"/>
                </a:lnTo>
                <a:lnTo>
                  <a:pt x="64272" y="7688"/>
                </a:lnTo>
                <a:lnTo>
                  <a:pt x="68583" y="11023"/>
                </a:lnTo>
                <a:lnTo>
                  <a:pt x="77114" y="14821"/>
                </a:lnTo>
                <a:lnTo>
                  <a:pt x="87520" y="16509"/>
                </a:lnTo>
                <a:lnTo>
                  <a:pt x="90097" y="17951"/>
                </a:lnTo>
                <a:lnTo>
                  <a:pt x="90822" y="19905"/>
                </a:lnTo>
                <a:lnTo>
                  <a:pt x="90313" y="22199"/>
                </a:lnTo>
                <a:lnTo>
                  <a:pt x="90967" y="24721"/>
                </a:lnTo>
                <a:lnTo>
                  <a:pt x="94338" y="30169"/>
                </a:lnTo>
                <a:lnTo>
                  <a:pt x="104436" y="33252"/>
                </a:lnTo>
                <a:lnTo>
                  <a:pt x="124209" y="37633"/>
                </a:lnTo>
                <a:lnTo>
                  <a:pt x="153682" y="50854"/>
                </a:lnTo>
                <a:lnTo>
                  <a:pt x="184556" y="68483"/>
                </a:lnTo>
                <a:lnTo>
                  <a:pt x="184553" y="71452"/>
                </a:lnTo>
                <a:lnTo>
                  <a:pt x="181242" y="77397"/>
                </a:lnTo>
                <a:lnTo>
                  <a:pt x="179771" y="83347"/>
                </a:lnTo>
                <a:lnTo>
                  <a:pt x="180370" y="86322"/>
                </a:lnTo>
                <a:lnTo>
                  <a:pt x="185816" y="98227"/>
                </a:lnTo>
                <a:lnTo>
                  <a:pt x="186385" y="101203"/>
                </a:lnTo>
                <a:lnTo>
                  <a:pt x="191926" y="110133"/>
                </a:lnTo>
                <a:lnTo>
                  <a:pt x="234449" y="145483"/>
                </a:lnTo>
                <a:lnTo>
                  <a:pt x="277025" y="180673"/>
                </a:lnTo>
                <a:lnTo>
                  <a:pt x="315202" y="207427"/>
                </a:lnTo>
                <a:lnTo>
                  <a:pt x="359283" y="234213"/>
                </a:lnTo>
                <a:lnTo>
                  <a:pt x="373994" y="244985"/>
                </a:lnTo>
                <a:lnTo>
                  <a:pt x="403388" y="273740"/>
                </a:lnTo>
                <a:lnTo>
                  <a:pt x="427770" y="318383"/>
                </a:lnTo>
                <a:lnTo>
                  <a:pt x="440811" y="345658"/>
                </a:lnTo>
                <a:lnTo>
                  <a:pt x="457191" y="354709"/>
                </a:lnTo>
                <a:lnTo>
                  <a:pt x="493909" y="368604"/>
                </a:lnTo>
                <a:lnTo>
                  <a:pt x="502288" y="374829"/>
                </a:lnTo>
                <a:lnTo>
                  <a:pt x="517149" y="391650"/>
                </a:lnTo>
                <a:lnTo>
                  <a:pt x="548490" y="406953"/>
                </a:lnTo>
                <a:lnTo>
                  <a:pt x="551199" y="410208"/>
                </a:lnTo>
                <a:lnTo>
                  <a:pt x="553158" y="422561"/>
                </a:lnTo>
                <a:lnTo>
                  <a:pt x="556295" y="425574"/>
                </a:lnTo>
                <a:lnTo>
                  <a:pt x="571955" y="434556"/>
                </a:lnTo>
                <a:lnTo>
                  <a:pt x="576663" y="440521"/>
                </a:lnTo>
                <a:lnTo>
                  <a:pt x="576926" y="443501"/>
                </a:lnTo>
                <a:lnTo>
                  <a:pt x="574573" y="449458"/>
                </a:lnTo>
                <a:lnTo>
                  <a:pt x="574540" y="452435"/>
                </a:lnTo>
                <a:lnTo>
                  <a:pt x="577151" y="458390"/>
                </a:lnTo>
                <a:lnTo>
                  <a:pt x="577252" y="460374"/>
                </a:lnTo>
                <a:lnTo>
                  <a:pt x="576326" y="461697"/>
                </a:lnTo>
                <a:lnTo>
                  <a:pt x="574717" y="462579"/>
                </a:lnTo>
                <a:lnTo>
                  <a:pt x="576621" y="464159"/>
                </a:lnTo>
                <a:lnTo>
                  <a:pt x="592530" y="470132"/>
                </a:lnTo>
                <a:lnTo>
                  <a:pt x="608248" y="472653"/>
                </a:lnTo>
                <a:lnTo>
                  <a:pt x="607905" y="472860"/>
                </a:lnTo>
                <a:lnTo>
                  <a:pt x="607422" y="477891"/>
                </a:lnTo>
                <a:lnTo>
                  <a:pt x="606362" y="479328"/>
                </a:lnTo>
                <a:lnTo>
                  <a:pt x="598289" y="48220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21"/>
          <p:cNvGrpSpPr/>
          <p:nvPr/>
        </p:nvGrpSpPr>
        <p:grpSpPr>
          <a:xfrm>
            <a:off x="3062883" y="4143375"/>
            <a:ext cx="455399" cy="866181"/>
            <a:chOff x="3062883" y="4143375"/>
            <a:chExt cx="455399" cy="866181"/>
          </a:xfrm>
        </p:grpSpPr>
        <p:sp>
          <p:nvSpPr>
            <p:cNvPr id="18" name="SMARTInkShape-36"/>
            <p:cNvSpPr/>
            <p:nvPr/>
          </p:nvSpPr>
          <p:spPr>
            <a:xfrm>
              <a:off x="3312914" y="4839891"/>
              <a:ext cx="125017" cy="169665"/>
            </a:xfrm>
            <a:custGeom>
              <a:avLst/>
              <a:gdLst/>
              <a:ahLst/>
              <a:cxnLst/>
              <a:rect l="0" t="0" r="0" b="0"/>
              <a:pathLst>
                <a:path w="125017" h="169665">
                  <a:moveTo>
                    <a:pt x="0" y="0"/>
                  </a:moveTo>
                  <a:lnTo>
                    <a:pt x="13302" y="13302"/>
                  </a:lnTo>
                  <a:lnTo>
                    <a:pt x="15834" y="18480"/>
                  </a:lnTo>
                  <a:lnTo>
                    <a:pt x="16510" y="21249"/>
                  </a:lnTo>
                  <a:lnTo>
                    <a:pt x="22200" y="29888"/>
                  </a:lnTo>
                  <a:lnTo>
                    <a:pt x="65488" y="74414"/>
                  </a:lnTo>
                  <a:lnTo>
                    <a:pt x="68793" y="83013"/>
                  </a:lnTo>
                  <a:lnTo>
                    <a:pt x="71255" y="92457"/>
                  </a:lnTo>
                  <a:lnTo>
                    <a:pt x="80919" y="106604"/>
                  </a:lnTo>
                  <a:lnTo>
                    <a:pt x="101235" y="132700"/>
                  </a:lnTo>
                  <a:lnTo>
                    <a:pt x="111377" y="154410"/>
                  </a:lnTo>
                  <a:lnTo>
                    <a:pt x="125016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7"/>
            <p:cNvSpPr/>
            <p:nvPr/>
          </p:nvSpPr>
          <p:spPr>
            <a:xfrm>
              <a:off x="3152180" y="4848820"/>
              <a:ext cx="142876" cy="160736"/>
            </a:xfrm>
            <a:custGeom>
              <a:avLst/>
              <a:gdLst/>
              <a:ahLst/>
              <a:cxnLst/>
              <a:rect l="0" t="0" r="0" b="0"/>
              <a:pathLst>
                <a:path w="142876" h="160736">
                  <a:moveTo>
                    <a:pt x="142875" y="0"/>
                  </a:moveTo>
                  <a:lnTo>
                    <a:pt x="138134" y="0"/>
                  </a:lnTo>
                  <a:lnTo>
                    <a:pt x="136738" y="993"/>
                  </a:lnTo>
                  <a:lnTo>
                    <a:pt x="135807" y="2646"/>
                  </a:lnTo>
                  <a:lnTo>
                    <a:pt x="135186" y="4741"/>
                  </a:lnTo>
                  <a:lnTo>
                    <a:pt x="133780" y="6137"/>
                  </a:lnTo>
                  <a:lnTo>
                    <a:pt x="129572" y="7689"/>
                  </a:lnTo>
                  <a:lnTo>
                    <a:pt x="128053" y="9095"/>
                  </a:lnTo>
                  <a:lnTo>
                    <a:pt x="120675" y="21250"/>
                  </a:lnTo>
                  <a:lnTo>
                    <a:pt x="112705" y="29888"/>
                  </a:lnTo>
                  <a:lnTo>
                    <a:pt x="106976" y="33127"/>
                  </a:lnTo>
                  <a:lnTo>
                    <a:pt x="101123" y="35560"/>
                  </a:lnTo>
                  <a:lnTo>
                    <a:pt x="56554" y="77397"/>
                  </a:lnTo>
                  <a:lnTo>
                    <a:pt x="21828" y="113110"/>
                  </a:lnTo>
                  <a:lnTo>
                    <a:pt x="15997" y="125016"/>
                  </a:lnTo>
                  <a:lnTo>
                    <a:pt x="12071" y="130969"/>
                  </a:lnTo>
                  <a:lnTo>
                    <a:pt x="8868" y="139899"/>
                  </a:lnTo>
                  <a:lnTo>
                    <a:pt x="3068" y="148828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8"/>
            <p:cNvSpPr/>
            <p:nvPr/>
          </p:nvSpPr>
          <p:spPr>
            <a:xfrm>
              <a:off x="3062883" y="4482703"/>
              <a:ext cx="223243" cy="187525"/>
            </a:xfrm>
            <a:custGeom>
              <a:avLst/>
              <a:gdLst/>
              <a:ahLst/>
              <a:cxnLst/>
              <a:rect l="0" t="0" r="0" b="0"/>
              <a:pathLst>
                <a:path w="223243" h="187525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6137" y="9095"/>
                  </a:lnTo>
                  <a:lnTo>
                    <a:pt x="7688" y="13302"/>
                  </a:lnTo>
                  <a:lnTo>
                    <a:pt x="9094" y="14822"/>
                  </a:lnTo>
                  <a:lnTo>
                    <a:pt x="21249" y="22200"/>
                  </a:lnTo>
                  <a:lnTo>
                    <a:pt x="64606" y="56240"/>
                  </a:lnTo>
                  <a:lnTo>
                    <a:pt x="91342" y="79817"/>
                  </a:lnTo>
                  <a:lnTo>
                    <a:pt x="118127" y="100824"/>
                  </a:lnTo>
                  <a:lnTo>
                    <a:pt x="160681" y="142826"/>
                  </a:lnTo>
                  <a:lnTo>
                    <a:pt x="193476" y="174624"/>
                  </a:lnTo>
                  <a:lnTo>
                    <a:pt x="205199" y="179238"/>
                  </a:lnTo>
                  <a:lnTo>
                    <a:pt x="212163" y="184628"/>
                  </a:lnTo>
                  <a:lnTo>
                    <a:pt x="223242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9"/>
            <p:cNvSpPr/>
            <p:nvPr/>
          </p:nvSpPr>
          <p:spPr>
            <a:xfrm>
              <a:off x="3366492" y="4580930"/>
              <a:ext cx="98228" cy="151805"/>
            </a:xfrm>
            <a:custGeom>
              <a:avLst/>
              <a:gdLst/>
              <a:ahLst/>
              <a:cxnLst/>
              <a:rect l="0" t="0" r="0" b="0"/>
              <a:pathLst>
                <a:path w="98228" h="151805">
                  <a:moveTo>
                    <a:pt x="98227" y="0"/>
                  </a:moveTo>
                  <a:lnTo>
                    <a:pt x="98227" y="16585"/>
                  </a:lnTo>
                  <a:lnTo>
                    <a:pt x="56480" y="59606"/>
                  </a:lnTo>
                  <a:lnTo>
                    <a:pt x="21828" y="95250"/>
                  </a:lnTo>
                  <a:lnTo>
                    <a:pt x="15997" y="107156"/>
                  </a:lnTo>
                  <a:lnTo>
                    <a:pt x="12071" y="113109"/>
                  </a:lnTo>
                  <a:lnTo>
                    <a:pt x="9860" y="122039"/>
                  </a:lnTo>
                  <a:lnTo>
                    <a:pt x="9343" y="127992"/>
                  </a:lnTo>
                  <a:lnTo>
                    <a:pt x="8214" y="129976"/>
                  </a:lnTo>
                  <a:lnTo>
                    <a:pt x="6468" y="131299"/>
                  </a:lnTo>
                  <a:lnTo>
                    <a:pt x="4312" y="132181"/>
                  </a:lnTo>
                  <a:lnTo>
                    <a:pt x="2875" y="134753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0"/>
            <p:cNvSpPr/>
            <p:nvPr/>
          </p:nvSpPr>
          <p:spPr>
            <a:xfrm>
              <a:off x="3152191" y="4143375"/>
              <a:ext cx="366091" cy="382614"/>
            </a:xfrm>
            <a:custGeom>
              <a:avLst/>
              <a:gdLst/>
              <a:ahLst/>
              <a:cxnLst/>
              <a:rect l="0" t="0" r="0" b="0"/>
              <a:pathLst>
                <a:path w="366091" h="382614">
                  <a:moveTo>
                    <a:pt x="276809" y="89297"/>
                  </a:moveTo>
                  <a:lnTo>
                    <a:pt x="276809" y="50114"/>
                  </a:lnTo>
                  <a:lnTo>
                    <a:pt x="275817" y="48292"/>
                  </a:lnTo>
                  <a:lnTo>
                    <a:pt x="274163" y="47078"/>
                  </a:lnTo>
                  <a:lnTo>
                    <a:pt x="269680" y="44736"/>
                  </a:lnTo>
                  <a:lnTo>
                    <a:pt x="261578" y="38831"/>
                  </a:lnTo>
                  <a:lnTo>
                    <a:pt x="255818" y="37102"/>
                  </a:lnTo>
                  <a:lnTo>
                    <a:pt x="253886" y="35649"/>
                  </a:lnTo>
                  <a:lnTo>
                    <a:pt x="250173" y="29855"/>
                  </a:lnTo>
                  <a:lnTo>
                    <a:pt x="233814" y="19221"/>
                  </a:lnTo>
                  <a:lnTo>
                    <a:pt x="225358" y="11992"/>
                  </a:lnTo>
                  <a:lnTo>
                    <a:pt x="217026" y="9837"/>
                  </a:lnTo>
                  <a:lnTo>
                    <a:pt x="175420" y="8937"/>
                  </a:lnTo>
                  <a:lnTo>
                    <a:pt x="148925" y="8930"/>
                  </a:lnTo>
                  <a:lnTo>
                    <a:pt x="142912" y="11576"/>
                  </a:lnTo>
                  <a:lnTo>
                    <a:pt x="136932" y="15067"/>
                  </a:lnTo>
                  <a:lnTo>
                    <a:pt x="125009" y="17307"/>
                  </a:lnTo>
                  <a:lnTo>
                    <a:pt x="122031" y="17491"/>
                  </a:lnTo>
                  <a:lnTo>
                    <a:pt x="116076" y="20342"/>
                  </a:lnTo>
                  <a:lnTo>
                    <a:pt x="101192" y="32077"/>
                  </a:lnTo>
                  <a:lnTo>
                    <a:pt x="89286" y="37645"/>
                  </a:lnTo>
                  <a:lnTo>
                    <a:pt x="50590" y="74424"/>
                  </a:lnTo>
                  <a:lnTo>
                    <a:pt x="47283" y="80371"/>
                  </a:lnTo>
                  <a:lnTo>
                    <a:pt x="44821" y="86322"/>
                  </a:lnTo>
                  <a:lnTo>
                    <a:pt x="14839" y="127624"/>
                  </a:lnTo>
                  <a:lnTo>
                    <a:pt x="11550" y="136428"/>
                  </a:lnTo>
                  <a:lnTo>
                    <a:pt x="9096" y="145962"/>
                  </a:lnTo>
                  <a:lnTo>
                    <a:pt x="3128" y="157901"/>
                  </a:lnTo>
                  <a:lnTo>
                    <a:pt x="43" y="198921"/>
                  </a:lnTo>
                  <a:lnTo>
                    <a:pt x="0" y="216013"/>
                  </a:lnTo>
                  <a:lnTo>
                    <a:pt x="13291" y="257347"/>
                  </a:lnTo>
                  <a:lnTo>
                    <a:pt x="19894" y="276216"/>
                  </a:lnTo>
                  <a:lnTo>
                    <a:pt x="47649" y="315137"/>
                  </a:lnTo>
                  <a:lnTo>
                    <a:pt x="87706" y="342295"/>
                  </a:lnTo>
                  <a:lnTo>
                    <a:pt x="124275" y="363471"/>
                  </a:lnTo>
                  <a:lnTo>
                    <a:pt x="168060" y="379373"/>
                  </a:lnTo>
                  <a:lnTo>
                    <a:pt x="180205" y="382613"/>
                  </a:lnTo>
                  <a:lnTo>
                    <a:pt x="221615" y="375379"/>
                  </a:lnTo>
                  <a:lnTo>
                    <a:pt x="233776" y="375145"/>
                  </a:lnTo>
                  <a:lnTo>
                    <a:pt x="240486" y="372445"/>
                  </a:lnTo>
                  <a:lnTo>
                    <a:pt x="246775" y="368929"/>
                  </a:lnTo>
                  <a:lnTo>
                    <a:pt x="281928" y="357096"/>
                  </a:lnTo>
                  <a:lnTo>
                    <a:pt x="300548" y="342035"/>
                  </a:lnTo>
                  <a:lnTo>
                    <a:pt x="318475" y="323429"/>
                  </a:lnTo>
                  <a:lnTo>
                    <a:pt x="326416" y="309372"/>
                  </a:lnTo>
                  <a:lnTo>
                    <a:pt x="330203" y="298481"/>
                  </a:lnTo>
                  <a:lnTo>
                    <a:pt x="344523" y="278877"/>
                  </a:lnTo>
                  <a:lnTo>
                    <a:pt x="350157" y="260837"/>
                  </a:lnTo>
                  <a:lnTo>
                    <a:pt x="352497" y="257235"/>
                  </a:lnTo>
                  <a:lnTo>
                    <a:pt x="364743" y="215926"/>
                  </a:lnTo>
                  <a:lnTo>
                    <a:pt x="366090" y="171579"/>
                  </a:lnTo>
                  <a:lnTo>
                    <a:pt x="365111" y="148897"/>
                  </a:lnTo>
                  <a:lnTo>
                    <a:pt x="350875" y="122122"/>
                  </a:lnTo>
                  <a:lnTo>
                    <a:pt x="318477" y="77794"/>
                  </a:lnTo>
                  <a:lnTo>
                    <a:pt x="276809" y="35720"/>
                  </a:lnTo>
                  <a:lnTo>
                    <a:pt x="252997" y="12898"/>
                  </a:lnTo>
                  <a:lnTo>
                    <a:pt x="247043" y="10694"/>
                  </a:lnTo>
                  <a:lnTo>
                    <a:pt x="245059" y="9113"/>
                  </a:lnTo>
                  <a:lnTo>
                    <a:pt x="241274" y="3141"/>
                  </a:lnTo>
                  <a:lnTo>
                    <a:pt x="2321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1"/>
            <p:cNvSpPr/>
            <p:nvPr/>
          </p:nvSpPr>
          <p:spPr>
            <a:xfrm>
              <a:off x="3303984" y="4491633"/>
              <a:ext cx="26790" cy="410766"/>
            </a:xfrm>
            <a:custGeom>
              <a:avLst/>
              <a:gdLst/>
              <a:ahLst/>
              <a:cxnLst/>
              <a:rect l="0" t="0" r="0" b="0"/>
              <a:pathLst>
                <a:path w="26790" h="410766">
                  <a:moveTo>
                    <a:pt x="0" y="0"/>
                  </a:moveTo>
                  <a:lnTo>
                    <a:pt x="0" y="42580"/>
                  </a:lnTo>
                  <a:lnTo>
                    <a:pt x="0" y="60779"/>
                  </a:lnTo>
                  <a:lnTo>
                    <a:pt x="6137" y="69295"/>
                  </a:lnTo>
                  <a:lnTo>
                    <a:pt x="8103" y="77638"/>
                  </a:lnTo>
                  <a:lnTo>
                    <a:pt x="8927" y="119063"/>
                  </a:lnTo>
                  <a:lnTo>
                    <a:pt x="11575" y="125016"/>
                  </a:lnTo>
                  <a:lnTo>
                    <a:pt x="15066" y="130969"/>
                  </a:lnTo>
                  <a:lnTo>
                    <a:pt x="17308" y="142875"/>
                  </a:lnTo>
                  <a:lnTo>
                    <a:pt x="17858" y="187523"/>
                  </a:lnTo>
                  <a:lnTo>
                    <a:pt x="17859" y="190500"/>
                  </a:lnTo>
                  <a:lnTo>
                    <a:pt x="20505" y="196453"/>
                  </a:lnTo>
                  <a:lnTo>
                    <a:pt x="23996" y="202406"/>
                  </a:lnTo>
                  <a:lnTo>
                    <a:pt x="25548" y="208359"/>
                  </a:lnTo>
                  <a:lnTo>
                    <a:pt x="24969" y="211336"/>
                  </a:lnTo>
                  <a:lnTo>
                    <a:pt x="19558" y="223242"/>
                  </a:lnTo>
                  <a:lnTo>
                    <a:pt x="17861" y="265741"/>
                  </a:lnTo>
                  <a:lnTo>
                    <a:pt x="17860" y="309894"/>
                  </a:lnTo>
                  <a:lnTo>
                    <a:pt x="17860" y="354125"/>
                  </a:lnTo>
                  <a:lnTo>
                    <a:pt x="17860" y="392797"/>
                  </a:lnTo>
                  <a:lnTo>
                    <a:pt x="26681" y="401726"/>
                  </a:lnTo>
                  <a:lnTo>
                    <a:pt x="26789" y="410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22"/>
          <p:cNvGrpSpPr/>
          <p:nvPr/>
        </p:nvGrpSpPr>
        <p:grpSpPr>
          <a:xfrm>
            <a:off x="5411391" y="4223742"/>
            <a:ext cx="446485" cy="910829"/>
            <a:chOff x="5411391" y="4223742"/>
            <a:chExt cx="446485" cy="910829"/>
          </a:xfrm>
        </p:grpSpPr>
        <p:sp>
          <p:nvSpPr>
            <p:cNvPr id="25" name="SMARTInkShape-42"/>
            <p:cNvSpPr/>
            <p:nvPr/>
          </p:nvSpPr>
          <p:spPr>
            <a:xfrm>
              <a:off x="5661422" y="4589859"/>
              <a:ext cx="196454" cy="98228"/>
            </a:xfrm>
            <a:custGeom>
              <a:avLst/>
              <a:gdLst/>
              <a:ahLst/>
              <a:cxnLst/>
              <a:rect l="0" t="0" r="0" b="0"/>
              <a:pathLst>
                <a:path w="196454" h="98228">
                  <a:moveTo>
                    <a:pt x="0" y="98227"/>
                  </a:moveTo>
                  <a:lnTo>
                    <a:pt x="4740" y="93487"/>
                  </a:lnTo>
                  <a:lnTo>
                    <a:pt x="9713" y="91159"/>
                  </a:lnTo>
                  <a:lnTo>
                    <a:pt x="12429" y="90538"/>
                  </a:lnTo>
                  <a:lnTo>
                    <a:pt x="20990" y="84925"/>
                  </a:lnTo>
                  <a:lnTo>
                    <a:pt x="32773" y="75131"/>
                  </a:lnTo>
                  <a:lnTo>
                    <a:pt x="60648" y="61940"/>
                  </a:lnTo>
                  <a:lnTo>
                    <a:pt x="64244" y="59153"/>
                  </a:lnTo>
                  <a:lnTo>
                    <a:pt x="73532" y="56056"/>
                  </a:lnTo>
                  <a:lnTo>
                    <a:pt x="83282" y="53687"/>
                  </a:lnTo>
                  <a:lnTo>
                    <a:pt x="127057" y="29386"/>
                  </a:lnTo>
                  <a:lnTo>
                    <a:pt x="136837" y="26951"/>
                  </a:lnTo>
                  <a:lnTo>
                    <a:pt x="151200" y="19950"/>
                  </a:lnTo>
                  <a:lnTo>
                    <a:pt x="157489" y="17796"/>
                  </a:lnTo>
                  <a:lnTo>
                    <a:pt x="166608" y="11998"/>
                  </a:lnTo>
                  <a:lnTo>
                    <a:pt x="176819" y="9334"/>
                  </a:lnTo>
                  <a:lnTo>
                    <a:pt x="186126" y="1277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3"/>
            <p:cNvSpPr/>
            <p:nvPr/>
          </p:nvSpPr>
          <p:spPr>
            <a:xfrm>
              <a:off x="5697141" y="4938117"/>
              <a:ext cx="98227" cy="196454"/>
            </a:xfrm>
            <a:custGeom>
              <a:avLst/>
              <a:gdLst/>
              <a:ahLst/>
              <a:cxnLst/>
              <a:rect l="0" t="0" r="0" b="0"/>
              <a:pathLst>
                <a:path w="98227" h="196454">
                  <a:moveTo>
                    <a:pt x="0" y="0"/>
                  </a:moveTo>
                  <a:lnTo>
                    <a:pt x="0" y="12429"/>
                  </a:lnTo>
                  <a:lnTo>
                    <a:pt x="4740" y="25732"/>
                  </a:lnTo>
                  <a:lnTo>
                    <a:pt x="18091" y="44117"/>
                  </a:lnTo>
                  <a:lnTo>
                    <a:pt x="47300" y="85093"/>
                  </a:lnTo>
                  <a:lnTo>
                    <a:pt x="55749" y="99335"/>
                  </a:lnTo>
                  <a:lnTo>
                    <a:pt x="63818" y="122001"/>
                  </a:lnTo>
                  <a:lnTo>
                    <a:pt x="86685" y="160104"/>
                  </a:lnTo>
                  <a:lnTo>
                    <a:pt x="89128" y="166407"/>
                  </a:lnTo>
                  <a:lnTo>
                    <a:pt x="95089" y="176527"/>
                  </a:lnTo>
                  <a:lnTo>
                    <a:pt x="98226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4"/>
            <p:cNvSpPr/>
            <p:nvPr/>
          </p:nvSpPr>
          <p:spPr>
            <a:xfrm>
              <a:off x="5509617" y="4920258"/>
              <a:ext cx="116087" cy="151806"/>
            </a:xfrm>
            <a:custGeom>
              <a:avLst/>
              <a:gdLst/>
              <a:ahLst/>
              <a:cxnLst/>
              <a:rect l="0" t="0" r="0" b="0"/>
              <a:pathLst>
                <a:path w="116087" h="151806">
                  <a:moveTo>
                    <a:pt x="116086" y="0"/>
                  </a:moveTo>
                  <a:lnTo>
                    <a:pt x="116086" y="4740"/>
                  </a:lnTo>
                  <a:lnTo>
                    <a:pt x="115094" y="6137"/>
                  </a:lnTo>
                  <a:lnTo>
                    <a:pt x="113441" y="7068"/>
                  </a:lnTo>
                  <a:lnTo>
                    <a:pt x="111346" y="7688"/>
                  </a:lnTo>
                  <a:lnTo>
                    <a:pt x="109949" y="9094"/>
                  </a:lnTo>
                  <a:lnTo>
                    <a:pt x="108397" y="13302"/>
                  </a:lnTo>
                  <a:lnTo>
                    <a:pt x="106992" y="14821"/>
                  </a:lnTo>
                  <a:lnTo>
                    <a:pt x="94836" y="22200"/>
                  </a:lnTo>
                  <a:lnTo>
                    <a:pt x="91759" y="27395"/>
                  </a:lnTo>
                  <a:lnTo>
                    <a:pt x="89399" y="33011"/>
                  </a:lnTo>
                  <a:lnTo>
                    <a:pt x="47619" y="77391"/>
                  </a:lnTo>
                  <a:lnTo>
                    <a:pt x="12899" y="113109"/>
                  </a:lnTo>
                  <a:lnTo>
                    <a:pt x="931" y="141863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5"/>
            <p:cNvSpPr/>
            <p:nvPr/>
          </p:nvSpPr>
          <p:spPr>
            <a:xfrm>
              <a:off x="5599023" y="4580930"/>
              <a:ext cx="89189" cy="348259"/>
            </a:xfrm>
            <a:custGeom>
              <a:avLst/>
              <a:gdLst/>
              <a:ahLst/>
              <a:cxnLst/>
              <a:rect l="0" t="0" r="0" b="0"/>
              <a:pathLst>
                <a:path w="89189" h="348259">
                  <a:moveTo>
                    <a:pt x="8821" y="0"/>
                  </a:moveTo>
                  <a:lnTo>
                    <a:pt x="1132" y="0"/>
                  </a:lnTo>
                  <a:lnTo>
                    <a:pt x="718" y="992"/>
                  </a:lnTo>
                  <a:lnTo>
                    <a:pt x="0" y="7688"/>
                  </a:lnTo>
                  <a:lnTo>
                    <a:pt x="955" y="8102"/>
                  </a:lnTo>
                  <a:lnTo>
                    <a:pt x="4664" y="8561"/>
                  </a:lnTo>
                  <a:lnTo>
                    <a:pt x="6050" y="9677"/>
                  </a:lnTo>
                  <a:lnTo>
                    <a:pt x="8456" y="16585"/>
                  </a:lnTo>
                  <a:lnTo>
                    <a:pt x="8820" y="48901"/>
                  </a:lnTo>
                  <a:lnTo>
                    <a:pt x="11466" y="54145"/>
                  </a:lnTo>
                  <a:lnTo>
                    <a:pt x="14958" y="59783"/>
                  </a:lnTo>
                  <a:lnTo>
                    <a:pt x="17199" y="71487"/>
                  </a:lnTo>
                  <a:lnTo>
                    <a:pt x="17642" y="78613"/>
                  </a:lnTo>
                  <a:lnTo>
                    <a:pt x="23866" y="87149"/>
                  </a:lnTo>
                  <a:lnTo>
                    <a:pt x="25846" y="95495"/>
                  </a:lnTo>
                  <a:lnTo>
                    <a:pt x="27599" y="119268"/>
                  </a:lnTo>
                  <a:lnTo>
                    <a:pt x="34776" y="133518"/>
                  </a:lnTo>
                  <a:lnTo>
                    <a:pt x="36529" y="149052"/>
                  </a:lnTo>
                  <a:lnTo>
                    <a:pt x="42663" y="160778"/>
                  </a:lnTo>
                  <a:lnTo>
                    <a:pt x="45459" y="184548"/>
                  </a:lnTo>
                  <a:lnTo>
                    <a:pt x="51593" y="196454"/>
                  </a:lnTo>
                  <a:lnTo>
                    <a:pt x="54440" y="229195"/>
                  </a:lnTo>
                  <a:lnTo>
                    <a:pt x="61155" y="239337"/>
                  </a:lnTo>
                  <a:lnTo>
                    <a:pt x="62153" y="247882"/>
                  </a:lnTo>
                  <a:lnTo>
                    <a:pt x="62290" y="253376"/>
                  </a:lnTo>
                  <a:lnTo>
                    <a:pt x="64996" y="259124"/>
                  </a:lnTo>
                  <a:lnTo>
                    <a:pt x="68514" y="264987"/>
                  </a:lnTo>
                  <a:lnTo>
                    <a:pt x="70772" y="276835"/>
                  </a:lnTo>
                  <a:lnTo>
                    <a:pt x="71296" y="292916"/>
                  </a:lnTo>
                  <a:lnTo>
                    <a:pt x="77459" y="301460"/>
                  </a:lnTo>
                  <a:lnTo>
                    <a:pt x="79429" y="309808"/>
                  </a:lnTo>
                  <a:lnTo>
                    <a:pt x="80257" y="338924"/>
                  </a:lnTo>
                  <a:lnTo>
                    <a:pt x="89188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6"/>
            <p:cNvSpPr/>
            <p:nvPr/>
          </p:nvSpPr>
          <p:spPr>
            <a:xfrm>
              <a:off x="5411513" y="4223742"/>
              <a:ext cx="392748" cy="357188"/>
            </a:xfrm>
            <a:custGeom>
              <a:avLst/>
              <a:gdLst/>
              <a:ahLst/>
              <a:cxnLst/>
              <a:rect l="0" t="0" r="0" b="0"/>
              <a:pathLst>
                <a:path w="392748" h="357188">
                  <a:moveTo>
                    <a:pt x="285628" y="98227"/>
                  </a:moveTo>
                  <a:lnTo>
                    <a:pt x="272325" y="84924"/>
                  </a:lnTo>
                  <a:lnTo>
                    <a:pt x="269793" y="79747"/>
                  </a:lnTo>
                  <a:lnTo>
                    <a:pt x="269118" y="76977"/>
                  </a:lnTo>
                  <a:lnTo>
                    <a:pt x="267676" y="75130"/>
                  </a:lnTo>
                  <a:lnTo>
                    <a:pt x="249729" y="64586"/>
                  </a:lnTo>
                  <a:lnTo>
                    <a:pt x="226089" y="61597"/>
                  </a:lnTo>
                  <a:lnTo>
                    <a:pt x="216173" y="56395"/>
                  </a:lnTo>
                  <a:lnTo>
                    <a:pt x="184792" y="53688"/>
                  </a:lnTo>
                  <a:lnTo>
                    <a:pt x="140275" y="64992"/>
                  </a:lnTo>
                  <a:lnTo>
                    <a:pt x="116530" y="73517"/>
                  </a:lnTo>
                  <a:lnTo>
                    <a:pt x="99429" y="83755"/>
                  </a:lnTo>
                  <a:lnTo>
                    <a:pt x="64416" y="98795"/>
                  </a:lnTo>
                  <a:lnTo>
                    <a:pt x="50880" y="110245"/>
                  </a:lnTo>
                  <a:lnTo>
                    <a:pt x="14764" y="154673"/>
                  </a:lnTo>
                  <a:lnTo>
                    <a:pt x="11454" y="163332"/>
                  </a:lnTo>
                  <a:lnTo>
                    <a:pt x="8992" y="172803"/>
                  </a:lnTo>
                  <a:lnTo>
                    <a:pt x="1972" y="186967"/>
                  </a:lnTo>
                  <a:lnTo>
                    <a:pt x="0" y="216016"/>
                  </a:lnTo>
                  <a:lnTo>
                    <a:pt x="2578" y="222676"/>
                  </a:lnTo>
                  <a:lnTo>
                    <a:pt x="4655" y="225841"/>
                  </a:lnTo>
                  <a:lnTo>
                    <a:pt x="10906" y="248120"/>
                  </a:lnTo>
                  <a:lnTo>
                    <a:pt x="41574" y="288888"/>
                  </a:lnTo>
                  <a:lnTo>
                    <a:pt x="56436" y="306215"/>
                  </a:lnTo>
                  <a:lnTo>
                    <a:pt x="81981" y="324413"/>
                  </a:lnTo>
                  <a:lnTo>
                    <a:pt x="91269" y="327738"/>
                  </a:lnTo>
                  <a:lnTo>
                    <a:pt x="101019" y="330209"/>
                  </a:lnTo>
                  <a:lnTo>
                    <a:pt x="115364" y="339879"/>
                  </a:lnTo>
                  <a:lnTo>
                    <a:pt x="118540" y="342672"/>
                  </a:lnTo>
                  <a:lnTo>
                    <a:pt x="127361" y="345775"/>
                  </a:lnTo>
                  <a:lnTo>
                    <a:pt x="136904" y="348147"/>
                  </a:lnTo>
                  <a:lnTo>
                    <a:pt x="151115" y="355108"/>
                  </a:lnTo>
                  <a:lnTo>
                    <a:pt x="194740" y="357152"/>
                  </a:lnTo>
                  <a:lnTo>
                    <a:pt x="238406" y="357187"/>
                  </a:lnTo>
                  <a:lnTo>
                    <a:pt x="247443" y="354542"/>
                  </a:lnTo>
                  <a:lnTo>
                    <a:pt x="255758" y="351050"/>
                  </a:lnTo>
                  <a:lnTo>
                    <a:pt x="270604" y="348093"/>
                  </a:lnTo>
                  <a:lnTo>
                    <a:pt x="282720" y="342366"/>
                  </a:lnTo>
                  <a:lnTo>
                    <a:pt x="297444" y="339236"/>
                  </a:lnTo>
                  <a:lnTo>
                    <a:pt x="331891" y="318373"/>
                  </a:lnTo>
                  <a:lnTo>
                    <a:pt x="371941" y="278804"/>
                  </a:lnTo>
                  <a:lnTo>
                    <a:pt x="379883" y="264730"/>
                  </a:lnTo>
                  <a:lnTo>
                    <a:pt x="391387" y="225805"/>
                  </a:lnTo>
                  <a:lnTo>
                    <a:pt x="392747" y="181192"/>
                  </a:lnTo>
                  <a:lnTo>
                    <a:pt x="385648" y="157683"/>
                  </a:lnTo>
                  <a:lnTo>
                    <a:pt x="365926" y="118727"/>
                  </a:lnTo>
                  <a:lnTo>
                    <a:pt x="342180" y="78138"/>
                  </a:lnTo>
                  <a:lnTo>
                    <a:pt x="312417" y="36335"/>
                  </a:lnTo>
                  <a:lnTo>
                    <a:pt x="291581" y="14919"/>
                  </a:lnTo>
                  <a:lnTo>
                    <a:pt x="282982" y="11592"/>
                  </a:lnTo>
                  <a:lnTo>
                    <a:pt x="273538" y="9121"/>
                  </a:lnTo>
                  <a:lnTo>
                    <a:pt x="259390" y="2096"/>
                  </a:lnTo>
                  <a:lnTo>
                    <a:pt x="2409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7"/>
            <p:cNvSpPr/>
            <p:nvPr/>
          </p:nvSpPr>
          <p:spPr>
            <a:xfrm>
              <a:off x="5411391" y="4518422"/>
              <a:ext cx="125016" cy="133946"/>
            </a:xfrm>
            <a:custGeom>
              <a:avLst/>
              <a:gdLst/>
              <a:ahLst/>
              <a:cxnLst/>
              <a:rect l="0" t="0" r="0" b="0"/>
              <a:pathLst>
                <a:path w="125016" h="133946">
                  <a:moveTo>
                    <a:pt x="125015" y="133945"/>
                  </a:moveTo>
                  <a:lnTo>
                    <a:pt x="125015" y="129205"/>
                  </a:lnTo>
                  <a:lnTo>
                    <a:pt x="122370" y="124231"/>
                  </a:lnTo>
                  <a:lnTo>
                    <a:pt x="89276" y="83999"/>
                  </a:lnTo>
                  <a:lnTo>
                    <a:pt x="77386" y="62013"/>
                  </a:lnTo>
                  <a:lnTo>
                    <a:pt x="59530" y="41890"/>
                  </a:lnTo>
                  <a:lnTo>
                    <a:pt x="53578" y="38461"/>
                  </a:lnTo>
                  <a:lnTo>
                    <a:pt x="47625" y="35945"/>
                  </a:lnTo>
                  <a:lnTo>
                    <a:pt x="17859" y="11528"/>
                  </a:lnTo>
                  <a:lnTo>
                    <a:pt x="10693" y="944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48"/>
          <p:cNvSpPr/>
          <p:nvPr/>
        </p:nvSpPr>
        <p:spPr>
          <a:xfrm>
            <a:off x="2697143" y="4929188"/>
            <a:ext cx="196077" cy="428626"/>
          </a:xfrm>
          <a:custGeom>
            <a:avLst/>
            <a:gdLst/>
            <a:ahLst/>
            <a:cxnLst/>
            <a:rect l="0" t="0" r="0" b="0"/>
            <a:pathLst>
              <a:path w="196077" h="428626">
                <a:moveTo>
                  <a:pt x="196076" y="0"/>
                </a:moveTo>
                <a:lnTo>
                  <a:pt x="196076" y="4740"/>
                </a:lnTo>
                <a:lnTo>
                  <a:pt x="195084" y="6136"/>
                </a:lnTo>
                <a:lnTo>
                  <a:pt x="193430" y="7068"/>
                </a:lnTo>
                <a:lnTo>
                  <a:pt x="187514" y="8821"/>
                </a:lnTo>
                <a:lnTo>
                  <a:pt x="187178" y="16608"/>
                </a:lnTo>
                <a:lnTo>
                  <a:pt x="163417" y="42579"/>
                </a:lnTo>
                <a:lnTo>
                  <a:pt x="160271" y="50870"/>
                </a:lnTo>
                <a:lnTo>
                  <a:pt x="127591" y="92459"/>
                </a:lnTo>
                <a:lnTo>
                  <a:pt x="85759" y="137083"/>
                </a:lnTo>
                <a:lnTo>
                  <a:pt x="62294" y="163215"/>
                </a:lnTo>
                <a:lnTo>
                  <a:pt x="55895" y="176683"/>
                </a:lnTo>
                <a:lnTo>
                  <a:pt x="53406" y="183697"/>
                </a:lnTo>
                <a:lnTo>
                  <a:pt x="47419" y="194217"/>
                </a:lnTo>
                <a:lnTo>
                  <a:pt x="44211" y="208468"/>
                </a:lnTo>
                <a:lnTo>
                  <a:pt x="38411" y="220408"/>
                </a:lnTo>
                <a:lnTo>
                  <a:pt x="34619" y="246152"/>
                </a:lnTo>
                <a:lnTo>
                  <a:pt x="29284" y="256709"/>
                </a:lnTo>
                <a:lnTo>
                  <a:pt x="20350" y="297587"/>
                </a:lnTo>
                <a:lnTo>
                  <a:pt x="17650" y="323936"/>
                </a:lnTo>
                <a:lnTo>
                  <a:pt x="16564" y="333479"/>
                </a:lnTo>
                <a:lnTo>
                  <a:pt x="10429" y="350335"/>
                </a:lnTo>
                <a:lnTo>
                  <a:pt x="6071" y="377091"/>
                </a:lnTo>
                <a:lnTo>
                  <a:pt x="896" y="394523"/>
                </a:lnTo>
                <a:lnTo>
                  <a:pt x="0" y="404409"/>
                </a:lnTo>
                <a:lnTo>
                  <a:pt x="8552" y="4286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49"/>
          <p:cNvSpPr/>
          <p:nvPr/>
        </p:nvSpPr>
        <p:spPr>
          <a:xfrm>
            <a:off x="3491508" y="5080992"/>
            <a:ext cx="294681" cy="366118"/>
          </a:xfrm>
          <a:custGeom>
            <a:avLst/>
            <a:gdLst/>
            <a:ahLst/>
            <a:cxnLst/>
            <a:rect l="0" t="0" r="0" b="0"/>
            <a:pathLst>
              <a:path w="294681" h="366118">
                <a:moveTo>
                  <a:pt x="0" y="0"/>
                </a:moveTo>
                <a:lnTo>
                  <a:pt x="0" y="4741"/>
                </a:lnTo>
                <a:lnTo>
                  <a:pt x="992" y="6137"/>
                </a:lnTo>
                <a:lnTo>
                  <a:pt x="2645" y="7068"/>
                </a:lnTo>
                <a:lnTo>
                  <a:pt x="4740" y="7689"/>
                </a:lnTo>
                <a:lnTo>
                  <a:pt x="6137" y="9094"/>
                </a:lnTo>
                <a:lnTo>
                  <a:pt x="11024" y="18480"/>
                </a:lnTo>
                <a:lnTo>
                  <a:pt x="52376" y="61298"/>
                </a:lnTo>
                <a:lnTo>
                  <a:pt x="73533" y="86884"/>
                </a:lnTo>
                <a:lnTo>
                  <a:pt x="101479" y="111983"/>
                </a:lnTo>
                <a:lnTo>
                  <a:pt x="136946" y="155022"/>
                </a:lnTo>
                <a:lnTo>
                  <a:pt x="172642" y="199529"/>
                </a:lnTo>
                <a:lnTo>
                  <a:pt x="202406" y="241507"/>
                </a:lnTo>
                <a:lnTo>
                  <a:pt x="232172" y="283158"/>
                </a:lnTo>
                <a:lnTo>
                  <a:pt x="262930" y="323296"/>
                </a:lnTo>
                <a:lnTo>
                  <a:pt x="294680" y="3661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Shape-50"/>
          <p:cNvSpPr/>
          <p:nvPr/>
        </p:nvSpPr>
        <p:spPr>
          <a:xfrm>
            <a:off x="5072063" y="5018484"/>
            <a:ext cx="222843" cy="232173"/>
          </a:xfrm>
          <a:custGeom>
            <a:avLst/>
            <a:gdLst/>
            <a:ahLst/>
            <a:cxnLst/>
            <a:rect l="0" t="0" r="0" b="0"/>
            <a:pathLst>
              <a:path w="222843" h="232173">
                <a:moveTo>
                  <a:pt x="205382" y="0"/>
                </a:moveTo>
                <a:lnTo>
                  <a:pt x="210123" y="0"/>
                </a:lnTo>
                <a:lnTo>
                  <a:pt x="211519" y="993"/>
                </a:lnTo>
                <a:lnTo>
                  <a:pt x="212450" y="2646"/>
                </a:lnTo>
                <a:lnTo>
                  <a:pt x="213071" y="4741"/>
                </a:lnTo>
                <a:lnTo>
                  <a:pt x="214476" y="6137"/>
                </a:lnTo>
                <a:lnTo>
                  <a:pt x="221892" y="8562"/>
                </a:lnTo>
                <a:lnTo>
                  <a:pt x="222642" y="11412"/>
                </a:lnTo>
                <a:lnTo>
                  <a:pt x="222842" y="13562"/>
                </a:lnTo>
                <a:lnTo>
                  <a:pt x="221982" y="14994"/>
                </a:lnTo>
                <a:lnTo>
                  <a:pt x="220418" y="15949"/>
                </a:lnTo>
                <a:lnTo>
                  <a:pt x="218383" y="16586"/>
                </a:lnTo>
                <a:lnTo>
                  <a:pt x="217026" y="18003"/>
                </a:lnTo>
                <a:lnTo>
                  <a:pt x="212202" y="27406"/>
                </a:lnTo>
                <a:lnTo>
                  <a:pt x="206429" y="33016"/>
                </a:lnTo>
                <a:lnTo>
                  <a:pt x="193014" y="40761"/>
                </a:lnTo>
                <a:lnTo>
                  <a:pt x="148545" y="59779"/>
                </a:lnTo>
                <a:lnTo>
                  <a:pt x="106947" y="77413"/>
                </a:lnTo>
                <a:lnTo>
                  <a:pt x="87140" y="87319"/>
                </a:lnTo>
                <a:lnTo>
                  <a:pt x="43467" y="118695"/>
                </a:lnTo>
                <a:lnTo>
                  <a:pt x="20941" y="140870"/>
                </a:lnTo>
                <a:lnTo>
                  <a:pt x="2652" y="169112"/>
                </a:lnTo>
                <a:lnTo>
                  <a:pt x="523" y="181461"/>
                </a:lnTo>
                <a:lnTo>
                  <a:pt x="0" y="2321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Shape-51"/>
          <p:cNvSpPr/>
          <p:nvPr/>
        </p:nvSpPr>
        <p:spPr>
          <a:xfrm>
            <a:off x="5795367" y="5206008"/>
            <a:ext cx="491134" cy="285751"/>
          </a:xfrm>
          <a:custGeom>
            <a:avLst/>
            <a:gdLst/>
            <a:ahLst/>
            <a:cxnLst/>
            <a:rect l="0" t="0" r="0" b="0"/>
            <a:pathLst>
              <a:path w="491134" h="285751">
                <a:moveTo>
                  <a:pt x="0" y="0"/>
                </a:moveTo>
                <a:lnTo>
                  <a:pt x="4741" y="0"/>
                </a:lnTo>
                <a:lnTo>
                  <a:pt x="6137" y="992"/>
                </a:lnTo>
                <a:lnTo>
                  <a:pt x="7068" y="2645"/>
                </a:lnTo>
                <a:lnTo>
                  <a:pt x="8562" y="12429"/>
                </a:lnTo>
                <a:lnTo>
                  <a:pt x="9677" y="14239"/>
                </a:lnTo>
                <a:lnTo>
                  <a:pt x="11412" y="15445"/>
                </a:lnTo>
                <a:lnTo>
                  <a:pt x="15986" y="17779"/>
                </a:lnTo>
                <a:lnTo>
                  <a:pt x="21326" y="22123"/>
                </a:lnTo>
                <a:lnTo>
                  <a:pt x="38429" y="42956"/>
                </a:lnTo>
                <a:lnTo>
                  <a:pt x="47838" y="50842"/>
                </a:lnTo>
                <a:lnTo>
                  <a:pt x="60696" y="65445"/>
                </a:lnTo>
                <a:lnTo>
                  <a:pt x="101644" y="93184"/>
                </a:lnTo>
                <a:lnTo>
                  <a:pt x="131975" y="118912"/>
                </a:lnTo>
                <a:lnTo>
                  <a:pt x="146960" y="134209"/>
                </a:lnTo>
                <a:lnTo>
                  <a:pt x="186273" y="160198"/>
                </a:lnTo>
                <a:lnTo>
                  <a:pt x="222995" y="184441"/>
                </a:lnTo>
                <a:lnTo>
                  <a:pt x="258912" y="202201"/>
                </a:lnTo>
                <a:lnTo>
                  <a:pt x="297316" y="221144"/>
                </a:lnTo>
                <a:lnTo>
                  <a:pt x="338085" y="239474"/>
                </a:lnTo>
                <a:lnTo>
                  <a:pt x="374802" y="255075"/>
                </a:lnTo>
                <a:lnTo>
                  <a:pt x="414923" y="270747"/>
                </a:lnTo>
                <a:lnTo>
                  <a:pt x="455227" y="281028"/>
                </a:lnTo>
                <a:lnTo>
                  <a:pt x="491133" y="2857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27"/>
          <p:cNvGrpSpPr/>
          <p:nvPr/>
        </p:nvGrpSpPr>
        <p:grpSpPr>
          <a:xfrm>
            <a:off x="2062758" y="5246061"/>
            <a:ext cx="446380" cy="656463"/>
            <a:chOff x="2062758" y="5246061"/>
            <a:chExt cx="446380" cy="656463"/>
          </a:xfrm>
        </p:grpSpPr>
        <p:sp>
          <p:nvSpPr>
            <p:cNvPr id="36" name="SMARTInkShape-52"/>
            <p:cNvSpPr/>
            <p:nvPr/>
          </p:nvSpPr>
          <p:spPr>
            <a:xfrm>
              <a:off x="2179012" y="5246061"/>
              <a:ext cx="330126" cy="200699"/>
            </a:xfrm>
            <a:custGeom>
              <a:avLst/>
              <a:gdLst/>
              <a:ahLst/>
              <a:cxnLst/>
              <a:rect l="0" t="0" r="0" b="0"/>
              <a:pathLst>
                <a:path w="330126" h="200699">
                  <a:moveTo>
                    <a:pt x="258793" y="76033"/>
                  </a:moveTo>
                  <a:lnTo>
                    <a:pt x="258793" y="55042"/>
                  </a:lnTo>
                  <a:lnTo>
                    <a:pt x="256147" y="49175"/>
                  </a:lnTo>
                  <a:lnTo>
                    <a:pt x="252656" y="43260"/>
                  </a:lnTo>
                  <a:lnTo>
                    <a:pt x="249698" y="34352"/>
                  </a:lnTo>
                  <a:lnTo>
                    <a:pt x="245490" y="28404"/>
                  </a:lnTo>
                  <a:lnTo>
                    <a:pt x="240313" y="25099"/>
                  </a:lnTo>
                  <a:lnTo>
                    <a:pt x="234704" y="22638"/>
                  </a:lnTo>
                  <a:lnTo>
                    <a:pt x="217728" y="12973"/>
                  </a:lnTo>
                  <a:lnTo>
                    <a:pt x="195780" y="6250"/>
                  </a:lnTo>
                  <a:lnTo>
                    <a:pt x="169037" y="2167"/>
                  </a:lnTo>
                  <a:lnTo>
                    <a:pt x="163237" y="0"/>
                  </a:lnTo>
                  <a:lnTo>
                    <a:pt x="151501" y="238"/>
                  </a:lnTo>
                  <a:lnTo>
                    <a:pt x="108838" y="4213"/>
                  </a:lnTo>
                  <a:lnTo>
                    <a:pt x="95904" y="5417"/>
                  </a:lnTo>
                  <a:lnTo>
                    <a:pt x="53458" y="22677"/>
                  </a:lnTo>
                  <a:lnTo>
                    <a:pt x="16481" y="43303"/>
                  </a:lnTo>
                  <a:lnTo>
                    <a:pt x="6308" y="56965"/>
                  </a:lnTo>
                  <a:lnTo>
                    <a:pt x="1751" y="68839"/>
                  </a:lnTo>
                  <a:lnTo>
                    <a:pt x="0" y="92571"/>
                  </a:lnTo>
                  <a:lnTo>
                    <a:pt x="4622" y="109265"/>
                  </a:lnTo>
                  <a:lnTo>
                    <a:pt x="17016" y="126780"/>
                  </a:lnTo>
                  <a:lnTo>
                    <a:pt x="56521" y="159220"/>
                  </a:lnTo>
                  <a:lnTo>
                    <a:pt x="90910" y="176823"/>
                  </a:lnTo>
                  <a:lnTo>
                    <a:pt x="134012" y="192064"/>
                  </a:lnTo>
                  <a:lnTo>
                    <a:pt x="160636" y="198387"/>
                  </a:lnTo>
                  <a:lnTo>
                    <a:pt x="204231" y="200698"/>
                  </a:lnTo>
                  <a:lnTo>
                    <a:pt x="233867" y="198333"/>
                  </a:lnTo>
                  <a:lnTo>
                    <a:pt x="273386" y="190019"/>
                  </a:lnTo>
                  <a:lnTo>
                    <a:pt x="304985" y="171160"/>
                  </a:lnTo>
                  <a:lnTo>
                    <a:pt x="324151" y="145725"/>
                  </a:lnTo>
                  <a:lnTo>
                    <a:pt x="327529" y="136442"/>
                  </a:lnTo>
                  <a:lnTo>
                    <a:pt x="330125" y="91826"/>
                  </a:lnTo>
                  <a:lnTo>
                    <a:pt x="329207" y="79169"/>
                  </a:lnTo>
                  <a:lnTo>
                    <a:pt x="319205" y="49863"/>
                  </a:lnTo>
                  <a:lnTo>
                    <a:pt x="307134" y="34442"/>
                  </a:lnTo>
                  <a:lnTo>
                    <a:pt x="301525" y="22471"/>
                  </a:lnTo>
                  <a:lnTo>
                    <a:pt x="285582" y="4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3"/>
            <p:cNvSpPr/>
            <p:nvPr/>
          </p:nvSpPr>
          <p:spPr>
            <a:xfrm>
              <a:off x="2303860" y="5456148"/>
              <a:ext cx="26789" cy="267783"/>
            </a:xfrm>
            <a:custGeom>
              <a:avLst/>
              <a:gdLst/>
              <a:ahLst/>
              <a:cxnLst/>
              <a:rect l="0" t="0" r="0" b="0"/>
              <a:pathLst>
                <a:path w="26789" h="267783">
                  <a:moveTo>
                    <a:pt x="8929" y="8821"/>
                  </a:moveTo>
                  <a:lnTo>
                    <a:pt x="8929" y="0"/>
                  </a:lnTo>
                  <a:lnTo>
                    <a:pt x="8929" y="38706"/>
                  </a:lnTo>
                  <a:lnTo>
                    <a:pt x="6283" y="44593"/>
                  </a:lnTo>
                  <a:lnTo>
                    <a:pt x="2792" y="50517"/>
                  </a:lnTo>
                  <a:lnTo>
                    <a:pt x="551" y="62404"/>
                  </a:lnTo>
                  <a:lnTo>
                    <a:pt x="14" y="104634"/>
                  </a:lnTo>
                  <a:lnTo>
                    <a:pt x="0" y="149220"/>
                  </a:lnTo>
                  <a:lnTo>
                    <a:pt x="992" y="173382"/>
                  </a:lnTo>
                  <a:lnTo>
                    <a:pt x="8102" y="202188"/>
                  </a:lnTo>
                  <a:lnTo>
                    <a:pt x="9676" y="218030"/>
                  </a:lnTo>
                  <a:lnTo>
                    <a:pt x="26788" y="267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4"/>
            <p:cNvSpPr/>
            <p:nvPr/>
          </p:nvSpPr>
          <p:spPr>
            <a:xfrm>
              <a:off x="2062758" y="5411391"/>
              <a:ext cx="133946" cy="187524"/>
            </a:xfrm>
            <a:custGeom>
              <a:avLst/>
              <a:gdLst/>
              <a:ahLst/>
              <a:cxnLst/>
              <a:rect l="0" t="0" r="0" b="0"/>
              <a:pathLst>
                <a:path w="133946" h="187524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35773" y="51765"/>
                  </a:lnTo>
                  <a:lnTo>
                    <a:pt x="70887" y="91344"/>
                  </a:lnTo>
                  <a:lnTo>
                    <a:pt x="98212" y="133214"/>
                  </a:lnTo>
                  <a:lnTo>
                    <a:pt x="125015" y="171739"/>
                  </a:lnTo>
                  <a:lnTo>
                    <a:pt x="133945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5"/>
            <p:cNvSpPr/>
            <p:nvPr/>
          </p:nvSpPr>
          <p:spPr>
            <a:xfrm>
              <a:off x="2259211" y="5500688"/>
              <a:ext cx="80368" cy="98227"/>
            </a:xfrm>
            <a:custGeom>
              <a:avLst/>
              <a:gdLst/>
              <a:ahLst/>
              <a:cxnLst/>
              <a:rect l="0" t="0" r="0" b="0"/>
              <a:pathLst>
                <a:path w="80368" h="98227">
                  <a:moveTo>
                    <a:pt x="80367" y="0"/>
                  </a:moveTo>
                  <a:lnTo>
                    <a:pt x="72679" y="0"/>
                  </a:lnTo>
                  <a:lnTo>
                    <a:pt x="53394" y="15445"/>
                  </a:lnTo>
                  <a:lnTo>
                    <a:pt x="50479" y="16250"/>
                  </a:lnTo>
                  <a:lnTo>
                    <a:pt x="48535" y="17778"/>
                  </a:lnTo>
                  <a:lnTo>
                    <a:pt x="19556" y="58834"/>
                  </a:lnTo>
                  <a:lnTo>
                    <a:pt x="13653" y="66827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6"/>
            <p:cNvSpPr/>
            <p:nvPr/>
          </p:nvSpPr>
          <p:spPr>
            <a:xfrm>
              <a:off x="2062758" y="5732859"/>
              <a:ext cx="151806" cy="169665"/>
            </a:xfrm>
            <a:custGeom>
              <a:avLst/>
              <a:gdLst/>
              <a:ahLst/>
              <a:cxnLst/>
              <a:rect l="0" t="0" r="0" b="0"/>
              <a:pathLst>
                <a:path w="151806" h="169665">
                  <a:moveTo>
                    <a:pt x="151805" y="0"/>
                  </a:moveTo>
                  <a:lnTo>
                    <a:pt x="151805" y="4741"/>
                  </a:lnTo>
                  <a:lnTo>
                    <a:pt x="150812" y="6137"/>
                  </a:lnTo>
                  <a:lnTo>
                    <a:pt x="149159" y="7069"/>
                  </a:lnTo>
                  <a:lnTo>
                    <a:pt x="147064" y="7689"/>
                  </a:lnTo>
                  <a:lnTo>
                    <a:pt x="145668" y="9094"/>
                  </a:lnTo>
                  <a:lnTo>
                    <a:pt x="144116" y="13303"/>
                  </a:lnTo>
                  <a:lnTo>
                    <a:pt x="143243" y="21250"/>
                  </a:lnTo>
                  <a:lnTo>
                    <a:pt x="142128" y="23097"/>
                  </a:lnTo>
                  <a:lnTo>
                    <a:pt x="140392" y="24328"/>
                  </a:lnTo>
                  <a:lnTo>
                    <a:pt x="138243" y="25148"/>
                  </a:lnTo>
                  <a:lnTo>
                    <a:pt x="136811" y="26687"/>
                  </a:lnTo>
                  <a:lnTo>
                    <a:pt x="131865" y="36287"/>
                  </a:lnTo>
                  <a:lnTo>
                    <a:pt x="95565" y="78510"/>
                  </a:lnTo>
                  <a:lnTo>
                    <a:pt x="59592" y="105100"/>
                  </a:lnTo>
                  <a:lnTo>
                    <a:pt x="32861" y="136551"/>
                  </a:lnTo>
                  <a:lnTo>
                    <a:pt x="26842" y="140065"/>
                  </a:lnTo>
                  <a:lnTo>
                    <a:pt x="20859" y="142618"/>
                  </a:lnTo>
                  <a:lnTo>
                    <a:pt x="14893" y="147060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7"/>
            <p:cNvSpPr/>
            <p:nvPr/>
          </p:nvSpPr>
          <p:spPr>
            <a:xfrm>
              <a:off x="2268141" y="5706070"/>
              <a:ext cx="107157" cy="196454"/>
            </a:xfrm>
            <a:custGeom>
              <a:avLst/>
              <a:gdLst/>
              <a:ahLst/>
              <a:cxnLst/>
              <a:rect l="0" t="0" r="0" b="0"/>
              <a:pathLst>
                <a:path w="107157" h="196454">
                  <a:moveTo>
                    <a:pt x="0" y="0"/>
                  </a:moveTo>
                  <a:lnTo>
                    <a:pt x="0" y="12429"/>
                  </a:lnTo>
                  <a:lnTo>
                    <a:pt x="2646" y="18091"/>
                  </a:lnTo>
                  <a:lnTo>
                    <a:pt x="4740" y="20991"/>
                  </a:lnTo>
                  <a:lnTo>
                    <a:pt x="21249" y="60931"/>
                  </a:lnTo>
                  <a:lnTo>
                    <a:pt x="42688" y="101286"/>
                  </a:lnTo>
                  <a:lnTo>
                    <a:pt x="60650" y="127678"/>
                  </a:lnTo>
                  <a:lnTo>
                    <a:pt x="73533" y="149948"/>
                  </a:lnTo>
                  <a:lnTo>
                    <a:pt x="107156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28"/>
          <p:cNvGrpSpPr/>
          <p:nvPr/>
        </p:nvGrpSpPr>
        <p:grpSpPr>
          <a:xfrm>
            <a:off x="3732609" y="5223867"/>
            <a:ext cx="374522" cy="732236"/>
            <a:chOff x="3732609" y="5223867"/>
            <a:chExt cx="374522" cy="732236"/>
          </a:xfrm>
        </p:grpSpPr>
        <p:sp>
          <p:nvSpPr>
            <p:cNvPr id="43" name="SMARTInkShape-58"/>
            <p:cNvSpPr/>
            <p:nvPr/>
          </p:nvSpPr>
          <p:spPr>
            <a:xfrm>
              <a:off x="3839780" y="5223867"/>
              <a:ext cx="267351" cy="301686"/>
            </a:xfrm>
            <a:custGeom>
              <a:avLst/>
              <a:gdLst/>
              <a:ahLst/>
              <a:cxnLst/>
              <a:rect l="0" t="0" r="0" b="0"/>
              <a:pathLst>
                <a:path w="267351" h="301686">
                  <a:moveTo>
                    <a:pt x="133931" y="80367"/>
                  </a:moveTo>
                  <a:lnTo>
                    <a:pt x="108200" y="80367"/>
                  </a:lnTo>
                  <a:lnTo>
                    <a:pt x="100005" y="83013"/>
                  </a:lnTo>
                  <a:lnTo>
                    <a:pt x="63391" y="105275"/>
                  </a:lnTo>
                  <a:lnTo>
                    <a:pt x="38396" y="120269"/>
                  </a:lnTo>
                  <a:lnTo>
                    <a:pt x="12651" y="148750"/>
                  </a:lnTo>
                  <a:lnTo>
                    <a:pt x="4179" y="164570"/>
                  </a:lnTo>
                  <a:lnTo>
                    <a:pt x="231" y="198366"/>
                  </a:lnTo>
                  <a:lnTo>
                    <a:pt x="0" y="230549"/>
                  </a:lnTo>
                  <a:lnTo>
                    <a:pt x="2637" y="239057"/>
                  </a:lnTo>
                  <a:lnTo>
                    <a:pt x="20977" y="269506"/>
                  </a:lnTo>
                  <a:lnTo>
                    <a:pt x="45438" y="285571"/>
                  </a:lnTo>
                  <a:lnTo>
                    <a:pt x="56898" y="290631"/>
                  </a:lnTo>
                  <a:lnTo>
                    <a:pt x="98233" y="301511"/>
                  </a:lnTo>
                  <a:lnTo>
                    <a:pt x="110128" y="301685"/>
                  </a:lnTo>
                  <a:lnTo>
                    <a:pt x="151791" y="292531"/>
                  </a:lnTo>
                  <a:lnTo>
                    <a:pt x="194577" y="276632"/>
                  </a:lnTo>
                  <a:lnTo>
                    <a:pt x="213746" y="265189"/>
                  </a:lnTo>
                  <a:lnTo>
                    <a:pt x="236862" y="243906"/>
                  </a:lnTo>
                  <a:lnTo>
                    <a:pt x="261874" y="199307"/>
                  </a:lnTo>
                  <a:lnTo>
                    <a:pt x="267350" y="160752"/>
                  </a:lnTo>
                  <a:lnTo>
                    <a:pt x="260141" y="122992"/>
                  </a:lnTo>
                  <a:lnTo>
                    <a:pt x="249391" y="89814"/>
                  </a:lnTo>
                  <a:lnTo>
                    <a:pt x="238256" y="71590"/>
                  </a:lnTo>
                  <a:lnTo>
                    <a:pt x="198460" y="28888"/>
                  </a:lnTo>
                  <a:lnTo>
                    <a:pt x="185462" y="18481"/>
                  </a:lnTo>
                  <a:lnTo>
                    <a:pt x="163611" y="4050"/>
                  </a:lnTo>
                  <a:lnTo>
                    <a:pt x="137815" y="356"/>
                  </a:lnTo>
                  <a:lnTo>
                    <a:pt x="1071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9"/>
            <p:cNvSpPr/>
            <p:nvPr/>
          </p:nvSpPr>
          <p:spPr>
            <a:xfrm>
              <a:off x="3929063" y="5491759"/>
              <a:ext cx="71438" cy="250031"/>
            </a:xfrm>
            <a:custGeom>
              <a:avLst/>
              <a:gdLst/>
              <a:ahLst/>
              <a:cxnLst/>
              <a:rect l="0" t="0" r="0" b="0"/>
              <a:pathLst>
                <a:path w="71438" h="250031">
                  <a:moveTo>
                    <a:pt x="0" y="8929"/>
                  </a:moveTo>
                  <a:lnTo>
                    <a:pt x="0" y="2"/>
                  </a:lnTo>
                  <a:lnTo>
                    <a:pt x="4740" y="0"/>
                  </a:lnTo>
                  <a:lnTo>
                    <a:pt x="6136" y="992"/>
                  </a:lnTo>
                  <a:lnTo>
                    <a:pt x="7067" y="2645"/>
                  </a:lnTo>
                  <a:lnTo>
                    <a:pt x="8684" y="9093"/>
                  </a:lnTo>
                  <a:lnTo>
                    <a:pt x="8928" y="53194"/>
                  </a:lnTo>
                  <a:lnTo>
                    <a:pt x="8929" y="56298"/>
                  </a:lnTo>
                  <a:lnTo>
                    <a:pt x="11575" y="62393"/>
                  </a:lnTo>
                  <a:lnTo>
                    <a:pt x="13670" y="65408"/>
                  </a:lnTo>
                  <a:lnTo>
                    <a:pt x="16618" y="79131"/>
                  </a:lnTo>
                  <a:lnTo>
                    <a:pt x="18606" y="95409"/>
                  </a:lnTo>
                  <a:lnTo>
                    <a:pt x="33666" y="137830"/>
                  </a:lnTo>
                  <a:lnTo>
                    <a:pt x="42185" y="158267"/>
                  </a:lnTo>
                  <a:lnTo>
                    <a:pt x="55608" y="198482"/>
                  </a:lnTo>
                  <a:lnTo>
                    <a:pt x="60463" y="212266"/>
                  </a:lnTo>
                  <a:lnTo>
                    <a:pt x="71437" y="25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60"/>
            <p:cNvSpPr/>
            <p:nvPr/>
          </p:nvSpPr>
          <p:spPr>
            <a:xfrm>
              <a:off x="3732609" y="5509617"/>
              <a:ext cx="160736" cy="107157"/>
            </a:xfrm>
            <a:custGeom>
              <a:avLst/>
              <a:gdLst/>
              <a:ahLst/>
              <a:cxnLst/>
              <a:rect l="0" t="0" r="0" b="0"/>
              <a:pathLst>
                <a:path w="160736" h="107157">
                  <a:moveTo>
                    <a:pt x="0" y="0"/>
                  </a:moveTo>
                  <a:lnTo>
                    <a:pt x="4741" y="4741"/>
                  </a:lnTo>
                  <a:lnTo>
                    <a:pt x="9714" y="7068"/>
                  </a:lnTo>
                  <a:lnTo>
                    <a:pt x="23916" y="9677"/>
                  </a:lnTo>
                  <a:lnTo>
                    <a:pt x="44655" y="24361"/>
                  </a:lnTo>
                  <a:lnTo>
                    <a:pt x="50605" y="26702"/>
                  </a:lnTo>
                  <a:lnTo>
                    <a:pt x="69454" y="40934"/>
                  </a:lnTo>
                  <a:lnTo>
                    <a:pt x="87435" y="46561"/>
                  </a:lnTo>
                  <a:lnTo>
                    <a:pt x="116038" y="68841"/>
                  </a:lnTo>
                  <a:lnTo>
                    <a:pt x="122018" y="71276"/>
                  </a:lnTo>
                  <a:lnTo>
                    <a:pt x="127983" y="75665"/>
                  </a:lnTo>
                  <a:lnTo>
                    <a:pt x="131295" y="80924"/>
                  </a:lnTo>
                  <a:lnTo>
                    <a:pt x="132179" y="83715"/>
                  </a:lnTo>
                  <a:lnTo>
                    <a:pt x="133760" y="85576"/>
                  </a:lnTo>
                  <a:lnTo>
                    <a:pt x="160735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1"/>
            <p:cNvSpPr/>
            <p:nvPr/>
          </p:nvSpPr>
          <p:spPr>
            <a:xfrm>
              <a:off x="3937992" y="5509617"/>
              <a:ext cx="44650" cy="125017"/>
            </a:xfrm>
            <a:custGeom>
              <a:avLst/>
              <a:gdLst/>
              <a:ahLst/>
              <a:cxnLst/>
              <a:rect l="0" t="0" r="0" b="0"/>
              <a:pathLst>
                <a:path w="44650" h="125017">
                  <a:moveTo>
                    <a:pt x="44649" y="0"/>
                  </a:moveTo>
                  <a:lnTo>
                    <a:pt x="44649" y="22200"/>
                  </a:lnTo>
                  <a:lnTo>
                    <a:pt x="42003" y="27395"/>
                  </a:lnTo>
                  <a:lnTo>
                    <a:pt x="38512" y="33011"/>
                  </a:lnTo>
                  <a:lnTo>
                    <a:pt x="36271" y="44702"/>
                  </a:lnTo>
                  <a:lnTo>
                    <a:pt x="36087" y="47661"/>
                  </a:lnTo>
                  <a:lnTo>
                    <a:pt x="33237" y="53595"/>
                  </a:lnTo>
                  <a:lnTo>
                    <a:pt x="21502" y="68463"/>
                  </a:lnTo>
                  <a:lnTo>
                    <a:pt x="15933" y="80368"/>
                  </a:lnTo>
                  <a:lnTo>
                    <a:pt x="12042" y="86321"/>
                  </a:lnTo>
                  <a:lnTo>
                    <a:pt x="8860" y="95250"/>
                  </a:lnTo>
                  <a:lnTo>
                    <a:pt x="3066" y="105172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62"/>
            <p:cNvSpPr/>
            <p:nvPr/>
          </p:nvSpPr>
          <p:spPr>
            <a:xfrm>
              <a:off x="3804047" y="5697141"/>
              <a:ext cx="141602" cy="178594"/>
            </a:xfrm>
            <a:custGeom>
              <a:avLst/>
              <a:gdLst/>
              <a:ahLst/>
              <a:cxnLst/>
              <a:rect l="0" t="0" r="0" b="0"/>
              <a:pathLst>
                <a:path w="141602" h="178594">
                  <a:moveTo>
                    <a:pt x="125016" y="0"/>
                  </a:moveTo>
                  <a:lnTo>
                    <a:pt x="132704" y="0"/>
                  </a:lnTo>
                  <a:lnTo>
                    <a:pt x="133118" y="992"/>
                  </a:lnTo>
                  <a:lnTo>
                    <a:pt x="133577" y="4740"/>
                  </a:lnTo>
                  <a:lnTo>
                    <a:pt x="134692" y="6136"/>
                  </a:lnTo>
                  <a:lnTo>
                    <a:pt x="141601" y="8561"/>
                  </a:lnTo>
                  <a:lnTo>
                    <a:pt x="139663" y="11412"/>
                  </a:lnTo>
                  <a:lnTo>
                    <a:pt x="135075" y="16585"/>
                  </a:lnTo>
                  <a:lnTo>
                    <a:pt x="133176" y="24736"/>
                  </a:lnTo>
                  <a:lnTo>
                    <a:pt x="104136" y="56565"/>
                  </a:lnTo>
                  <a:lnTo>
                    <a:pt x="86128" y="69455"/>
                  </a:lnTo>
                  <a:lnTo>
                    <a:pt x="55635" y="103934"/>
                  </a:lnTo>
                  <a:lnTo>
                    <a:pt x="41509" y="114029"/>
                  </a:lnTo>
                  <a:lnTo>
                    <a:pt x="22075" y="139064"/>
                  </a:lnTo>
                  <a:lnTo>
                    <a:pt x="16046" y="151640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63"/>
            <p:cNvSpPr/>
            <p:nvPr/>
          </p:nvSpPr>
          <p:spPr>
            <a:xfrm>
              <a:off x="3937992" y="5706070"/>
              <a:ext cx="151806" cy="250033"/>
            </a:xfrm>
            <a:custGeom>
              <a:avLst/>
              <a:gdLst/>
              <a:ahLst/>
              <a:cxnLst/>
              <a:rect l="0" t="0" r="0" b="0"/>
              <a:pathLst>
                <a:path w="151806" h="250033">
                  <a:moveTo>
                    <a:pt x="0" y="0"/>
                  </a:moveTo>
                  <a:lnTo>
                    <a:pt x="4741" y="4741"/>
                  </a:lnTo>
                  <a:lnTo>
                    <a:pt x="7068" y="12359"/>
                  </a:lnTo>
                  <a:lnTo>
                    <a:pt x="9095" y="21368"/>
                  </a:lnTo>
                  <a:lnTo>
                    <a:pt x="16806" y="33011"/>
                  </a:lnTo>
                  <a:lnTo>
                    <a:pt x="44152" y="71628"/>
                  </a:lnTo>
                  <a:lnTo>
                    <a:pt x="72178" y="109819"/>
                  </a:lnTo>
                  <a:lnTo>
                    <a:pt x="95164" y="152155"/>
                  </a:lnTo>
                  <a:lnTo>
                    <a:pt x="122420" y="196499"/>
                  </a:lnTo>
                  <a:lnTo>
                    <a:pt x="151805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29"/>
          <p:cNvGrpSpPr/>
          <p:nvPr/>
        </p:nvGrpSpPr>
        <p:grpSpPr>
          <a:xfrm>
            <a:off x="4705945" y="5206008"/>
            <a:ext cx="364912" cy="741165"/>
            <a:chOff x="4705945" y="5206008"/>
            <a:chExt cx="364912" cy="741165"/>
          </a:xfrm>
        </p:grpSpPr>
        <p:sp>
          <p:nvSpPr>
            <p:cNvPr id="50" name="SMARTInkShape-64"/>
            <p:cNvSpPr/>
            <p:nvPr/>
          </p:nvSpPr>
          <p:spPr>
            <a:xfrm>
              <a:off x="4742190" y="5206008"/>
              <a:ext cx="328667" cy="303076"/>
            </a:xfrm>
            <a:custGeom>
              <a:avLst/>
              <a:gdLst/>
              <a:ahLst/>
              <a:cxnLst/>
              <a:rect l="0" t="0" r="0" b="0"/>
              <a:pathLst>
                <a:path w="328667" h="303076">
                  <a:moveTo>
                    <a:pt x="276294" y="44648"/>
                  </a:moveTo>
                  <a:lnTo>
                    <a:pt x="276294" y="39908"/>
                  </a:lnTo>
                  <a:lnTo>
                    <a:pt x="271003" y="34935"/>
                  </a:lnTo>
                  <a:lnTo>
                    <a:pt x="240670" y="11555"/>
                  </a:lnTo>
                  <a:lnTo>
                    <a:pt x="234664" y="9104"/>
                  </a:lnTo>
                  <a:lnTo>
                    <a:pt x="225705" y="3138"/>
                  </a:lnTo>
                  <a:lnTo>
                    <a:pt x="216767" y="930"/>
                  </a:lnTo>
                  <a:lnTo>
                    <a:pt x="192951" y="36"/>
                  </a:lnTo>
                  <a:lnTo>
                    <a:pt x="148364" y="14822"/>
                  </a:lnTo>
                  <a:lnTo>
                    <a:pt x="109203" y="30169"/>
                  </a:lnTo>
                  <a:lnTo>
                    <a:pt x="64612" y="53594"/>
                  </a:lnTo>
                  <a:lnTo>
                    <a:pt x="23700" y="91906"/>
                  </a:lnTo>
                  <a:lnTo>
                    <a:pt x="5463" y="122529"/>
                  </a:lnTo>
                  <a:lnTo>
                    <a:pt x="1249" y="140044"/>
                  </a:lnTo>
                  <a:lnTo>
                    <a:pt x="0" y="157801"/>
                  </a:lnTo>
                  <a:lnTo>
                    <a:pt x="2354" y="167037"/>
                  </a:lnTo>
                  <a:lnTo>
                    <a:pt x="24391" y="208605"/>
                  </a:lnTo>
                  <a:lnTo>
                    <a:pt x="56387" y="243107"/>
                  </a:lnTo>
                  <a:lnTo>
                    <a:pt x="98908" y="270704"/>
                  </a:lnTo>
                  <a:lnTo>
                    <a:pt x="137767" y="288313"/>
                  </a:lnTo>
                  <a:lnTo>
                    <a:pt x="169997" y="299559"/>
                  </a:lnTo>
                  <a:lnTo>
                    <a:pt x="213899" y="303075"/>
                  </a:lnTo>
                  <a:lnTo>
                    <a:pt x="235868" y="298711"/>
                  </a:lnTo>
                  <a:lnTo>
                    <a:pt x="273165" y="282605"/>
                  </a:lnTo>
                  <a:lnTo>
                    <a:pt x="291132" y="269053"/>
                  </a:lnTo>
                  <a:lnTo>
                    <a:pt x="307852" y="246696"/>
                  </a:lnTo>
                  <a:lnTo>
                    <a:pt x="323764" y="217242"/>
                  </a:lnTo>
                  <a:lnTo>
                    <a:pt x="328666" y="186338"/>
                  </a:lnTo>
                  <a:lnTo>
                    <a:pt x="328523" y="161375"/>
                  </a:lnTo>
                  <a:lnTo>
                    <a:pt x="322137" y="123728"/>
                  </a:lnTo>
                  <a:lnTo>
                    <a:pt x="311386" y="89911"/>
                  </a:lnTo>
                  <a:lnTo>
                    <a:pt x="291141" y="47661"/>
                  </a:lnTo>
                  <a:lnTo>
                    <a:pt x="2584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5"/>
            <p:cNvSpPr/>
            <p:nvPr/>
          </p:nvSpPr>
          <p:spPr>
            <a:xfrm>
              <a:off x="4866680" y="5429250"/>
              <a:ext cx="53579" cy="357189"/>
            </a:xfrm>
            <a:custGeom>
              <a:avLst/>
              <a:gdLst/>
              <a:ahLst/>
              <a:cxnLst/>
              <a:rect l="0" t="0" r="0" b="0"/>
              <a:pathLst>
                <a:path w="53579" h="357189">
                  <a:moveTo>
                    <a:pt x="0" y="0"/>
                  </a:moveTo>
                  <a:lnTo>
                    <a:pt x="0" y="42673"/>
                  </a:lnTo>
                  <a:lnTo>
                    <a:pt x="992" y="68627"/>
                  </a:lnTo>
                  <a:lnTo>
                    <a:pt x="7688" y="90924"/>
                  </a:lnTo>
                  <a:lnTo>
                    <a:pt x="9849" y="134399"/>
                  </a:lnTo>
                  <a:lnTo>
                    <a:pt x="17303" y="178446"/>
                  </a:lnTo>
                  <a:lnTo>
                    <a:pt x="20340" y="199055"/>
                  </a:lnTo>
                  <a:lnTo>
                    <a:pt x="28869" y="240546"/>
                  </a:lnTo>
                  <a:lnTo>
                    <a:pt x="33689" y="258797"/>
                  </a:lnTo>
                  <a:lnTo>
                    <a:pt x="38187" y="301733"/>
                  </a:lnTo>
                  <a:lnTo>
                    <a:pt x="49934" y="343417"/>
                  </a:lnTo>
                  <a:lnTo>
                    <a:pt x="53578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6"/>
            <p:cNvSpPr/>
            <p:nvPr/>
          </p:nvSpPr>
          <p:spPr>
            <a:xfrm>
              <a:off x="4705945" y="5492999"/>
              <a:ext cx="142876" cy="96986"/>
            </a:xfrm>
            <a:custGeom>
              <a:avLst/>
              <a:gdLst/>
              <a:ahLst/>
              <a:cxnLst/>
              <a:rect l="0" t="0" r="0" b="0"/>
              <a:pathLst>
                <a:path w="142876" h="96986">
                  <a:moveTo>
                    <a:pt x="0" y="7689"/>
                  </a:moveTo>
                  <a:lnTo>
                    <a:pt x="0" y="0"/>
                  </a:lnTo>
                  <a:lnTo>
                    <a:pt x="0" y="3867"/>
                  </a:lnTo>
                  <a:lnTo>
                    <a:pt x="993" y="5141"/>
                  </a:lnTo>
                  <a:lnTo>
                    <a:pt x="7689" y="7353"/>
                  </a:lnTo>
                  <a:lnTo>
                    <a:pt x="13303" y="7589"/>
                  </a:lnTo>
                  <a:lnTo>
                    <a:pt x="18480" y="10290"/>
                  </a:lnTo>
                  <a:lnTo>
                    <a:pt x="24089" y="13806"/>
                  </a:lnTo>
                  <a:lnTo>
                    <a:pt x="29888" y="15368"/>
                  </a:lnTo>
                  <a:lnTo>
                    <a:pt x="31832" y="16777"/>
                  </a:lnTo>
                  <a:lnTo>
                    <a:pt x="33128" y="18709"/>
                  </a:lnTo>
                  <a:lnTo>
                    <a:pt x="35559" y="23500"/>
                  </a:lnTo>
                  <a:lnTo>
                    <a:pt x="39947" y="28938"/>
                  </a:lnTo>
                  <a:lnTo>
                    <a:pt x="45205" y="32016"/>
                  </a:lnTo>
                  <a:lnTo>
                    <a:pt x="61405" y="38732"/>
                  </a:lnTo>
                  <a:lnTo>
                    <a:pt x="82986" y="55426"/>
                  </a:lnTo>
                  <a:lnTo>
                    <a:pt x="104159" y="75164"/>
                  </a:lnTo>
                  <a:lnTo>
                    <a:pt x="116082" y="80989"/>
                  </a:lnTo>
                  <a:lnTo>
                    <a:pt x="142875" y="969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7"/>
            <p:cNvSpPr/>
            <p:nvPr/>
          </p:nvSpPr>
          <p:spPr>
            <a:xfrm>
              <a:off x="4866680" y="5491758"/>
              <a:ext cx="151805" cy="98227"/>
            </a:xfrm>
            <a:custGeom>
              <a:avLst/>
              <a:gdLst/>
              <a:ahLst/>
              <a:cxnLst/>
              <a:rect l="0" t="0" r="0" b="0"/>
              <a:pathLst>
                <a:path w="151805" h="98227">
                  <a:moveTo>
                    <a:pt x="151804" y="0"/>
                  </a:moveTo>
                  <a:lnTo>
                    <a:pt x="147064" y="0"/>
                  </a:lnTo>
                  <a:lnTo>
                    <a:pt x="145668" y="992"/>
                  </a:lnTo>
                  <a:lnTo>
                    <a:pt x="144736" y="2645"/>
                  </a:lnTo>
                  <a:lnTo>
                    <a:pt x="143243" y="7688"/>
                  </a:lnTo>
                  <a:lnTo>
                    <a:pt x="140392" y="8378"/>
                  </a:lnTo>
                  <a:lnTo>
                    <a:pt x="138243" y="8561"/>
                  </a:lnTo>
                  <a:lnTo>
                    <a:pt x="136811" y="9677"/>
                  </a:lnTo>
                  <a:lnTo>
                    <a:pt x="135219" y="13561"/>
                  </a:lnTo>
                  <a:lnTo>
                    <a:pt x="133802" y="14993"/>
                  </a:lnTo>
                  <a:lnTo>
                    <a:pt x="124399" y="19939"/>
                  </a:lnTo>
                  <a:lnTo>
                    <a:pt x="118789" y="23744"/>
                  </a:lnTo>
                  <a:lnTo>
                    <a:pt x="110051" y="26879"/>
                  </a:lnTo>
                  <a:lnTo>
                    <a:pt x="82349" y="49689"/>
                  </a:lnTo>
                  <a:lnTo>
                    <a:pt x="64369" y="55456"/>
                  </a:lnTo>
                  <a:lnTo>
                    <a:pt x="44812" y="68956"/>
                  </a:lnTo>
                  <a:lnTo>
                    <a:pt x="38768" y="71327"/>
                  </a:lnTo>
                  <a:lnTo>
                    <a:pt x="29787" y="77247"/>
                  </a:lnTo>
                  <a:lnTo>
                    <a:pt x="20842" y="80435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8"/>
            <p:cNvSpPr/>
            <p:nvPr/>
          </p:nvSpPr>
          <p:spPr>
            <a:xfrm>
              <a:off x="4759523" y="5723930"/>
              <a:ext cx="98228" cy="196454"/>
            </a:xfrm>
            <a:custGeom>
              <a:avLst/>
              <a:gdLst/>
              <a:ahLst/>
              <a:cxnLst/>
              <a:rect l="0" t="0" r="0" b="0"/>
              <a:pathLst>
                <a:path w="98228" h="196454">
                  <a:moveTo>
                    <a:pt x="98227" y="0"/>
                  </a:moveTo>
                  <a:lnTo>
                    <a:pt x="93487" y="4740"/>
                  </a:lnTo>
                  <a:lnTo>
                    <a:pt x="91159" y="9713"/>
                  </a:lnTo>
                  <a:lnTo>
                    <a:pt x="84925" y="25731"/>
                  </a:lnTo>
                  <a:lnTo>
                    <a:pt x="73900" y="44117"/>
                  </a:lnTo>
                  <a:lnTo>
                    <a:pt x="71540" y="50365"/>
                  </a:lnTo>
                  <a:lnTo>
                    <a:pt x="57295" y="69432"/>
                  </a:lnTo>
                  <a:lnTo>
                    <a:pt x="51667" y="87430"/>
                  </a:lnTo>
                  <a:lnTo>
                    <a:pt x="39436" y="104926"/>
                  </a:lnTo>
                  <a:lnTo>
                    <a:pt x="33807" y="123105"/>
                  </a:lnTo>
                  <a:lnTo>
                    <a:pt x="12824" y="149746"/>
                  </a:lnTo>
                  <a:lnTo>
                    <a:pt x="7054" y="167787"/>
                  </a:lnTo>
                  <a:lnTo>
                    <a:pt x="3135" y="174783"/>
                  </a:lnTo>
                  <a:lnTo>
                    <a:pt x="620" y="187359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9"/>
            <p:cNvSpPr/>
            <p:nvPr/>
          </p:nvSpPr>
          <p:spPr>
            <a:xfrm>
              <a:off x="4884539" y="5723930"/>
              <a:ext cx="116087" cy="223243"/>
            </a:xfrm>
            <a:custGeom>
              <a:avLst/>
              <a:gdLst/>
              <a:ahLst/>
              <a:cxnLst/>
              <a:rect l="0" t="0" r="0" b="0"/>
              <a:pathLst>
                <a:path w="116087" h="223243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5835" y="18091"/>
                  </a:lnTo>
                  <a:lnTo>
                    <a:pt x="16510" y="20990"/>
                  </a:lnTo>
                  <a:lnTo>
                    <a:pt x="22200" y="29811"/>
                  </a:lnTo>
                  <a:lnTo>
                    <a:pt x="38815" y="47629"/>
                  </a:lnTo>
                  <a:lnTo>
                    <a:pt x="42056" y="56225"/>
                  </a:lnTo>
                  <a:lnTo>
                    <a:pt x="44489" y="65669"/>
                  </a:lnTo>
                  <a:lnTo>
                    <a:pt x="68534" y="109416"/>
                  </a:lnTo>
                  <a:lnTo>
                    <a:pt x="76420" y="121936"/>
                  </a:lnTo>
                  <a:lnTo>
                    <a:pt x="84588" y="149206"/>
                  </a:lnTo>
                  <a:lnTo>
                    <a:pt x="94504" y="166579"/>
                  </a:lnTo>
                  <a:lnTo>
                    <a:pt x="100137" y="185443"/>
                  </a:lnTo>
                  <a:lnTo>
                    <a:pt x="104037" y="192552"/>
                  </a:lnTo>
                  <a:lnTo>
                    <a:pt x="116086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30"/>
          <p:cNvGrpSpPr/>
          <p:nvPr/>
        </p:nvGrpSpPr>
        <p:grpSpPr>
          <a:xfrm>
            <a:off x="6277570" y="5165255"/>
            <a:ext cx="428468" cy="826566"/>
            <a:chOff x="6277570" y="5165255"/>
            <a:chExt cx="428468" cy="826566"/>
          </a:xfrm>
        </p:grpSpPr>
        <p:sp>
          <p:nvSpPr>
            <p:cNvPr id="57" name="SMARTInkShape-70"/>
            <p:cNvSpPr/>
            <p:nvPr/>
          </p:nvSpPr>
          <p:spPr>
            <a:xfrm>
              <a:off x="6395053" y="5165255"/>
              <a:ext cx="310985" cy="335330"/>
            </a:xfrm>
            <a:custGeom>
              <a:avLst/>
              <a:gdLst/>
              <a:ahLst/>
              <a:cxnLst/>
              <a:rect l="0" t="0" r="0" b="0"/>
              <a:pathLst>
                <a:path w="310985" h="335330">
                  <a:moveTo>
                    <a:pt x="159338" y="22893"/>
                  </a:moveTo>
                  <a:lnTo>
                    <a:pt x="146035" y="22893"/>
                  </a:lnTo>
                  <a:lnTo>
                    <a:pt x="140857" y="25539"/>
                  </a:lnTo>
                  <a:lnTo>
                    <a:pt x="135249" y="29030"/>
                  </a:lnTo>
                  <a:lnTo>
                    <a:pt x="126513" y="31987"/>
                  </a:lnTo>
                  <a:lnTo>
                    <a:pt x="117641" y="37715"/>
                  </a:lnTo>
                  <a:lnTo>
                    <a:pt x="108729" y="40845"/>
                  </a:lnTo>
                  <a:lnTo>
                    <a:pt x="64915" y="73519"/>
                  </a:lnTo>
                  <a:lnTo>
                    <a:pt x="55403" y="83424"/>
                  </a:lnTo>
                  <a:lnTo>
                    <a:pt x="25397" y="128025"/>
                  </a:lnTo>
                  <a:lnTo>
                    <a:pt x="13487" y="146296"/>
                  </a:lnTo>
                  <a:lnTo>
                    <a:pt x="1744" y="186684"/>
                  </a:lnTo>
                  <a:lnTo>
                    <a:pt x="0" y="198546"/>
                  </a:lnTo>
                  <a:lnTo>
                    <a:pt x="7779" y="234047"/>
                  </a:lnTo>
                  <a:lnTo>
                    <a:pt x="22699" y="266225"/>
                  </a:lnTo>
                  <a:lnTo>
                    <a:pt x="42076" y="289081"/>
                  </a:lnTo>
                  <a:lnTo>
                    <a:pt x="85325" y="317391"/>
                  </a:lnTo>
                  <a:lnTo>
                    <a:pt x="104038" y="329443"/>
                  </a:lnTo>
                  <a:lnTo>
                    <a:pt x="121014" y="333657"/>
                  </a:lnTo>
                  <a:lnTo>
                    <a:pt x="163328" y="335329"/>
                  </a:lnTo>
                  <a:lnTo>
                    <a:pt x="185324" y="334409"/>
                  </a:lnTo>
                  <a:lnTo>
                    <a:pt x="228057" y="314441"/>
                  </a:lnTo>
                  <a:lnTo>
                    <a:pt x="250670" y="301667"/>
                  </a:lnTo>
                  <a:lnTo>
                    <a:pt x="268366" y="283710"/>
                  </a:lnTo>
                  <a:lnTo>
                    <a:pt x="278240" y="275734"/>
                  </a:lnTo>
                  <a:lnTo>
                    <a:pt x="305067" y="231130"/>
                  </a:lnTo>
                  <a:lnTo>
                    <a:pt x="309342" y="213357"/>
                  </a:lnTo>
                  <a:lnTo>
                    <a:pt x="310984" y="177671"/>
                  </a:lnTo>
                  <a:lnTo>
                    <a:pt x="303440" y="134267"/>
                  </a:lnTo>
                  <a:lnTo>
                    <a:pt x="289892" y="97416"/>
                  </a:lnTo>
                  <a:lnTo>
                    <a:pt x="272723" y="67557"/>
                  </a:lnTo>
                  <a:lnTo>
                    <a:pt x="237220" y="24987"/>
                  </a:lnTo>
                  <a:lnTo>
                    <a:pt x="213482" y="7864"/>
                  </a:lnTo>
                  <a:lnTo>
                    <a:pt x="198107" y="4414"/>
                  </a:lnTo>
                  <a:lnTo>
                    <a:pt x="192113" y="459"/>
                  </a:lnTo>
                  <a:lnTo>
                    <a:pt x="189125" y="0"/>
                  </a:lnTo>
                  <a:lnTo>
                    <a:pt x="186142" y="686"/>
                  </a:lnTo>
                  <a:lnTo>
                    <a:pt x="180180" y="3102"/>
                  </a:lnTo>
                  <a:lnTo>
                    <a:pt x="168267" y="50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1"/>
            <p:cNvSpPr/>
            <p:nvPr/>
          </p:nvSpPr>
          <p:spPr>
            <a:xfrm>
              <a:off x="6500813" y="5473898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8929" y="0"/>
                  </a:moveTo>
                  <a:lnTo>
                    <a:pt x="1241" y="0"/>
                  </a:lnTo>
                  <a:lnTo>
                    <a:pt x="827" y="993"/>
                  </a:lnTo>
                  <a:lnTo>
                    <a:pt x="0" y="44702"/>
                  </a:lnTo>
                  <a:lnTo>
                    <a:pt x="0" y="89297"/>
                  </a:lnTo>
                  <a:lnTo>
                    <a:pt x="992" y="122204"/>
                  </a:lnTo>
                  <a:lnTo>
                    <a:pt x="8102" y="147929"/>
                  </a:lnTo>
                  <a:lnTo>
                    <a:pt x="8919" y="190122"/>
                  </a:lnTo>
                  <a:lnTo>
                    <a:pt x="9919" y="208468"/>
                  </a:lnTo>
                  <a:lnTo>
                    <a:pt x="16617" y="225842"/>
                  </a:lnTo>
                  <a:lnTo>
                    <a:pt x="17844" y="267724"/>
                  </a:lnTo>
                  <a:lnTo>
                    <a:pt x="17849" y="270756"/>
                  </a:lnTo>
                  <a:lnTo>
                    <a:pt x="20500" y="276771"/>
                  </a:lnTo>
                  <a:lnTo>
                    <a:pt x="2678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2"/>
            <p:cNvSpPr/>
            <p:nvPr/>
          </p:nvSpPr>
          <p:spPr>
            <a:xfrm>
              <a:off x="6277570" y="5411391"/>
              <a:ext cx="116087" cy="160735"/>
            </a:xfrm>
            <a:custGeom>
              <a:avLst/>
              <a:gdLst/>
              <a:ahLst/>
              <a:cxnLst/>
              <a:rect l="0" t="0" r="0" b="0"/>
              <a:pathLst>
                <a:path w="116087" h="160735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0"/>
                  </a:lnTo>
                  <a:lnTo>
                    <a:pt x="9094" y="23915"/>
                  </a:lnTo>
                  <a:lnTo>
                    <a:pt x="41697" y="65668"/>
                  </a:lnTo>
                  <a:lnTo>
                    <a:pt x="82103" y="108859"/>
                  </a:lnTo>
                  <a:lnTo>
                    <a:pt x="110101" y="150190"/>
                  </a:lnTo>
                  <a:lnTo>
                    <a:pt x="116086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3"/>
            <p:cNvSpPr/>
            <p:nvPr/>
          </p:nvSpPr>
          <p:spPr>
            <a:xfrm>
              <a:off x="6536531" y="5518547"/>
              <a:ext cx="80368" cy="142876"/>
            </a:xfrm>
            <a:custGeom>
              <a:avLst/>
              <a:gdLst/>
              <a:ahLst/>
              <a:cxnLst/>
              <a:rect l="0" t="0" r="0" b="0"/>
              <a:pathLst>
                <a:path w="80368" h="142876">
                  <a:moveTo>
                    <a:pt x="80367" y="0"/>
                  </a:moveTo>
                  <a:lnTo>
                    <a:pt x="75627" y="4740"/>
                  </a:lnTo>
                  <a:lnTo>
                    <a:pt x="73300" y="9713"/>
                  </a:lnTo>
                  <a:lnTo>
                    <a:pt x="72678" y="12429"/>
                  </a:lnTo>
                  <a:lnTo>
                    <a:pt x="64533" y="26858"/>
                  </a:lnTo>
                  <a:lnTo>
                    <a:pt x="63858" y="29811"/>
                  </a:lnTo>
                  <a:lnTo>
                    <a:pt x="58167" y="38708"/>
                  </a:lnTo>
                  <a:lnTo>
                    <a:pt x="48348" y="50604"/>
                  </a:lnTo>
                  <a:lnTo>
                    <a:pt x="42734" y="62508"/>
                  </a:lnTo>
                  <a:lnTo>
                    <a:pt x="21754" y="86320"/>
                  </a:lnTo>
                  <a:lnTo>
                    <a:pt x="8373" y="114224"/>
                  </a:lnTo>
                  <a:lnTo>
                    <a:pt x="5583" y="117821"/>
                  </a:lnTo>
                  <a:lnTo>
                    <a:pt x="2481" y="12711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4"/>
            <p:cNvSpPr/>
            <p:nvPr/>
          </p:nvSpPr>
          <p:spPr>
            <a:xfrm>
              <a:off x="6304359" y="5750719"/>
              <a:ext cx="133947" cy="125016"/>
            </a:xfrm>
            <a:custGeom>
              <a:avLst/>
              <a:gdLst/>
              <a:ahLst/>
              <a:cxnLst/>
              <a:rect l="0" t="0" r="0" b="0"/>
              <a:pathLst>
                <a:path w="133947" h="125016">
                  <a:moveTo>
                    <a:pt x="133946" y="0"/>
                  </a:moveTo>
                  <a:lnTo>
                    <a:pt x="126257" y="7688"/>
                  </a:lnTo>
                  <a:lnTo>
                    <a:pt x="125384" y="13302"/>
                  </a:lnTo>
                  <a:lnTo>
                    <a:pt x="124269" y="14821"/>
                  </a:lnTo>
                  <a:lnTo>
                    <a:pt x="106939" y="27395"/>
                  </a:lnTo>
                  <a:lnTo>
                    <a:pt x="92245" y="40759"/>
                  </a:lnTo>
                  <a:lnTo>
                    <a:pt x="86308" y="42920"/>
                  </a:lnTo>
                  <a:lnTo>
                    <a:pt x="80362" y="49172"/>
                  </a:lnTo>
                  <a:lnTo>
                    <a:pt x="74412" y="56581"/>
                  </a:lnTo>
                  <a:lnTo>
                    <a:pt x="30011" y="86377"/>
                  </a:lnTo>
                  <a:lnTo>
                    <a:pt x="20909" y="96259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5"/>
            <p:cNvSpPr/>
            <p:nvPr/>
          </p:nvSpPr>
          <p:spPr>
            <a:xfrm>
              <a:off x="6465094" y="5732859"/>
              <a:ext cx="133946" cy="258962"/>
            </a:xfrm>
            <a:custGeom>
              <a:avLst/>
              <a:gdLst/>
              <a:ahLst/>
              <a:cxnLst/>
              <a:rect l="0" t="0" r="0" b="0"/>
              <a:pathLst>
                <a:path w="133946" h="258962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9677" y="23916"/>
                  </a:lnTo>
                  <a:lnTo>
                    <a:pt x="35783" y="64604"/>
                  </a:lnTo>
                  <a:lnTo>
                    <a:pt x="56558" y="104303"/>
                  </a:lnTo>
                  <a:lnTo>
                    <a:pt x="79155" y="144650"/>
                  </a:lnTo>
                  <a:lnTo>
                    <a:pt x="100835" y="184181"/>
                  </a:lnTo>
                  <a:lnTo>
                    <a:pt x="118683" y="226625"/>
                  </a:lnTo>
                  <a:lnTo>
                    <a:pt x="133945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SMARTInkShape-76"/>
          <p:cNvSpPr/>
          <p:nvPr/>
        </p:nvSpPr>
        <p:spPr>
          <a:xfrm>
            <a:off x="-1303734" y="5527477"/>
            <a:ext cx="8930" cy="8562"/>
          </a:xfrm>
          <a:custGeom>
            <a:avLst/>
            <a:gdLst/>
            <a:ahLst/>
            <a:cxnLst/>
            <a:rect l="0" t="0" r="0" b="0"/>
            <a:pathLst>
              <a:path w="8930" h="8562">
                <a:moveTo>
                  <a:pt x="0" y="0"/>
                </a:moveTo>
                <a:lnTo>
                  <a:pt x="4740" y="0"/>
                </a:lnTo>
                <a:lnTo>
                  <a:pt x="6136" y="992"/>
                </a:lnTo>
                <a:lnTo>
                  <a:pt x="7067" y="2645"/>
                </a:lnTo>
                <a:lnTo>
                  <a:pt x="8820" y="8561"/>
                </a:lnTo>
                <a:lnTo>
                  <a:pt x="892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person who controlled land in feudal Europe. Could grant land to vassals.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91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Knight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man who served his lord as a mounted soldier in armor.</a:t>
            </a:r>
            <a:endParaRPr lang="en-US" sz="3200" dirty="0"/>
          </a:p>
        </p:txBody>
      </p:sp>
      <p:grpSp>
        <p:nvGrpSpPr>
          <p:cNvPr id="14" name="SMARTInkShape-Group37"/>
          <p:cNvGrpSpPr/>
          <p:nvPr/>
        </p:nvGrpSpPr>
        <p:grpSpPr>
          <a:xfrm>
            <a:off x="3152180" y="2116346"/>
            <a:ext cx="1579267" cy="1776999"/>
            <a:chOff x="3152180" y="2116346"/>
            <a:chExt cx="1579267" cy="1776999"/>
          </a:xfrm>
        </p:grpSpPr>
        <p:sp>
          <p:nvSpPr>
            <p:cNvPr id="4" name="SMARTInkShape-77"/>
            <p:cNvSpPr/>
            <p:nvPr/>
          </p:nvSpPr>
          <p:spPr>
            <a:xfrm>
              <a:off x="3562945" y="2937867"/>
              <a:ext cx="44650" cy="634009"/>
            </a:xfrm>
            <a:custGeom>
              <a:avLst/>
              <a:gdLst/>
              <a:ahLst/>
              <a:cxnLst/>
              <a:rect l="0" t="0" r="0" b="0"/>
              <a:pathLst>
                <a:path w="44650" h="634009">
                  <a:moveTo>
                    <a:pt x="0" y="0"/>
                  </a:moveTo>
                  <a:lnTo>
                    <a:pt x="8898" y="0"/>
                  </a:lnTo>
                  <a:lnTo>
                    <a:pt x="8920" y="4741"/>
                  </a:lnTo>
                  <a:lnTo>
                    <a:pt x="9916" y="6137"/>
                  </a:lnTo>
                  <a:lnTo>
                    <a:pt x="11571" y="7068"/>
                  </a:lnTo>
                  <a:lnTo>
                    <a:pt x="16618" y="8562"/>
                  </a:lnTo>
                  <a:lnTo>
                    <a:pt x="17307" y="11412"/>
                  </a:lnTo>
                  <a:lnTo>
                    <a:pt x="17860" y="55490"/>
                  </a:lnTo>
                  <a:lnTo>
                    <a:pt x="17860" y="98391"/>
                  </a:lnTo>
                  <a:lnTo>
                    <a:pt x="17860" y="142692"/>
                  </a:lnTo>
                  <a:lnTo>
                    <a:pt x="17860" y="187194"/>
                  </a:lnTo>
                  <a:lnTo>
                    <a:pt x="17860" y="229178"/>
                  </a:lnTo>
                  <a:lnTo>
                    <a:pt x="17860" y="270867"/>
                  </a:lnTo>
                  <a:lnTo>
                    <a:pt x="17860" y="315148"/>
                  </a:lnTo>
                  <a:lnTo>
                    <a:pt x="17860" y="355972"/>
                  </a:lnTo>
                  <a:lnTo>
                    <a:pt x="17860" y="399926"/>
                  </a:lnTo>
                  <a:lnTo>
                    <a:pt x="17860" y="440186"/>
                  </a:lnTo>
                  <a:lnTo>
                    <a:pt x="17860" y="480881"/>
                  </a:lnTo>
                  <a:lnTo>
                    <a:pt x="17860" y="502662"/>
                  </a:lnTo>
                  <a:lnTo>
                    <a:pt x="20505" y="508825"/>
                  </a:lnTo>
                  <a:lnTo>
                    <a:pt x="23997" y="514871"/>
                  </a:lnTo>
                  <a:lnTo>
                    <a:pt x="26237" y="526837"/>
                  </a:lnTo>
                  <a:lnTo>
                    <a:pt x="27775" y="567696"/>
                  </a:lnTo>
                  <a:lnTo>
                    <a:pt x="33856" y="580266"/>
                  </a:lnTo>
                  <a:lnTo>
                    <a:pt x="35718" y="623423"/>
                  </a:lnTo>
                  <a:lnTo>
                    <a:pt x="44649" y="6340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78"/>
            <p:cNvSpPr/>
            <p:nvPr/>
          </p:nvSpPr>
          <p:spPr>
            <a:xfrm>
              <a:off x="3509367" y="2544961"/>
              <a:ext cx="17861" cy="98228"/>
            </a:xfrm>
            <a:custGeom>
              <a:avLst/>
              <a:gdLst/>
              <a:ahLst/>
              <a:cxnLst/>
              <a:rect l="0" t="0" r="0" b="0"/>
              <a:pathLst>
                <a:path w="17861" h="98228">
                  <a:moveTo>
                    <a:pt x="17860" y="0"/>
                  </a:moveTo>
                  <a:lnTo>
                    <a:pt x="17860" y="31043"/>
                  </a:lnTo>
                  <a:lnTo>
                    <a:pt x="15214" y="36286"/>
                  </a:lnTo>
                  <a:lnTo>
                    <a:pt x="11723" y="41924"/>
                  </a:lnTo>
                  <a:lnTo>
                    <a:pt x="9482" y="53628"/>
                  </a:lnTo>
                  <a:lnTo>
                    <a:pt x="9038" y="60754"/>
                  </a:lnTo>
                  <a:lnTo>
                    <a:pt x="2815" y="69290"/>
                  </a:lnTo>
                  <a:lnTo>
                    <a:pt x="371" y="78713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79"/>
            <p:cNvSpPr/>
            <p:nvPr/>
          </p:nvSpPr>
          <p:spPr>
            <a:xfrm>
              <a:off x="3643313" y="2116346"/>
              <a:ext cx="1088134" cy="383968"/>
            </a:xfrm>
            <a:custGeom>
              <a:avLst/>
              <a:gdLst/>
              <a:ahLst/>
              <a:cxnLst/>
              <a:rect l="0" t="0" r="0" b="0"/>
              <a:pathLst>
                <a:path w="1088134" h="383968">
                  <a:moveTo>
                    <a:pt x="0" y="303599"/>
                  </a:moveTo>
                  <a:lnTo>
                    <a:pt x="0" y="287090"/>
                  </a:lnTo>
                  <a:lnTo>
                    <a:pt x="14821" y="269950"/>
                  </a:lnTo>
                  <a:lnTo>
                    <a:pt x="17459" y="260595"/>
                  </a:lnTo>
                  <a:lnTo>
                    <a:pt x="23917" y="252147"/>
                  </a:lnTo>
                  <a:lnTo>
                    <a:pt x="25512" y="246666"/>
                  </a:lnTo>
                  <a:lnTo>
                    <a:pt x="26930" y="244808"/>
                  </a:lnTo>
                  <a:lnTo>
                    <a:pt x="39105" y="236840"/>
                  </a:lnTo>
                  <a:lnTo>
                    <a:pt x="42185" y="231595"/>
                  </a:lnTo>
                  <a:lnTo>
                    <a:pt x="44545" y="225957"/>
                  </a:lnTo>
                  <a:lnTo>
                    <a:pt x="48902" y="220144"/>
                  </a:lnTo>
                  <a:lnTo>
                    <a:pt x="54145" y="216898"/>
                  </a:lnTo>
                  <a:lnTo>
                    <a:pt x="56932" y="216033"/>
                  </a:lnTo>
                  <a:lnTo>
                    <a:pt x="58791" y="214464"/>
                  </a:lnTo>
                  <a:lnTo>
                    <a:pt x="74791" y="193357"/>
                  </a:lnTo>
                  <a:lnTo>
                    <a:pt x="80535" y="190110"/>
                  </a:lnTo>
                  <a:lnTo>
                    <a:pt x="86394" y="187675"/>
                  </a:lnTo>
                  <a:lnTo>
                    <a:pt x="130969" y="145835"/>
                  </a:lnTo>
                  <a:lnTo>
                    <a:pt x="139898" y="137902"/>
                  </a:lnTo>
                  <a:lnTo>
                    <a:pt x="151804" y="132073"/>
                  </a:lnTo>
                  <a:lnTo>
                    <a:pt x="177381" y="112990"/>
                  </a:lnTo>
                  <a:lnTo>
                    <a:pt x="221331" y="89122"/>
                  </a:lnTo>
                  <a:lnTo>
                    <a:pt x="239511" y="77348"/>
                  </a:lnTo>
                  <a:lnTo>
                    <a:pt x="283177" y="59152"/>
                  </a:lnTo>
                  <a:lnTo>
                    <a:pt x="306665" y="48534"/>
                  </a:lnTo>
                  <a:lnTo>
                    <a:pt x="336362" y="40411"/>
                  </a:lnTo>
                  <a:lnTo>
                    <a:pt x="354029" y="30501"/>
                  </a:lnTo>
                  <a:lnTo>
                    <a:pt x="393069" y="19929"/>
                  </a:lnTo>
                  <a:lnTo>
                    <a:pt x="431285" y="15386"/>
                  </a:lnTo>
                  <a:lnTo>
                    <a:pt x="472723" y="9487"/>
                  </a:lnTo>
                  <a:lnTo>
                    <a:pt x="493615" y="6442"/>
                  </a:lnTo>
                  <a:lnTo>
                    <a:pt x="537860" y="556"/>
                  </a:lnTo>
                  <a:lnTo>
                    <a:pt x="579711" y="65"/>
                  </a:lnTo>
                  <a:lnTo>
                    <a:pt x="617425" y="0"/>
                  </a:lnTo>
                  <a:lnTo>
                    <a:pt x="660965" y="7059"/>
                  </a:lnTo>
                  <a:lnTo>
                    <a:pt x="705467" y="14812"/>
                  </a:lnTo>
                  <a:lnTo>
                    <a:pt x="750096" y="22190"/>
                  </a:lnTo>
                  <a:lnTo>
                    <a:pt x="794742" y="28821"/>
                  </a:lnTo>
                  <a:lnTo>
                    <a:pt x="838398" y="41931"/>
                  </a:lnTo>
                  <a:lnTo>
                    <a:pt x="876350" y="56580"/>
                  </a:lnTo>
                  <a:lnTo>
                    <a:pt x="919921" y="68786"/>
                  </a:lnTo>
                  <a:lnTo>
                    <a:pt x="943949" y="73291"/>
                  </a:lnTo>
                  <a:lnTo>
                    <a:pt x="957298" y="79201"/>
                  </a:lnTo>
                  <a:lnTo>
                    <a:pt x="1000057" y="106643"/>
                  </a:lnTo>
                  <a:lnTo>
                    <a:pt x="1041792" y="127953"/>
                  </a:lnTo>
                  <a:lnTo>
                    <a:pt x="1054914" y="136903"/>
                  </a:lnTo>
                  <a:lnTo>
                    <a:pt x="1076419" y="165849"/>
                  </a:lnTo>
                  <a:lnTo>
                    <a:pt x="1079285" y="175362"/>
                  </a:lnTo>
                  <a:lnTo>
                    <a:pt x="1079956" y="181451"/>
                  </a:lnTo>
                  <a:lnTo>
                    <a:pt x="1082899" y="187465"/>
                  </a:lnTo>
                  <a:lnTo>
                    <a:pt x="1086522" y="193445"/>
                  </a:lnTo>
                  <a:lnTo>
                    <a:pt x="1088133" y="199410"/>
                  </a:lnTo>
                  <a:lnTo>
                    <a:pt x="1087570" y="202390"/>
                  </a:lnTo>
                  <a:lnTo>
                    <a:pt x="1084299" y="208347"/>
                  </a:lnTo>
                  <a:lnTo>
                    <a:pt x="1082038" y="210332"/>
                  </a:lnTo>
                  <a:lnTo>
                    <a:pt x="1076880" y="212538"/>
                  </a:lnTo>
                  <a:lnTo>
                    <a:pt x="1075107" y="214118"/>
                  </a:lnTo>
                  <a:lnTo>
                    <a:pt x="1067289" y="226576"/>
                  </a:lnTo>
                  <a:lnTo>
                    <a:pt x="1059410" y="229679"/>
                  </a:lnTo>
                  <a:lnTo>
                    <a:pt x="1050286" y="232051"/>
                  </a:lnTo>
                  <a:lnTo>
                    <a:pt x="1038580" y="237972"/>
                  </a:lnTo>
                  <a:lnTo>
                    <a:pt x="1002582" y="243555"/>
                  </a:lnTo>
                  <a:lnTo>
                    <a:pt x="994271" y="247147"/>
                  </a:lnTo>
                  <a:lnTo>
                    <a:pt x="955307" y="249853"/>
                  </a:lnTo>
                  <a:lnTo>
                    <a:pt x="934921" y="252617"/>
                  </a:lnTo>
                  <a:lnTo>
                    <a:pt x="890870" y="258395"/>
                  </a:lnTo>
                  <a:lnTo>
                    <a:pt x="846274" y="258902"/>
                  </a:lnTo>
                  <a:lnTo>
                    <a:pt x="801630" y="258947"/>
                  </a:lnTo>
                  <a:lnTo>
                    <a:pt x="756982" y="258950"/>
                  </a:lnTo>
                  <a:lnTo>
                    <a:pt x="715098" y="258951"/>
                  </a:lnTo>
                  <a:lnTo>
                    <a:pt x="685670" y="261597"/>
                  </a:lnTo>
                  <a:lnTo>
                    <a:pt x="643677" y="267053"/>
                  </a:lnTo>
                  <a:lnTo>
                    <a:pt x="605944" y="267772"/>
                  </a:lnTo>
                  <a:lnTo>
                    <a:pt x="569470" y="267866"/>
                  </a:lnTo>
                  <a:lnTo>
                    <a:pt x="532721" y="268871"/>
                  </a:lnTo>
                  <a:lnTo>
                    <a:pt x="489063" y="275983"/>
                  </a:lnTo>
                  <a:lnTo>
                    <a:pt x="470565" y="277557"/>
                  </a:lnTo>
                  <a:lnTo>
                    <a:pt x="425994" y="287820"/>
                  </a:lnTo>
                  <a:lnTo>
                    <a:pt x="387175" y="296714"/>
                  </a:lnTo>
                  <a:lnTo>
                    <a:pt x="362386" y="308830"/>
                  </a:lnTo>
                  <a:lnTo>
                    <a:pt x="346049" y="312425"/>
                  </a:lnTo>
                  <a:lnTo>
                    <a:pt x="314619" y="327911"/>
                  </a:lnTo>
                  <a:lnTo>
                    <a:pt x="307510" y="330279"/>
                  </a:lnTo>
                  <a:lnTo>
                    <a:pt x="276836" y="354581"/>
                  </a:lnTo>
                  <a:lnTo>
                    <a:pt x="273854" y="355447"/>
                  </a:lnTo>
                  <a:lnTo>
                    <a:pt x="271866" y="357016"/>
                  </a:lnTo>
                  <a:lnTo>
                    <a:pt x="269657" y="361405"/>
                  </a:lnTo>
                  <a:lnTo>
                    <a:pt x="267247" y="372307"/>
                  </a:lnTo>
                  <a:lnTo>
                    <a:pt x="258960" y="383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80"/>
            <p:cNvSpPr/>
            <p:nvPr/>
          </p:nvSpPr>
          <p:spPr>
            <a:xfrm>
              <a:off x="3634383" y="2571750"/>
              <a:ext cx="17860" cy="116087"/>
            </a:xfrm>
            <a:custGeom>
              <a:avLst/>
              <a:gdLst/>
              <a:ahLst/>
              <a:cxnLst/>
              <a:rect l="0" t="0" r="0" b="0"/>
              <a:pathLst>
                <a:path w="17860" h="116087">
                  <a:moveTo>
                    <a:pt x="17859" y="0"/>
                  </a:moveTo>
                  <a:lnTo>
                    <a:pt x="17859" y="39106"/>
                  </a:lnTo>
                  <a:lnTo>
                    <a:pt x="15214" y="44831"/>
                  </a:lnTo>
                  <a:lnTo>
                    <a:pt x="10171" y="51850"/>
                  </a:lnTo>
                  <a:lnTo>
                    <a:pt x="9038" y="61115"/>
                  </a:lnTo>
                  <a:lnTo>
                    <a:pt x="2814" y="69362"/>
                  </a:lnTo>
                  <a:lnTo>
                    <a:pt x="834" y="77657"/>
                  </a:lnTo>
                  <a:lnTo>
                    <a:pt x="0" y="111751"/>
                  </a:lnTo>
                  <a:lnTo>
                    <a:pt x="992" y="113196"/>
                  </a:lnTo>
                  <a:lnTo>
                    <a:pt x="893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1"/>
            <p:cNvSpPr/>
            <p:nvPr/>
          </p:nvSpPr>
          <p:spPr>
            <a:xfrm>
              <a:off x="3330920" y="2419979"/>
              <a:ext cx="748980" cy="499424"/>
            </a:xfrm>
            <a:custGeom>
              <a:avLst/>
              <a:gdLst/>
              <a:ahLst/>
              <a:cxnLst/>
              <a:rect l="0" t="0" r="0" b="0"/>
              <a:pathLst>
                <a:path w="748980" h="499424">
                  <a:moveTo>
                    <a:pt x="580283" y="53544"/>
                  </a:moveTo>
                  <a:lnTo>
                    <a:pt x="566981" y="40242"/>
                  </a:lnTo>
                  <a:lnTo>
                    <a:pt x="561803" y="37711"/>
                  </a:lnTo>
                  <a:lnTo>
                    <a:pt x="559034" y="37035"/>
                  </a:lnTo>
                  <a:lnTo>
                    <a:pt x="544510" y="28795"/>
                  </a:lnTo>
                  <a:lnTo>
                    <a:pt x="541551" y="28115"/>
                  </a:lnTo>
                  <a:lnTo>
                    <a:pt x="528682" y="20887"/>
                  </a:lnTo>
                  <a:lnTo>
                    <a:pt x="514613" y="17740"/>
                  </a:lnTo>
                  <a:lnTo>
                    <a:pt x="502727" y="11958"/>
                  </a:lnTo>
                  <a:lnTo>
                    <a:pt x="466659" y="6429"/>
                  </a:lnTo>
                  <a:lnTo>
                    <a:pt x="462862" y="4275"/>
                  </a:lnTo>
                  <a:lnTo>
                    <a:pt x="429773" y="534"/>
                  </a:lnTo>
                  <a:lnTo>
                    <a:pt x="386882" y="0"/>
                  </a:lnTo>
                  <a:lnTo>
                    <a:pt x="344147" y="960"/>
                  </a:lnTo>
                  <a:lnTo>
                    <a:pt x="301314" y="9061"/>
                  </a:lnTo>
                  <a:lnTo>
                    <a:pt x="258704" y="17918"/>
                  </a:lnTo>
                  <a:lnTo>
                    <a:pt x="219378" y="32978"/>
                  </a:lnTo>
                  <a:lnTo>
                    <a:pt x="176320" y="50592"/>
                  </a:lnTo>
                  <a:lnTo>
                    <a:pt x="133849" y="74051"/>
                  </a:lnTo>
                  <a:lnTo>
                    <a:pt x="92130" y="100802"/>
                  </a:lnTo>
                  <a:lnTo>
                    <a:pt x="82868" y="109605"/>
                  </a:lnTo>
                  <a:lnTo>
                    <a:pt x="42477" y="153698"/>
                  </a:lnTo>
                  <a:lnTo>
                    <a:pt x="25030" y="175964"/>
                  </a:lnTo>
                  <a:lnTo>
                    <a:pt x="11012" y="217278"/>
                  </a:lnTo>
                  <a:lnTo>
                    <a:pt x="2351" y="241072"/>
                  </a:lnTo>
                  <a:lnTo>
                    <a:pt x="0" y="282740"/>
                  </a:lnTo>
                  <a:lnTo>
                    <a:pt x="10883" y="323297"/>
                  </a:lnTo>
                  <a:lnTo>
                    <a:pt x="16662" y="334169"/>
                  </a:lnTo>
                  <a:lnTo>
                    <a:pt x="51887" y="373310"/>
                  </a:lnTo>
                  <a:lnTo>
                    <a:pt x="86299" y="403127"/>
                  </a:lnTo>
                  <a:lnTo>
                    <a:pt x="126644" y="427234"/>
                  </a:lnTo>
                  <a:lnTo>
                    <a:pt x="169751" y="445880"/>
                  </a:lnTo>
                  <a:lnTo>
                    <a:pt x="214197" y="461258"/>
                  </a:lnTo>
                  <a:lnTo>
                    <a:pt x="258818" y="476206"/>
                  </a:lnTo>
                  <a:lnTo>
                    <a:pt x="303464" y="484030"/>
                  </a:lnTo>
                  <a:lnTo>
                    <a:pt x="343922" y="489703"/>
                  </a:lnTo>
                  <a:lnTo>
                    <a:pt x="383003" y="496960"/>
                  </a:lnTo>
                  <a:lnTo>
                    <a:pt x="419385" y="499423"/>
                  </a:lnTo>
                  <a:lnTo>
                    <a:pt x="459976" y="495169"/>
                  </a:lnTo>
                  <a:lnTo>
                    <a:pt x="503868" y="491635"/>
                  </a:lnTo>
                  <a:lnTo>
                    <a:pt x="543581" y="486465"/>
                  </a:lnTo>
                  <a:lnTo>
                    <a:pt x="580089" y="482026"/>
                  </a:lnTo>
                  <a:lnTo>
                    <a:pt x="620166" y="469852"/>
                  </a:lnTo>
                  <a:lnTo>
                    <a:pt x="658553" y="455326"/>
                  </a:lnTo>
                  <a:lnTo>
                    <a:pt x="677888" y="443789"/>
                  </a:lnTo>
                  <a:lnTo>
                    <a:pt x="711528" y="417566"/>
                  </a:lnTo>
                  <a:lnTo>
                    <a:pt x="719973" y="407816"/>
                  </a:lnTo>
                  <a:lnTo>
                    <a:pt x="738919" y="390827"/>
                  </a:lnTo>
                  <a:lnTo>
                    <a:pt x="746679" y="377053"/>
                  </a:lnTo>
                  <a:lnTo>
                    <a:pt x="748979" y="364042"/>
                  </a:lnTo>
                  <a:lnTo>
                    <a:pt x="748827" y="336049"/>
                  </a:lnTo>
                  <a:lnTo>
                    <a:pt x="739849" y="300575"/>
                  </a:lnTo>
                  <a:lnTo>
                    <a:pt x="711950" y="258926"/>
                  </a:lnTo>
                  <a:lnTo>
                    <a:pt x="672423" y="214307"/>
                  </a:lnTo>
                  <a:lnTo>
                    <a:pt x="633060" y="180034"/>
                  </a:lnTo>
                  <a:lnTo>
                    <a:pt x="589107" y="155125"/>
                  </a:lnTo>
                  <a:lnTo>
                    <a:pt x="549291" y="127616"/>
                  </a:lnTo>
                  <a:lnTo>
                    <a:pt x="508292" y="107861"/>
                  </a:lnTo>
                  <a:lnTo>
                    <a:pt x="465117" y="92337"/>
                  </a:lnTo>
                  <a:lnTo>
                    <a:pt x="438177" y="82998"/>
                  </a:lnTo>
                  <a:lnTo>
                    <a:pt x="392760" y="714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2"/>
            <p:cNvSpPr/>
            <p:nvPr/>
          </p:nvSpPr>
          <p:spPr>
            <a:xfrm>
              <a:off x="3330773" y="2696766"/>
              <a:ext cx="562572" cy="116087"/>
            </a:xfrm>
            <a:custGeom>
              <a:avLst/>
              <a:gdLst/>
              <a:ahLst/>
              <a:cxnLst/>
              <a:rect l="0" t="0" r="0" b="0"/>
              <a:pathLst>
                <a:path w="562572" h="116087">
                  <a:moveTo>
                    <a:pt x="0" y="8929"/>
                  </a:moveTo>
                  <a:lnTo>
                    <a:pt x="21250" y="8929"/>
                  </a:lnTo>
                  <a:lnTo>
                    <a:pt x="26974" y="6284"/>
                  </a:lnTo>
                  <a:lnTo>
                    <a:pt x="32824" y="2792"/>
                  </a:lnTo>
                  <a:lnTo>
                    <a:pt x="44665" y="551"/>
                  </a:lnTo>
                  <a:lnTo>
                    <a:pt x="88746" y="4"/>
                  </a:lnTo>
                  <a:lnTo>
                    <a:pt x="131518" y="0"/>
                  </a:lnTo>
                  <a:lnTo>
                    <a:pt x="172895" y="0"/>
                  </a:lnTo>
                  <a:lnTo>
                    <a:pt x="208382" y="992"/>
                  </a:lnTo>
                  <a:lnTo>
                    <a:pt x="245073" y="8102"/>
                  </a:lnTo>
                  <a:lnTo>
                    <a:pt x="274960" y="11412"/>
                  </a:lnTo>
                  <a:lnTo>
                    <a:pt x="318384" y="22222"/>
                  </a:lnTo>
                  <a:lnTo>
                    <a:pt x="361890" y="31128"/>
                  </a:lnTo>
                  <a:lnTo>
                    <a:pt x="403491" y="40056"/>
                  </a:lnTo>
                  <a:lnTo>
                    <a:pt x="446869" y="59915"/>
                  </a:lnTo>
                  <a:lnTo>
                    <a:pt x="464458" y="64385"/>
                  </a:lnTo>
                  <a:lnTo>
                    <a:pt x="479591" y="71993"/>
                  </a:lnTo>
                  <a:lnTo>
                    <a:pt x="483439" y="74785"/>
                  </a:lnTo>
                  <a:lnTo>
                    <a:pt x="493005" y="77886"/>
                  </a:lnTo>
                  <a:lnTo>
                    <a:pt x="502879" y="80256"/>
                  </a:lnTo>
                  <a:lnTo>
                    <a:pt x="517303" y="87217"/>
                  </a:lnTo>
                  <a:lnTo>
                    <a:pt x="523600" y="89365"/>
                  </a:lnTo>
                  <a:lnTo>
                    <a:pt x="532723" y="95160"/>
                  </a:lnTo>
                  <a:lnTo>
                    <a:pt x="538722" y="96863"/>
                  </a:lnTo>
                  <a:lnTo>
                    <a:pt x="540719" y="98310"/>
                  </a:lnTo>
                  <a:lnTo>
                    <a:pt x="542050" y="100266"/>
                  </a:lnTo>
                  <a:lnTo>
                    <a:pt x="542936" y="102563"/>
                  </a:lnTo>
                  <a:lnTo>
                    <a:pt x="544520" y="104094"/>
                  </a:lnTo>
                  <a:lnTo>
                    <a:pt x="548926" y="105795"/>
                  </a:lnTo>
                  <a:lnTo>
                    <a:pt x="550498" y="107241"/>
                  </a:lnTo>
                  <a:lnTo>
                    <a:pt x="552244" y="111493"/>
                  </a:lnTo>
                  <a:lnTo>
                    <a:pt x="553702" y="113024"/>
                  </a:lnTo>
                  <a:lnTo>
                    <a:pt x="562571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3"/>
            <p:cNvSpPr/>
            <p:nvPr/>
          </p:nvSpPr>
          <p:spPr>
            <a:xfrm>
              <a:off x="3152180" y="2937867"/>
              <a:ext cx="366118" cy="330400"/>
            </a:xfrm>
            <a:custGeom>
              <a:avLst/>
              <a:gdLst/>
              <a:ahLst/>
              <a:cxnLst/>
              <a:rect l="0" t="0" r="0" b="0"/>
              <a:pathLst>
                <a:path w="366118" h="330400">
                  <a:moveTo>
                    <a:pt x="0" y="0"/>
                  </a:moveTo>
                  <a:lnTo>
                    <a:pt x="4740" y="4741"/>
                  </a:lnTo>
                  <a:lnTo>
                    <a:pt x="9713" y="7068"/>
                  </a:lnTo>
                  <a:lnTo>
                    <a:pt x="12429" y="7689"/>
                  </a:lnTo>
                  <a:lnTo>
                    <a:pt x="20990" y="13302"/>
                  </a:lnTo>
                  <a:lnTo>
                    <a:pt x="24212" y="18480"/>
                  </a:lnTo>
                  <a:lnTo>
                    <a:pt x="26636" y="24089"/>
                  </a:lnTo>
                  <a:lnTo>
                    <a:pt x="47735" y="47636"/>
                  </a:lnTo>
                  <a:lnTo>
                    <a:pt x="69590" y="65156"/>
                  </a:lnTo>
                  <a:lnTo>
                    <a:pt x="77562" y="74599"/>
                  </a:lnTo>
                  <a:lnTo>
                    <a:pt x="96202" y="91392"/>
                  </a:lnTo>
                  <a:lnTo>
                    <a:pt x="104272" y="101142"/>
                  </a:lnTo>
                  <a:lnTo>
                    <a:pt x="122976" y="118132"/>
                  </a:lnTo>
                  <a:lnTo>
                    <a:pt x="131054" y="127909"/>
                  </a:lnTo>
                  <a:lnTo>
                    <a:pt x="162987" y="155689"/>
                  </a:lnTo>
                  <a:lnTo>
                    <a:pt x="175513" y="171917"/>
                  </a:lnTo>
                  <a:lnTo>
                    <a:pt x="214480" y="205950"/>
                  </a:lnTo>
                  <a:lnTo>
                    <a:pt x="255994" y="239400"/>
                  </a:lnTo>
                  <a:lnTo>
                    <a:pt x="296665" y="272742"/>
                  </a:lnTo>
                  <a:lnTo>
                    <a:pt x="338707" y="303590"/>
                  </a:lnTo>
                  <a:lnTo>
                    <a:pt x="366117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4"/>
            <p:cNvSpPr/>
            <p:nvPr/>
          </p:nvSpPr>
          <p:spPr>
            <a:xfrm>
              <a:off x="3348633" y="3518297"/>
              <a:ext cx="178595" cy="375048"/>
            </a:xfrm>
            <a:custGeom>
              <a:avLst/>
              <a:gdLst/>
              <a:ahLst/>
              <a:cxnLst/>
              <a:rect l="0" t="0" r="0" b="0"/>
              <a:pathLst>
                <a:path w="178595" h="375048">
                  <a:moveTo>
                    <a:pt x="178594" y="0"/>
                  </a:moveTo>
                  <a:lnTo>
                    <a:pt x="178594" y="41696"/>
                  </a:lnTo>
                  <a:lnTo>
                    <a:pt x="178594" y="65485"/>
                  </a:lnTo>
                  <a:lnTo>
                    <a:pt x="175948" y="71438"/>
                  </a:lnTo>
                  <a:lnTo>
                    <a:pt x="172457" y="77391"/>
                  </a:lnTo>
                  <a:lnTo>
                    <a:pt x="170216" y="89297"/>
                  </a:lnTo>
                  <a:lnTo>
                    <a:pt x="170032" y="92273"/>
                  </a:lnTo>
                  <a:lnTo>
                    <a:pt x="167181" y="98226"/>
                  </a:lnTo>
                  <a:lnTo>
                    <a:pt x="155447" y="114101"/>
                  </a:lnTo>
                  <a:lnTo>
                    <a:pt x="149878" y="132083"/>
                  </a:lnTo>
                  <a:lnTo>
                    <a:pt x="119040" y="175760"/>
                  </a:lnTo>
                  <a:lnTo>
                    <a:pt x="109797" y="194424"/>
                  </a:lnTo>
                  <a:lnTo>
                    <a:pt x="102937" y="212699"/>
                  </a:lnTo>
                  <a:lnTo>
                    <a:pt x="74392" y="256070"/>
                  </a:lnTo>
                  <a:lnTo>
                    <a:pt x="47624" y="297571"/>
                  </a:lnTo>
                  <a:lnTo>
                    <a:pt x="30758" y="318223"/>
                  </a:lnTo>
                  <a:lnTo>
                    <a:pt x="24927" y="330346"/>
                  </a:lnTo>
                  <a:lnTo>
                    <a:pt x="12653" y="345274"/>
                  </a:lnTo>
                  <a:lnTo>
                    <a:pt x="7019" y="357186"/>
                  </a:lnTo>
                  <a:lnTo>
                    <a:pt x="3120" y="363140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5"/>
            <p:cNvSpPr/>
            <p:nvPr/>
          </p:nvSpPr>
          <p:spPr>
            <a:xfrm>
              <a:off x="3536156" y="3580805"/>
              <a:ext cx="160736" cy="276821"/>
            </a:xfrm>
            <a:custGeom>
              <a:avLst/>
              <a:gdLst/>
              <a:ahLst/>
              <a:cxnLst/>
              <a:rect l="0" t="0" r="0" b="0"/>
              <a:pathLst>
                <a:path w="160736" h="276821">
                  <a:moveTo>
                    <a:pt x="0" y="0"/>
                  </a:moveTo>
                  <a:lnTo>
                    <a:pt x="0" y="12428"/>
                  </a:lnTo>
                  <a:lnTo>
                    <a:pt x="9095" y="40875"/>
                  </a:lnTo>
                  <a:lnTo>
                    <a:pt x="14822" y="51357"/>
                  </a:lnTo>
                  <a:lnTo>
                    <a:pt x="22200" y="77882"/>
                  </a:lnTo>
                  <a:lnTo>
                    <a:pt x="47661" y="122419"/>
                  </a:lnTo>
                  <a:lnTo>
                    <a:pt x="65158" y="151854"/>
                  </a:lnTo>
                  <a:lnTo>
                    <a:pt x="95997" y="194287"/>
                  </a:lnTo>
                  <a:lnTo>
                    <a:pt x="127096" y="238067"/>
                  </a:lnTo>
                  <a:lnTo>
                    <a:pt x="137846" y="247690"/>
                  </a:lnTo>
                  <a:lnTo>
                    <a:pt x="160735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6"/>
            <p:cNvSpPr/>
            <p:nvPr/>
          </p:nvSpPr>
          <p:spPr>
            <a:xfrm>
              <a:off x="3616523" y="3125391"/>
              <a:ext cx="133947" cy="178594"/>
            </a:xfrm>
            <a:custGeom>
              <a:avLst/>
              <a:gdLst/>
              <a:ahLst/>
              <a:cxnLst/>
              <a:rect l="0" t="0" r="0" b="0"/>
              <a:pathLst>
                <a:path w="133947" h="178594">
                  <a:moveTo>
                    <a:pt x="133946" y="0"/>
                  </a:moveTo>
                  <a:lnTo>
                    <a:pt x="133946" y="4740"/>
                  </a:lnTo>
                  <a:lnTo>
                    <a:pt x="131300" y="9713"/>
                  </a:lnTo>
                  <a:lnTo>
                    <a:pt x="121517" y="25731"/>
                  </a:lnTo>
                  <a:lnTo>
                    <a:pt x="114155" y="44117"/>
                  </a:lnTo>
                  <a:lnTo>
                    <a:pt x="80353" y="87431"/>
                  </a:lnTo>
                  <a:lnTo>
                    <a:pt x="64491" y="103934"/>
                  </a:lnTo>
                  <a:lnTo>
                    <a:pt x="33110" y="127982"/>
                  </a:lnTo>
                  <a:lnTo>
                    <a:pt x="23921" y="141659"/>
                  </a:lnTo>
                  <a:lnTo>
                    <a:pt x="18065" y="155937"/>
                  </a:lnTo>
                  <a:lnTo>
                    <a:pt x="16012" y="157536"/>
                  </a:lnTo>
                  <a:lnTo>
                    <a:pt x="13652" y="158602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38"/>
          <p:cNvGrpSpPr/>
          <p:nvPr/>
        </p:nvGrpSpPr>
        <p:grpSpPr>
          <a:xfrm>
            <a:off x="2848570" y="2544961"/>
            <a:ext cx="232063" cy="910829"/>
            <a:chOff x="2848570" y="2544961"/>
            <a:chExt cx="232063" cy="910829"/>
          </a:xfrm>
        </p:grpSpPr>
        <p:sp>
          <p:nvSpPr>
            <p:cNvPr id="15" name="SMARTInkShape-87"/>
            <p:cNvSpPr/>
            <p:nvPr/>
          </p:nvSpPr>
          <p:spPr>
            <a:xfrm>
              <a:off x="2857500" y="2669977"/>
              <a:ext cx="169665" cy="53579"/>
            </a:xfrm>
            <a:custGeom>
              <a:avLst/>
              <a:gdLst/>
              <a:ahLst/>
              <a:cxnLst/>
              <a:rect l="0" t="0" r="0" b="0"/>
              <a:pathLst>
                <a:path w="169665" h="53579">
                  <a:moveTo>
                    <a:pt x="0" y="53578"/>
                  </a:moveTo>
                  <a:lnTo>
                    <a:pt x="38805" y="47441"/>
                  </a:lnTo>
                  <a:lnTo>
                    <a:pt x="61879" y="44483"/>
                  </a:lnTo>
                  <a:lnTo>
                    <a:pt x="79588" y="36118"/>
                  </a:lnTo>
                  <a:lnTo>
                    <a:pt x="72610" y="28065"/>
                  </a:lnTo>
                  <a:lnTo>
                    <a:pt x="63852" y="26901"/>
                  </a:lnTo>
                  <a:lnTo>
                    <a:pt x="58166" y="26822"/>
                  </a:lnTo>
                  <a:lnTo>
                    <a:pt x="56636" y="25819"/>
                  </a:lnTo>
                  <a:lnTo>
                    <a:pt x="55617" y="24157"/>
                  </a:lnTo>
                  <a:lnTo>
                    <a:pt x="53613" y="17968"/>
                  </a:lnTo>
                  <a:lnTo>
                    <a:pt x="96419" y="17859"/>
                  </a:lnTo>
                  <a:lnTo>
                    <a:pt x="104369" y="18851"/>
                  </a:lnTo>
                  <a:lnTo>
                    <a:pt x="130071" y="25961"/>
                  </a:lnTo>
                  <a:lnTo>
                    <a:pt x="169618" y="26789"/>
                  </a:lnTo>
                  <a:lnTo>
                    <a:pt x="164910" y="22048"/>
                  </a:lnTo>
                  <a:lnTo>
                    <a:pt x="159944" y="19721"/>
                  </a:lnTo>
                  <a:lnTo>
                    <a:pt x="136891" y="16940"/>
                  </a:lnTo>
                  <a:lnTo>
                    <a:pt x="125010" y="10805"/>
                  </a:lnTo>
                  <a:lnTo>
                    <a:pt x="91159" y="6332"/>
                  </a:lnTo>
                  <a:lnTo>
                    <a:pt x="84171" y="2814"/>
                  </a:lnTo>
                  <a:lnTo>
                    <a:pt x="68570" y="370"/>
                  </a:lnTo>
                  <a:lnTo>
                    <a:pt x="36100" y="0"/>
                  </a:lnTo>
                  <a:lnTo>
                    <a:pt x="48181" y="0"/>
                  </a:lnTo>
                  <a:lnTo>
                    <a:pt x="53825" y="2645"/>
                  </a:lnTo>
                  <a:lnTo>
                    <a:pt x="59641" y="6136"/>
                  </a:lnTo>
                  <a:lnTo>
                    <a:pt x="71459" y="8378"/>
                  </a:lnTo>
                  <a:lnTo>
                    <a:pt x="87315" y="9849"/>
                  </a:lnTo>
                  <a:lnTo>
                    <a:pt x="107941" y="15983"/>
                  </a:lnTo>
                  <a:lnTo>
                    <a:pt x="151593" y="17853"/>
                  </a:lnTo>
                  <a:lnTo>
                    <a:pt x="169664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8"/>
            <p:cNvSpPr/>
            <p:nvPr/>
          </p:nvSpPr>
          <p:spPr>
            <a:xfrm>
              <a:off x="2848570" y="2544961"/>
              <a:ext cx="223244" cy="187524"/>
            </a:xfrm>
            <a:custGeom>
              <a:avLst/>
              <a:gdLst/>
              <a:ahLst/>
              <a:cxnLst/>
              <a:rect l="0" t="0" r="0" b="0"/>
              <a:pathLst>
                <a:path w="223244" h="187524">
                  <a:moveTo>
                    <a:pt x="0" y="133945"/>
                  </a:moveTo>
                  <a:lnTo>
                    <a:pt x="21250" y="133945"/>
                  </a:lnTo>
                  <a:lnTo>
                    <a:pt x="23097" y="134937"/>
                  </a:lnTo>
                  <a:lnTo>
                    <a:pt x="24327" y="136591"/>
                  </a:lnTo>
                  <a:lnTo>
                    <a:pt x="25148" y="138686"/>
                  </a:lnTo>
                  <a:lnTo>
                    <a:pt x="27679" y="140082"/>
                  </a:lnTo>
                  <a:lnTo>
                    <a:pt x="46127" y="142712"/>
                  </a:lnTo>
                  <a:lnTo>
                    <a:pt x="88757" y="142874"/>
                  </a:lnTo>
                  <a:lnTo>
                    <a:pt x="126742" y="142875"/>
                  </a:lnTo>
                  <a:lnTo>
                    <a:pt x="133390" y="145521"/>
                  </a:lnTo>
                  <a:lnTo>
                    <a:pt x="139652" y="149012"/>
                  </a:lnTo>
                  <a:lnTo>
                    <a:pt x="149747" y="150977"/>
                  </a:lnTo>
                  <a:lnTo>
                    <a:pt x="193404" y="151798"/>
                  </a:lnTo>
                  <a:lnTo>
                    <a:pt x="213025" y="151805"/>
                  </a:lnTo>
                  <a:lnTo>
                    <a:pt x="169485" y="151805"/>
                  </a:lnTo>
                  <a:lnTo>
                    <a:pt x="166568" y="151805"/>
                  </a:lnTo>
                  <a:lnTo>
                    <a:pt x="160682" y="149159"/>
                  </a:lnTo>
                  <a:lnTo>
                    <a:pt x="154758" y="145668"/>
                  </a:lnTo>
                  <a:lnTo>
                    <a:pt x="142870" y="143427"/>
                  </a:lnTo>
                  <a:lnTo>
                    <a:pt x="100089" y="142879"/>
                  </a:lnTo>
                  <a:lnTo>
                    <a:pt x="56561" y="142875"/>
                  </a:lnTo>
                  <a:lnTo>
                    <a:pt x="17860" y="142875"/>
                  </a:lnTo>
                  <a:lnTo>
                    <a:pt x="17860" y="135186"/>
                  </a:lnTo>
                  <a:lnTo>
                    <a:pt x="18852" y="134773"/>
                  </a:lnTo>
                  <a:lnTo>
                    <a:pt x="43030" y="133946"/>
                  </a:lnTo>
                  <a:lnTo>
                    <a:pt x="75775" y="102819"/>
                  </a:lnTo>
                  <a:lnTo>
                    <a:pt x="78326" y="97621"/>
                  </a:lnTo>
                  <a:lnTo>
                    <a:pt x="79964" y="90941"/>
                  </a:lnTo>
                  <a:lnTo>
                    <a:pt x="86425" y="82493"/>
                  </a:lnTo>
                  <a:lnTo>
                    <a:pt x="88021" y="77012"/>
                  </a:lnTo>
                  <a:lnTo>
                    <a:pt x="89438" y="75154"/>
                  </a:lnTo>
                  <a:lnTo>
                    <a:pt x="95182" y="71546"/>
                  </a:lnTo>
                  <a:lnTo>
                    <a:pt x="96873" y="67187"/>
                  </a:lnTo>
                  <a:lnTo>
                    <a:pt x="98108" y="55230"/>
                  </a:lnTo>
                  <a:lnTo>
                    <a:pt x="104340" y="46775"/>
                  </a:lnTo>
                  <a:lnTo>
                    <a:pt x="105905" y="41294"/>
                  </a:lnTo>
                  <a:lnTo>
                    <a:pt x="107314" y="39436"/>
                  </a:lnTo>
                  <a:lnTo>
                    <a:pt x="113046" y="35828"/>
                  </a:lnTo>
                  <a:lnTo>
                    <a:pt x="116812" y="26721"/>
                  </a:lnTo>
                  <a:lnTo>
                    <a:pt x="122144" y="19934"/>
                  </a:lnTo>
                  <a:lnTo>
                    <a:pt x="124638" y="10574"/>
                  </a:lnTo>
                  <a:lnTo>
                    <a:pt x="125756" y="10026"/>
                  </a:lnTo>
                  <a:lnTo>
                    <a:pt x="129644" y="9417"/>
                  </a:lnTo>
                  <a:lnTo>
                    <a:pt x="131078" y="8262"/>
                  </a:lnTo>
                  <a:lnTo>
                    <a:pt x="133912" y="113"/>
                  </a:lnTo>
                  <a:lnTo>
                    <a:pt x="142866" y="0"/>
                  </a:lnTo>
                  <a:lnTo>
                    <a:pt x="142875" y="22200"/>
                  </a:lnTo>
                  <a:lnTo>
                    <a:pt x="143868" y="23729"/>
                  </a:lnTo>
                  <a:lnTo>
                    <a:pt x="145521" y="24749"/>
                  </a:lnTo>
                  <a:lnTo>
                    <a:pt x="147616" y="25429"/>
                  </a:lnTo>
                  <a:lnTo>
                    <a:pt x="149012" y="26875"/>
                  </a:lnTo>
                  <a:lnTo>
                    <a:pt x="150564" y="31127"/>
                  </a:lnTo>
                  <a:lnTo>
                    <a:pt x="152791" y="63323"/>
                  </a:lnTo>
                  <a:lnTo>
                    <a:pt x="159906" y="79602"/>
                  </a:lnTo>
                  <a:lnTo>
                    <a:pt x="160366" y="84327"/>
                  </a:lnTo>
                  <a:lnTo>
                    <a:pt x="163217" y="89733"/>
                  </a:lnTo>
                  <a:lnTo>
                    <a:pt x="166799" y="95444"/>
                  </a:lnTo>
                  <a:lnTo>
                    <a:pt x="169808" y="104237"/>
                  </a:lnTo>
                  <a:lnTo>
                    <a:pt x="175550" y="113126"/>
                  </a:lnTo>
                  <a:lnTo>
                    <a:pt x="178684" y="122044"/>
                  </a:lnTo>
                  <a:lnTo>
                    <a:pt x="194412" y="143427"/>
                  </a:lnTo>
                  <a:lnTo>
                    <a:pt x="196050" y="154890"/>
                  </a:lnTo>
                  <a:lnTo>
                    <a:pt x="197177" y="156838"/>
                  </a:lnTo>
                  <a:lnTo>
                    <a:pt x="198920" y="158137"/>
                  </a:lnTo>
                  <a:lnTo>
                    <a:pt x="201075" y="159003"/>
                  </a:lnTo>
                  <a:lnTo>
                    <a:pt x="202511" y="160572"/>
                  </a:lnTo>
                  <a:lnTo>
                    <a:pt x="205005" y="168271"/>
                  </a:lnTo>
                  <a:lnTo>
                    <a:pt x="207860" y="169045"/>
                  </a:lnTo>
                  <a:lnTo>
                    <a:pt x="210011" y="169251"/>
                  </a:lnTo>
                  <a:lnTo>
                    <a:pt x="211445" y="170381"/>
                  </a:lnTo>
                  <a:lnTo>
                    <a:pt x="214201" y="178215"/>
                  </a:lnTo>
                  <a:lnTo>
                    <a:pt x="214313" y="187523"/>
                  </a:lnTo>
                  <a:lnTo>
                    <a:pt x="223243" y="187523"/>
                  </a:lnTo>
                  <a:lnTo>
                    <a:pt x="196453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9"/>
            <p:cNvSpPr/>
            <p:nvPr/>
          </p:nvSpPr>
          <p:spPr>
            <a:xfrm>
              <a:off x="3027164" y="2705695"/>
              <a:ext cx="53469" cy="750095"/>
            </a:xfrm>
            <a:custGeom>
              <a:avLst/>
              <a:gdLst/>
              <a:ahLst/>
              <a:cxnLst/>
              <a:rect l="0" t="0" r="0" b="0"/>
              <a:pathLst>
                <a:path w="53469" h="750095">
                  <a:moveTo>
                    <a:pt x="35719" y="0"/>
                  </a:moveTo>
                  <a:lnTo>
                    <a:pt x="28030" y="0"/>
                  </a:lnTo>
                  <a:lnTo>
                    <a:pt x="31897" y="0"/>
                  </a:lnTo>
                  <a:lnTo>
                    <a:pt x="33171" y="993"/>
                  </a:lnTo>
                  <a:lnTo>
                    <a:pt x="35689" y="8821"/>
                  </a:lnTo>
                  <a:lnTo>
                    <a:pt x="40451" y="13638"/>
                  </a:lnTo>
                  <a:lnTo>
                    <a:pt x="42783" y="18629"/>
                  </a:lnTo>
                  <a:lnTo>
                    <a:pt x="45568" y="33600"/>
                  </a:lnTo>
                  <a:lnTo>
                    <a:pt x="50764" y="42918"/>
                  </a:lnTo>
                  <a:lnTo>
                    <a:pt x="53468" y="74057"/>
                  </a:lnTo>
                  <a:lnTo>
                    <a:pt x="50884" y="80208"/>
                  </a:lnTo>
                  <a:lnTo>
                    <a:pt x="48805" y="83238"/>
                  </a:lnTo>
                  <a:lnTo>
                    <a:pt x="45880" y="96983"/>
                  </a:lnTo>
                  <a:lnTo>
                    <a:pt x="44670" y="138998"/>
                  </a:lnTo>
                  <a:lnTo>
                    <a:pt x="44649" y="180904"/>
                  </a:lnTo>
                  <a:lnTo>
                    <a:pt x="43656" y="225480"/>
                  </a:lnTo>
                  <a:lnTo>
                    <a:pt x="37581" y="243014"/>
                  </a:lnTo>
                  <a:lnTo>
                    <a:pt x="35828" y="282886"/>
                  </a:lnTo>
                  <a:lnTo>
                    <a:pt x="34733" y="324452"/>
                  </a:lnTo>
                  <a:lnTo>
                    <a:pt x="27617" y="360165"/>
                  </a:lnTo>
                  <a:lnTo>
                    <a:pt x="25870" y="395883"/>
                  </a:lnTo>
                  <a:lnTo>
                    <a:pt x="18693" y="437739"/>
                  </a:lnTo>
                  <a:lnTo>
                    <a:pt x="17908" y="482040"/>
                  </a:lnTo>
                  <a:lnTo>
                    <a:pt x="17862" y="523866"/>
                  </a:lnTo>
                  <a:lnTo>
                    <a:pt x="17860" y="565546"/>
                  </a:lnTo>
                  <a:lnTo>
                    <a:pt x="17859" y="607219"/>
                  </a:lnTo>
                  <a:lnTo>
                    <a:pt x="16867" y="645750"/>
                  </a:lnTo>
                  <a:lnTo>
                    <a:pt x="10171" y="663360"/>
                  </a:lnTo>
                  <a:lnTo>
                    <a:pt x="8944" y="705277"/>
                  </a:lnTo>
                  <a:lnTo>
                    <a:pt x="8930" y="730468"/>
                  </a:lnTo>
                  <a:lnTo>
                    <a:pt x="1241" y="739768"/>
                  </a:lnTo>
                  <a:lnTo>
                    <a:pt x="0" y="750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00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Vassal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person that received land from a lord in exchange for loyalty and service.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41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Fief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estate granted to a vassal by a lord under the feudal system in medieval Europe.</a:t>
            </a:r>
            <a:endParaRPr lang="en-US" sz="3200" dirty="0"/>
          </a:p>
        </p:txBody>
      </p:sp>
      <p:sp>
        <p:nvSpPr>
          <p:cNvPr id="4" name="SMARTInkShape-91"/>
          <p:cNvSpPr/>
          <p:nvPr/>
        </p:nvSpPr>
        <p:spPr>
          <a:xfrm>
            <a:off x="1518047" y="1714500"/>
            <a:ext cx="4080868" cy="53579"/>
          </a:xfrm>
          <a:custGeom>
            <a:avLst/>
            <a:gdLst/>
            <a:ahLst/>
            <a:cxnLst/>
            <a:rect l="0" t="0" r="0" b="0"/>
            <a:pathLst>
              <a:path w="4080868" h="53579">
                <a:moveTo>
                  <a:pt x="0" y="17859"/>
                </a:moveTo>
                <a:lnTo>
                  <a:pt x="4740" y="17859"/>
                </a:lnTo>
                <a:lnTo>
                  <a:pt x="9713" y="15214"/>
                </a:lnTo>
                <a:lnTo>
                  <a:pt x="16250" y="10171"/>
                </a:lnTo>
                <a:lnTo>
                  <a:pt x="24670" y="9175"/>
                </a:lnTo>
                <a:lnTo>
                  <a:pt x="43549" y="8962"/>
                </a:lnTo>
                <a:lnTo>
                  <a:pt x="51766" y="11590"/>
                </a:lnTo>
                <a:lnTo>
                  <a:pt x="58726" y="15073"/>
                </a:lnTo>
                <a:lnTo>
                  <a:pt x="65126" y="16621"/>
                </a:lnTo>
                <a:lnTo>
                  <a:pt x="108515" y="9265"/>
                </a:lnTo>
                <a:lnTo>
                  <a:pt x="150182" y="8938"/>
                </a:lnTo>
                <a:lnTo>
                  <a:pt x="190579" y="8930"/>
                </a:lnTo>
                <a:lnTo>
                  <a:pt x="233388" y="8930"/>
                </a:lnTo>
                <a:lnTo>
                  <a:pt x="276984" y="8930"/>
                </a:lnTo>
                <a:lnTo>
                  <a:pt x="318502" y="8930"/>
                </a:lnTo>
                <a:lnTo>
                  <a:pt x="361900" y="8930"/>
                </a:lnTo>
                <a:lnTo>
                  <a:pt x="404740" y="8930"/>
                </a:lnTo>
                <a:lnTo>
                  <a:pt x="449126" y="8930"/>
                </a:lnTo>
                <a:lnTo>
                  <a:pt x="490581" y="8930"/>
                </a:lnTo>
                <a:lnTo>
                  <a:pt x="532772" y="8930"/>
                </a:lnTo>
                <a:lnTo>
                  <a:pt x="574474" y="8930"/>
                </a:lnTo>
                <a:lnTo>
                  <a:pt x="614413" y="8930"/>
                </a:lnTo>
                <a:lnTo>
                  <a:pt x="658199" y="8930"/>
                </a:lnTo>
                <a:lnTo>
                  <a:pt x="682467" y="9922"/>
                </a:lnTo>
                <a:lnTo>
                  <a:pt x="711288" y="17032"/>
                </a:lnTo>
                <a:lnTo>
                  <a:pt x="753972" y="17838"/>
                </a:lnTo>
                <a:lnTo>
                  <a:pt x="798570" y="17859"/>
                </a:lnTo>
                <a:lnTo>
                  <a:pt x="832520" y="18852"/>
                </a:lnTo>
                <a:lnTo>
                  <a:pt x="850197" y="24927"/>
                </a:lnTo>
                <a:lnTo>
                  <a:pt x="889881" y="26716"/>
                </a:lnTo>
                <a:lnTo>
                  <a:pt x="930012" y="26786"/>
                </a:lnTo>
                <a:lnTo>
                  <a:pt x="950373" y="27781"/>
                </a:lnTo>
                <a:lnTo>
                  <a:pt x="988599" y="35167"/>
                </a:lnTo>
                <a:lnTo>
                  <a:pt x="1030138" y="35697"/>
                </a:lnTo>
                <a:lnTo>
                  <a:pt x="1072785" y="35718"/>
                </a:lnTo>
                <a:lnTo>
                  <a:pt x="1116374" y="35719"/>
                </a:lnTo>
                <a:lnTo>
                  <a:pt x="1157892" y="35719"/>
                </a:lnTo>
                <a:lnTo>
                  <a:pt x="1167148" y="38365"/>
                </a:lnTo>
                <a:lnTo>
                  <a:pt x="1175560" y="41856"/>
                </a:lnTo>
                <a:lnTo>
                  <a:pt x="1214601" y="44485"/>
                </a:lnTo>
                <a:lnTo>
                  <a:pt x="1244225" y="45619"/>
                </a:lnTo>
                <a:lnTo>
                  <a:pt x="1283230" y="53025"/>
                </a:lnTo>
                <a:lnTo>
                  <a:pt x="1324816" y="53556"/>
                </a:lnTo>
                <a:lnTo>
                  <a:pt x="1366257" y="53577"/>
                </a:lnTo>
                <a:lnTo>
                  <a:pt x="1407915" y="53578"/>
                </a:lnTo>
                <a:lnTo>
                  <a:pt x="1448471" y="53578"/>
                </a:lnTo>
                <a:lnTo>
                  <a:pt x="1488390" y="53578"/>
                </a:lnTo>
                <a:lnTo>
                  <a:pt x="1529959" y="53578"/>
                </a:lnTo>
                <a:lnTo>
                  <a:pt x="1571625" y="53578"/>
                </a:lnTo>
                <a:lnTo>
                  <a:pt x="1613297" y="53578"/>
                </a:lnTo>
                <a:lnTo>
                  <a:pt x="1654969" y="53578"/>
                </a:lnTo>
                <a:lnTo>
                  <a:pt x="1696641" y="53578"/>
                </a:lnTo>
                <a:lnTo>
                  <a:pt x="1738312" y="53578"/>
                </a:lnTo>
                <a:lnTo>
                  <a:pt x="1779984" y="53578"/>
                </a:lnTo>
                <a:lnTo>
                  <a:pt x="1821656" y="53578"/>
                </a:lnTo>
                <a:lnTo>
                  <a:pt x="1863328" y="53578"/>
                </a:lnTo>
                <a:lnTo>
                  <a:pt x="1905000" y="53578"/>
                </a:lnTo>
                <a:lnTo>
                  <a:pt x="1945863" y="53578"/>
                </a:lnTo>
                <a:lnTo>
                  <a:pt x="1985424" y="53578"/>
                </a:lnTo>
                <a:lnTo>
                  <a:pt x="2026522" y="53578"/>
                </a:lnTo>
                <a:lnTo>
                  <a:pt x="2068681" y="53578"/>
                </a:lnTo>
                <a:lnTo>
                  <a:pt x="2109167" y="53578"/>
                </a:lnTo>
                <a:lnTo>
                  <a:pt x="2148710" y="53578"/>
                </a:lnTo>
                <a:lnTo>
                  <a:pt x="2192453" y="45890"/>
                </a:lnTo>
                <a:lnTo>
                  <a:pt x="2234074" y="44757"/>
                </a:lnTo>
                <a:lnTo>
                  <a:pt x="2273716" y="44658"/>
                </a:lnTo>
                <a:lnTo>
                  <a:pt x="2314520" y="44649"/>
                </a:lnTo>
                <a:lnTo>
                  <a:pt x="2358831" y="44649"/>
                </a:lnTo>
                <a:lnTo>
                  <a:pt x="2398709" y="44648"/>
                </a:lnTo>
                <a:lnTo>
                  <a:pt x="2442481" y="44648"/>
                </a:lnTo>
                <a:lnTo>
                  <a:pt x="2484105" y="44648"/>
                </a:lnTo>
                <a:lnTo>
                  <a:pt x="2528488" y="44648"/>
                </a:lnTo>
                <a:lnTo>
                  <a:pt x="2573113" y="44648"/>
                </a:lnTo>
                <a:lnTo>
                  <a:pt x="2613019" y="44648"/>
                </a:lnTo>
                <a:lnTo>
                  <a:pt x="2656794" y="44648"/>
                </a:lnTo>
                <a:lnTo>
                  <a:pt x="2700659" y="44648"/>
                </a:lnTo>
                <a:lnTo>
                  <a:pt x="2743556" y="44648"/>
                </a:lnTo>
                <a:lnTo>
                  <a:pt x="2786173" y="44648"/>
                </a:lnTo>
                <a:lnTo>
                  <a:pt x="2830543" y="44648"/>
                </a:lnTo>
                <a:lnTo>
                  <a:pt x="2872373" y="44648"/>
                </a:lnTo>
                <a:lnTo>
                  <a:pt x="2914054" y="44648"/>
                </a:lnTo>
                <a:lnTo>
                  <a:pt x="2958372" y="44648"/>
                </a:lnTo>
                <a:lnTo>
                  <a:pt x="2973770" y="43656"/>
                </a:lnTo>
                <a:lnTo>
                  <a:pt x="3013649" y="36270"/>
                </a:lnTo>
                <a:lnTo>
                  <a:pt x="3053550" y="35767"/>
                </a:lnTo>
                <a:lnTo>
                  <a:pt x="3095426" y="35721"/>
                </a:lnTo>
                <a:lnTo>
                  <a:pt x="3134482" y="35719"/>
                </a:lnTo>
                <a:lnTo>
                  <a:pt x="3176001" y="35719"/>
                </a:lnTo>
                <a:lnTo>
                  <a:pt x="3215240" y="35719"/>
                </a:lnTo>
                <a:lnTo>
                  <a:pt x="3256197" y="35719"/>
                </a:lnTo>
                <a:lnTo>
                  <a:pt x="3296377" y="35719"/>
                </a:lnTo>
                <a:lnTo>
                  <a:pt x="3338079" y="35719"/>
                </a:lnTo>
                <a:lnTo>
                  <a:pt x="3346588" y="33073"/>
                </a:lnTo>
                <a:lnTo>
                  <a:pt x="3354669" y="29582"/>
                </a:lnTo>
                <a:lnTo>
                  <a:pt x="3396173" y="26862"/>
                </a:lnTo>
                <a:lnTo>
                  <a:pt x="3440503" y="26790"/>
                </a:lnTo>
                <a:lnTo>
                  <a:pt x="3480987" y="26789"/>
                </a:lnTo>
                <a:lnTo>
                  <a:pt x="3525312" y="26789"/>
                </a:lnTo>
                <a:lnTo>
                  <a:pt x="3566083" y="26789"/>
                </a:lnTo>
                <a:lnTo>
                  <a:pt x="3610170" y="26789"/>
                </a:lnTo>
                <a:lnTo>
                  <a:pt x="3628534" y="25797"/>
                </a:lnTo>
                <a:lnTo>
                  <a:pt x="3645911" y="19101"/>
                </a:lnTo>
                <a:lnTo>
                  <a:pt x="3686370" y="17892"/>
                </a:lnTo>
                <a:lnTo>
                  <a:pt x="3730910" y="17860"/>
                </a:lnTo>
                <a:lnTo>
                  <a:pt x="3762285" y="16867"/>
                </a:lnTo>
                <a:lnTo>
                  <a:pt x="3779298" y="10792"/>
                </a:lnTo>
                <a:lnTo>
                  <a:pt x="3823522" y="8962"/>
                </a:lnTo>
                <a:lnTo>
                  <a:pt x="3867886" y="8930"/>
                </a:lnTo>
                <a:lnTo>
                  <a:pt x="3912528" y="368"/>
                </a:lnTo>
                <a:lnTo>
                  <a:pt x="3954228" y="10"/>
                </a:lnTo>
                <a:lnTo>
                  <a:pt x="3997608" y="0"/>
                </a:lnTo>
                <a:lnTo>
                  <a:pt x="4042092" y="0"/>
                </a:lnTo>
                <a:lnTo>
                  <a:pt x="408086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92"/>
          <p:cNvSpPr/>
          <p:nvPr/>
        </p:nvSpPr>
        <p:spPr>
          <a:xfrm>
            <a:off x="1526977" y="3670103"/>
            <a:ext cx="3562946" cy="241101"/>
          </a:xfrm>
          <a:custGeom>
            <a:avLst/>
            <a:gdLst/>
            <a:ahLst/>
            <a:cxnLst/>
            <a:rect l="0" t="0" r="0" b="0"/>
            <a:pathLst>
              <a:path w="3562946" h="241101">
                <a:moveTo>
                  <a:pt x="0" y="241100"/>
                </a:moveTo>
                <a:lnTo>
                  <a:pt x="8121" y="233971"/>
                </a:lnTo>
                <a:lnTo>
                  <a:pt x="21368" y="226861"/>
                </a:lnTo>
                <a:lnTo>
                  <a:pt x="47594" y="216430"/>
                </a:lnTo>
                <a:lnTo>
                  <a:pt x="83620" y="196402"/>
                </a:lnTo>
                <a:lnTo>
                  <a:pt x="124517" y="181234"/>
                </a:lnTo>
                <a:lnTo>
                  <a:pt x="161844" y="171811"/>
                </a:lnTo>
                <a:lnTo>
                  <a:pt x="200788" y="157647"/>
                </a:lnTo>
                <a:lnTo>
                  <a:pt x="226891" y="146821"/>
                </a:lnTo>
                <a:lnTo>
                  <a:pt x="268371" y="138653"/>
                </a:lnTo>
                <a:lnTo>
                  <a:pt x="305534" y="124851"/>
                </a:lnTo>
                <a:lnTo>
                  <a:pt x="342374" y="111102"/>
                </a:lnTo>
                <a:lnTo>
                  <a:pt x="384377" y="102934"/>
                </a:lnTo>
                <a:lnTo>
                  <a:pt x="426031" y="96199"/>
                </a:lnTo>
                <a:lnTo>
                  <a:pt x="448361" y="91341"/>
                </a:lnTo>
                <a:lnTo>
                  <a:pt x="491380" y="88573"/>
                </a:lnTo>
                <a:lnTo>
                  <a:pt x="535813" y="81642"/>
                </a:lnTo>
                <a:lnTo>
                  <a:pt x="580434" y="80534"/>
                </a:lnTo>
                <a:lnTo>
                  <a:pt x="618941" y="80388"/>
                </a:lnTo>
                <a:lnTo>
                  <a:pt x="661164" y="80369"/>
                </a:lnTo>
                <a:lnTo>
                  <a:pt x="702847" y="80366"/>
                </a:lnTo>
                <a:lnTo>
                  <a:pt x="741997" y="80366"/>
                </a:lnTo>
                <a:lnTo>
                  <a:pt x="767208" y="81358"/>
                </a:lnTo>
                <a:lnTo>
                  <a:pt x="804945" y="88054"/>
                </a:lnTo>
                <a:lnTo>
                  <a:pt x="845842" y="91778"/>
                </a:lnTo>
                <a:lnTo>
                  <a:pt x="868091" y="96315"/>
                </a:lnTo>
                <a:lnTo>
                  <a:pt x="910087" y="98966"/>
                </a:lnTo>
                <a:lnTo>
                  <a:pt x="947821" y="105880"/>
                </a:lnTo>
                <a:lnTo>
                  <a:pt x="988717" y="109633"/>
                </a:lnTo>
                <a:lnTo>
                  <a:pt x="1010966" y="114173"/>
                </a:lnTo>
                <a:lnTo>
                  <a:pt x="1047818" y="115833"/>
                </a:lnTo>
                <a:lnTo>
                  <a:pt x="1089822" y="116051"/>
                </a:lnTo>
                <a:lnTo>
                  <a:pt x="1127055" y="116080"/>
                </a:lnTo>
                <a:lnTo>
                  <a:pt x="1169049" y="116084"/>
                </a:lnTo>
                <a:lnTo>
                  <a:pt x="1198490" y="113439"/>
                </a:lnTo>
                <a:lnTo>
                  <a:pt x="1235341" y="107982"/>
                </a:lnTo>
                <a:lnTo>
                  <a:pt x="1265971" y="104672"/>
                </a:lnTo>
                <a:lnTo>
                  <a:pt x="1306200" y="96145"/>
                </a:lnTo>
                <a:lnTo>
                  <a:pt x="1350461" y="82829"/>
                </a:lnTo>
                <a:lnTo>
                  <a:pt x="1373142" y="78450"/>
                </a:lnTo>
                <a:lnTo>
                  <a:pt x="1417780" y="64984"/>
                </a:lnTo>
                <a:lnTo>
                  <a:pt x="1437075" y="60594"/>
                </a:lnTo>
                <a:lnTo>
                  <a:pt x="1480413" y="44479"/>
                </a:lnTo>
                <a:lnTo>
                  <a:pt x="1499620" y="38313"/>
                </a:lnTo>
                <a:lnTo>
                  <a:pt x="1536015" y="28930"/>
                </a:lnTo>
                <a:lnTo>
                  <a:pt x="1562129" y="20339"/>
                </a:lnTo>
                <a:lnTo>
                  <a:pt x="1605431" y="11008"/>
                </a:lnTo>
                <a:lnTo>
                  <a:pt x="1649962" y="2043"/>
                </a:lnTo>
                <a:lnTo>
                  <a:pt x="1690178" y="178"/>
                </a:lnTo>
                <a:lnTo>
                  <a:pt x="1734437" y="14"/>
                </a:lnTo>
                <a:lnTo>
                  <a:pt x="1779052" y="0"/>
                </a:lnTo>
                <a:lnTo>
                  <a:pt x="1821925" y="991"/>
                </a:lnTo>
                <a:lnTo>
                  <a:pt x="1861599" y="7687"/>
                </a:lnTo>
                <a:lnTo>
                  <a:pt x="1902579" y="18478"/>
                </a:lnTo>
                <a:lnTo>
                  <a:pt x="1946745" y="26686"/>
                </a:lnTo>
                <a:lnTo>
                  <a:pt x="1986589" y="39072"/>
                </a:lnTo>
                <a:lnTo>
                  <a:pt x="2024946" y="50981"/>
                </a:lnTo>
                <a:lnTo>
                  <a:pt x="2063658" y="60364"/>
                </a:lnTo>
                <a:lnTo>
                  <a:pt x="2102784" y="74523"/>
                </a:lnTo>
                <a:lnTo>
                  <a:pt x="2141046" y="89310"/>
                </a:lnTo>
                <a:lnTo>
                  <a:pt x="2179746" y="103188"/>
                </a:lnTo>
                <a:lnTo>
                  <a:pt x="2218870" y="111373"/>
                </a:lnTo>
                <a:lnTo>
                  <a:pt x="2257132" y="125178"/>
                </a:lnTo>
                <a:lnTo>
                  <a:pt x="2294839" y="139919"/>
                </a:lnTo>
                <a:lnTo>
                  <a:pt x="2332008" y="154783"/>
                </a:lnTo>
                <a:lnTo>
                  <a:pt x="2368408" y="162595"/>
                </a:lnTo>
                <a:lnTo>
                  <a:pt x="2410292" y="169724"/>
                </a:lnTo>
                <a:lnTo>
                  <a:pt x="2448011" y="177228"/>
                </a:lnTo>
                <a:lnTo>
                  <a:pt x="2481837" y="181058"/>
                </a:lnTo>
                <a:lnTo>
                  <a:pt x="2502775" y="185607"/>
                </a:lnTo>
                <a:lnTo>
                  <a:pt x="2539148" y="186278"/>
                </a:lnTo>
                <a:lnTo>
                  <a:pt x="2562751" y="182303"/>
                </a:lnTo>
                <a:lnTo>
                  <a:pt x="2583746" y="184542"/>
                </a:lnTo>
                <a:lnTo>
                  <a:pt x="2627398" y="179245"/>
                </a:lnTo>
                <a:lnTo>
                  <a:pt x="2670080" y="172513"/>
                </a:lnTo>
                <a:lnTo>
                  <a:pt x="2714556" y="168920"/>
                </a:lnTo>
                <a:lnTo>
                  <a:pt x="2759190" y="160590"/>
                </a:lnTo>
                <a:lnTo>
                  <a:pt x="2796353" y="153156"/>
                </a:lnTo>
                <a:lnTo>
                  <a:pt x="2837174" y="144914"/>
                </a:lnTo>
                <a:lnTo>
                  <a:pt x="2876210" y="137005"/>
                </a:lnTo>
                <a:lnTo>
                  <a:pt x="2915379" y="129607"/>
                </a:lnTo>
                <a:lnTo>
                  <a:pt x="2956292" y="122973"/>
                </a:lnTo>
                <a:lnTo>
                  <a:pt x="2994312" y="115999"/>
                </a:lnTo>
                <a:lnTo>
                  <a:pt x="3031730" y="108516"/>
                </a:lnTo>
                <a:lnTo>
                  <a:pt x="3069768" y="100266"/>
                </a:lnTo>
                <a:lnTo>
                  <a:pt x="3107351" y="95759"/>
                </a:lnTo>
                <a:lnTo>
                  <a:pt x="3127983" y="91210"/>
                </a:lnTo>
                <a:lnTo>
                  <a:pt x="3169482" y="89464"/>
                </a:lnTo>
                <a:lnTo>
                  <a:pt x="3181698" y="88378"/>
                </a:lnTo>
                <a:lnTo>
                  <a:pt x="3217642" y="81200"/>
                </a:lnTo>
                <a:lnTo>
                  <a:pt x="3254373" y="81431"/>
                </a:lnTo>
                <a:lnTo>
                  <a:pt x="3295577" y="88064"/>
                </a:lnTo>
                <a:lnTo>
                  <a:pt x="3332704" y="91779"/>
                </a:lnTo>
                <a:lnTo>
                  <a:pt x="3369539" y="97376"/>
                </a:lnTo>
                <a:lnTo>
                  <a:pt x="3406801" y="98114"/>
                </a:lnTo>
                <a:lnTo>
                  <a:pt x="3444817" y="105278"/>
                </a:lnTo>
                <a:lnTo>
                  <a:pt x="3464113" y="109245"/>
                </a:lnTo>
                <a:lnTo>
                  <a:pt x="3482399" y="114058"/>
                </a:lnTo>
                <a:lnTo>
                  <a:pt x="3522702" y="118553"/>
                </a:lnTo>
                <a:lnTo>
                  <a:pt x="3562945" y="13394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42"/>
          <p:cNvGrpSpPr/>
          <p:nvPr/>
        </p:nvGrpSpPr>
        <p:grpSpPr>
          <a:xfrm>
            <a:off x="1843308" y="3179114"/>
            <a:ext cx="1147714" cy="562426"/>
            <a:chOff x="1843308" y="3179114"/>
            <a:chExt cx="1147714" cy="562426"/>
          </a:xfrm>
        </p:grpSpPr>
        <p:sp>
          <p:nvSpPr>
            <p:cNvPr id="6" name="SMARTInkShape-93"/>
            <p:cNvSpPr/>
            <p:nvPr/>
          </p:nvSpPr>
          <p:spPr>
            <a:xfrm>
              <a:off x="2357438" y="3179114"/>
              <a:ext cx="633584" cy="267693"/>
            </a:xfrm>
            <a:custGeom>
              <a:avLst/>
              <a:gdLst/>
              <a:ahLst/>
              <a:cxnLst/>
              <a:rect l="0" t="0" r="0" b="0"/>
              <a:pathLst>
                <a:path w="633584" h="267693">
                  <a:moveTo>
                    <a:pt x="0" y="98081"/>
                  </a:moveTo>
                  <a:lnTo>
                    <a:pt x="23915" y="75158"/>
                  </a:lnTo>
                  <a:lnTo>
                    <a:pt x="35739" y="69410"/>
                  </a:lnTo>
                  <a:lnTo>
                    <a:pt x="38708" y="67061"/>
                  </a:lnTo>
                  <a:lnTo>
                    <a:pt x="47300" y="64450"/>
                  </a:lnTo>
                  <a:lnTo>
                    <a:pt x="56741" y="62298"/>
                  </a:lnTo>
                  <a:lnTo>
                    <a:pt x="68626" y="56501"/>
                  </a:lnTo>
                  <a:lnTo>
                    <a:pt x="95663" y="53837"/>
                  </a:lnTo>
                  <a:lnTo>
                    <a:pt x="136945" y="62551"/>
                  </a:lnTo>
                  <a:lnTo>
                    <a:pt x="168881" y="73339"/>
                  </a:lnTo>
                  <a:lnTo>
                    <a:pt x="175269" y="77163"/>
                  </a:lnTo>
                  <a:lnTo>
                    <a:pt x="184443" y="80308"/>
                  </a:lnTo>
                  <a:lnTo>
                    <a:pt x="190454" y="84560"/>
                  </a:lnTo>
                  <a:lnTo>
                    <a:pt x="193787" y="89757"/>
                  </a:lnTo>
                  <a:lnTo>
                    <a:pt x="196296" y="97594"/>
                  </a:lnTo>
                  <a:lnTo>
                    <a:pt x="191666" y="102678"/>
                  </a:lnTo>
                  <a:lnTo>
                    <a:pt x="186719" y="105085"/>
                  </a:lnTo>
                  <a:lnTo>
                    <a:pt x="175458" y="106630"/>
                  </a:lnTo>
                  <a:lnTo>
                    <a:pt x="173527" y="105765"/>
                  </a:lnTo>
                  <a:lnTo>
                    <a:pt x="172239" y="104196"/>
                  </a:lnTo>
                  <a:lnTo>
                    <a:pt x="171380" y="102158"/>
                  </a:lnTo>
                  <a:lnTo>
                    <a:pt x="169816" y="100799"/>
                  </a:lnTo>
                  <a:lnTo>
                    <a:pt x="165432" y="99289"/>
                  </a:lnTo>
                  <a:lnTo>
                    <a:pt x="154533" y="97327"/>
                  </a:lnTo>
                  <a:lnTo>
                    <a:pt x="133930" y="82649"/>
                  </a:lnTo>
                  <a:lnTo>
                    <a:pt x="130959" y="81840"/>
                  </a:lnTo>
                  <a:lnTo>
                    <a:pt x="128977" y="80309"/>
                  </a:lnTo>
                  <a:lnTo>
                    <a:pt x="119226" y="65085"/>
                  </a:lnTo>
                  <a:lnTo>
                    <a:pt x="117016" y="56334"/>
                  </a:lnTo>
                  <a:lnTo>
                    <a:pt x="116499" y="50423"/>
                  </a:lnTo>
                  <a:lnTo>
                    <a:pt x="118915" y="44488"/>
                  </a:lnTo>
                  <a:lnTo>
                    <a:pt x="122304" y="38543"/>
                  </a:lnTo>
                  <a:lnTo>
                    <a:pt x="125204" y="29618"/>
                  </a:lnTo>
                  <a:lnTo>
                    <a:pt x="129399" y="23666"/>
                  </a:lnTo>
                  <a:lnTo>
                    <a:pt x="134570" y="20360"/>
                  </a:lnTo>
                  <a:lnTo>
                    <a:pt x="178842" y="2337"/>
                  </a:lnTo>
                  <a:lnTo>
                    <a:pt x="220280" y="0"/>
                  </a:lnTo>
                  <a:lnTo>
                    <a:pt x="263674" y="7556"/>
                  </a:lnTo>
                  <a:lnTo>
                    <a:pt x="308212" y="16365"/>
                  </a:lnTo>
                  <a:lnTo>
                    <a:pt x="345162" y="30025"/>
                  </a:lnTo>
                  <a:lnTo>
                    <a:pt x="365317" y="41911"/>
                  </a:lnTo>
                  <a:lnTo>
                    <a:pt x="371715" y="44343"/>
                  </a:lnTo>
                  <a:lnTo>
                    <a:pt x="383439" y="53020"/>
                  </a:lnTo>
                  <a:lnTo>
                    <a:pt x="383817" y="58051"/>
                  </a:lnTo>
                  <a:lnTo>
                    <a:pt x="382878" y="59488"/>
                  </a:lnTo>
                  <a:lnTo>
                    <a:pt x="381260" y="60446"/>
                  </a:lnTo>
                  <a:lnTo>
                    <a:pt x="374872" y="62110"/>
                  </a:lnTo>
                  <a:lnTo>
                    <a:pt x="339731" y="62363"/>
                  </a:lnTo>
                  <a:lnTo>
                    <a:pt x="379281" y="62363"/>
                  </a:lnTo>
                  <a:lnTo>
                    <a:pt x="396255" y="63355"/>
                  </a:lnTo>
                  <a:lnTo>
                    <a:pt x="440222" y="73386"/>
                  </a:lnTo>
                  <a:lnTo>
                    <a:pt x="484299" y="89335"/>
                  </a:lnTo>
                  <a:lnTo>
                    <a:pt x="519998" y="105051"/>
                  </a:lnTo>
                  <a:lnTo>
                    <a:pt x="562675" y="129998"/>
                  </a:lnTo>
                  <a:lnTo>
                    <a:pt x="581562" y="140501"/>
                  </a:lnTo>
                  <a:lnTo>
                    <a:pt x="617695" y="172118"/>
                  </a:lnTo>
                  <a:lnTo>
                    <a:pt x="621797" y="180927"/>
                  </a:lnTo>
                  <a:lnTo>
                    <a:pt x="624612" y="190464"/>
                  </a:lnTo>
                  <a:lnTo>
                    <a:pt x="631857" y="204671"/>
                  </a:lnTo>
                  <a:lnTo>
                    <a:pt x="633583" y="217032"/>
                  </a:lnTo>
                  <a:lnTo>
                    <a:pt x="631173" y="223047"/>
                  </a:lnTo>
                  <a:lnTo>
                    <a:pt x="629141" y="226040"/>
                  </a:lnTo>
                  <a:lnTo>
                    <a:pt x="624888" y="243118"/>
                  </a:lnTo>
                  <a:lnTo>
                    <a:pt x="622967" y="245374"/>
                  </a:lnTo>
                  <a:lnTo>
                    <a:pt x="603780" y="255429"/>
                  </a:lnTo>
                  <a:lnTo>
                    <a:pt x="565447" y="266830"/>
                  </a:lnTo>
                  <a:lnTo>
                    <a:pt x="526671" y="267692"/>
                  </a:lnTo>
                  <a:lnTo>
                    <a:pt x="490925" y="266746"/>
                  </a:lnTo>
                  <a:lnTo>
                    <a:pt x="446646" y="259367"/>
                  </a:lnTo>
                  <a:lnTo>
                    <a:pt x="404821" y="258848"/>
                  </a:lnTo>
                  <a:lnTo>
                    <a:pt x="375046" y="258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4"/>
            <p:cNvSpPr/>
            <p:nvPr/>
          </p:nvSpPr>
          <p:spPr>
            <a:xfrm>
              <a:off x="2348508" y="3295055"/>
              <a:ext cx="258962" cy="133946"/>
            </a:xfrm>
            <a:custGeom>
              <a:avLst/>
              <a:gdLst/>
              <a:ahLst/>
              <a:cxnLst/>
              <a:rect l="0" t="0" r="0" b="0"/>
              <a:pathLst>
                <a:path w="258962" h="133946">
                  <a:moveTo>
                    <a:pt x="0" y="0"/>
                  </a:moveTo>
                  <a:lnTo>
                    <a:pt x="0" y="16250"/>
                  </a:lnTo>
                  <a:lnTo>
                    <a:pt x="6137" y="24670"/>
                  </a:lnTo>
                  <a:lnTo>
                    <a:pt x="8102" y="32996"/>
                  </a:lnTo>
                  <a:lnTo>
                    <a:pt x="8821" y="47658"/>
                  </a:lnTo>
                  <a:lnTo>
                    <a:pt x="9849" y="49631"/>
                  </a:lnTo>
                  <a:lnTo>
                    <a:pt x="11527" y="50947"/>
                  </a:lnTo>
                  <a:lnTo>
                    <a:pt x="16037" y="53401"/>
                  </a:lnTo>
                  <a:lnTo>
                    <a:pt x="29917" y="65853"/>
                  </a:lnTo>
                  <a:lnTo>
                    <a:pt x="33140" y="71601"/>
                  </a:lnTo>
                  <a:lnTo>
                    <a:pt x="34000" y="74523"/>
                  </a:lnTo>
                  <a:lnTo>
                    <a:pt x="36557" y="76471"/>
                  </a:lnTo>
                  <a:lnTo>
                    <a:pt x="52274" y="82243"/>
                  </a:lnTo>
                  <a:lnTo>
                    <a:pt x="58951" y="86162"/>
                  </a:lnTo>
                  <a:lnTo>
                    <a:pt x="69281" y="88368"/>
                  </a:lnTo>
                  <a:lnTo>
                    <a:pt x="113035" y="89290"/>
                  </a:lnTo>
                  <a:lnTo>
                    <a:pt x="124490" y="89296"/>
                  </a:lnTo>
                  <a:lnTo>
                    <a:pt x="124969" y="81608"/>
                  </a:lnTo>
                  <a:lnTo>
                    <a:pt x="123993" y="81194"/>
                  </a:lnTo>
                  <a:lnTo>
                    <a:pt x="103766" y="80377"/>
                  </a:lnTo>
                  <a:lnTo>
                    <a:pt x="101919" y="81365"/>
                  </a:lnTo>
                  <a:lnTo>
                    <a:pt x="100688" y="83017"/>
                  </a:lnTo>
                  <a:lnTo>
                    <a:pt x="99868" y="85110"/>
                  </a:lnTo>
                  <a:lnTo>
                    <a:pt x="98328" y="86506"/>
                  </a:lnTo>
                  <a:lnTo>
                    <a:pt x="90682" y="88929"/>
                  </a:lnTo>
                  <a:lnTo>
                    <a:pt x="89912" y="91779"/>
                  </a:lnTo>
                  <a:lnTo>
                    <a:pt x="89418" y="96953"/>
                  </a:lnTo>
                  <a:lnTo>
                    <a:pt x="101736" y="110543"/>
                  </a:lnTo>
                  <a:lnTo>
                    <a:pt x="107393" y="113622"/>
                  </a:lnTo>
                  <a:lnTo>
                    <a:pt x="146209" y="124092"/>
                  </a:lnTo>
                  <a:lnTo>
                    <a:pt x="187738" y="131071"/>
                  </a:lnTo>
                  <a:lnTo>
                    <a:pt x="226968" y="133693"/>
                  </a:lnTo>
                  <a:lnTo>
                    <a:pt x="258961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5"/>
            <p:cNvSpPr/>
            <p:nvPr/>
          </p:nvSpPr>
          <p:spPr>
            <a:xfrm>
              <a:off x="2732484" y="3429000"/>
              <a:ext cx="44650" cy="250032"/>
            </a:xfrm>
            <a:custGeom>
              <a:avLst/>
              <a:gdLst/>
              <a:ahLst/>
              <a:cxnLst/>
              <a:rect l="0" t="0" r="0" b="0"/>
              <a:pathLst>
                <a:path w="44650" h="250032">
                  <a:moveTo>
                    <a:pt x="0" y="0"/>
                  </a:moveTo>
                  <a:lnTo>
                    <a:pt x="0" y="4740"/>
                  </a:lnTo>
                  <a:lnTo>
                    <a:pt x="8103" y="33010"/>
                  </a:lnTo>
                  <a:lnTo>
                    <a:pt x="8909" y="75326"/>
                  </a:lnTo>
                  <a:lnTo>
                    <a:pt x="8929" y="116139"/>
                  </a:lnTo>
                  <a:lnTo>
                    <a:pt x="9921" y="128016"/>
                  </a:lnTo>
                  <a:lnTo>
                    <a:pt x="22232" y="167930"/>
                  </a:lnTo>
                  <a:lnTo>
                    <a:pt x="26189" y="196617"/>
                  </a:lnTo>
                  <a:lnTo>
                    <a:pt x="27515" y="207440"/>
                  </a:lnTo>
                  <a:lnTo>
                    <a:pt x="44649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6"/>
            <p:cNvSpPr/>
            <p:nvPr/>
          </p:nvSpPr>
          <p:spPr>
            <a:xfrm>
              <a:off x="1937742" y="3420070"/>
              <a:ext cx="53579" cy="303611"/>
            </a:xfrm>
            <a:custGeom>
              <a:avLst/>
              <a:gdLst/>
              <a:ahLst/>
              <a:cxnLst/>
              <a:rect l="0" t="0" r="0" b="0"/>
              <a:pathLst>
                <a:path w="53579" h="303611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8562" y="8821"/>
                  </a:lnTo>
                  <a:lnTo>
                    <a:pt x="8821" y="13638"/>
                  </a:lnTo>
                  <a:lnTo>
                    <a:pt x="9849" y="15045"/>
                  </a:lnTo>
                  <a:lnTo>
                    <a:pt x="13638" y="16609"/>
                  </a:lnTo>
                  <a:lnTo>
                    <a:pt x="15045" y="18018"/>
                  </a:lnTo>
                  <a:lnTo>
                    <a:pt x="16609" y="22230"/>
                  </a:lnTo>
                  <a:lnTo>
                    <a:pt x="17489" y="30179"/>
                  </a:lnTo>
                  <a:lnTo>
                    <a:pt x="18605" y="32025"/>
                  </a:lnTo>
                  <a:lnTo>
                    <a:pt x="20341" y="33257"/>
                  </a:lnTo>
                  <a:lnTo>
                    <a:pt x="22490" y="34078"/>
                  </a:lnTo>
                  <a:lnTo>
                    <a:pt x="23923" y="35617"/>
                  </a:lnTo>
                  <a:lnTo>
                    <a:pt x="25515" y="39973"/>
                  </a:lnTo>
                  <a:lnTo>
                    <a:pt x="26783" y="83534"/>
                  </a:lnTo>
                  <a:lnTo>
                    <a:pt x="26789" y="127648"/>
                  </a:lnTo>
                  <a:lnTo>
                    <a:pt x="26789" y="168342"/>
                  </a:lnTo>
                  <a:lnTo>
                    <a:pt x="26789" y="180297"/>
                  </a:lnTo>
                  <a:lnTo>
                    <a:pt x="29435" y="186958"/>
                  </a:lnTo>
                  <a:lnTo>
                    <a:pt x="31530" y="190123"/>
                  </a:lnTo>
                  <a:lnTo>
                    <a:pt x="34478" y="204058"/>
                  </a:lnTo>
                  <a:lnTo>
                    <a:pt x="36705" y="248025"/>
                  </a:lnTo>
                  <a:lnTo>
                    <a:pt x="43820" y="273015"/>
                  </a:lnTo>
                  <a:lnTo>
                    <a:pt x="44281" y="279429"/>
                  </a:lnTo>
                  <a:lnTo>
                    <a:pt x="47131" y="285587"/>
                  </a:lnTo>
                  <a:lnTo>
                    <a:pt x="50713" y="291631"/>
                  </a:lnTo>
                  <a:lnTo>
                    <a:pt x="53578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7"/>
            <p:cNvSpPr/>
            <p:nvPr/>
          </p:nvSpPr>
          <p:spPr>
            <a:xfrm>
              <a:off x="1843308" y="3188020"/>
              <a:ext cx="389101" cy="231647"/>
            </a:xfrm>
            <a:custGeom>
              <a:avLst/>
              <a:gdLst/>
              <a:ahLst/>
              <a:cxnLst/>
              <a:rect l="0" t="0" r="0" b="0"/>
              <a:pathLst>
                <a:path w="389101" h="231647">
                  <a:moveTo>
                    <a:pt x="49786" y="187402"/>
                  </a:moveTo>
                  <a:lnTo>
                    <a:pt x="45045" y="187402"/>
                  </a:lnTo>
                  <a:lnTo>
                    <a:pt x="40072" y="184756"/>
                  </a:lnTo>
                  <a:lnTo>
                    <a:pt x="27663" y="174100"/>
                  </a:lnTo>
                  <a:lnTo>
                    <a:pt x="25070" y="168922"/>
                  </a:lnTo>
                  <a:lnTo>
                    <a:pt x="24379" y="166152"/>
                  </a:lnTo>
                  <a:lnTo>
                    <a:pt x="16111" y="151628"/>
                  </a:lnTo>
                  <a:lnTo>
                    <a:pt x="15430" y="148670"/>
                  </a:lnTo>
                  <a:lnTo>
                    <a:pt x="7179" y="133819"/>
                  </a:lnTo>
                  <a:lnTo>
                    <a:pt x="4169" y="101082"/>
                  </a:lnTo>
                  <a:lnTo>
                    <a:pt x="407" y="95128"/>
                  </a:lnTo>
                  <a:lnTo>
                    <a:pt x="0" y="92152"/>
                  </a:lnTo>
                  <a:lnTo>
                    <a:pt x="4879" y="73080"/>
                  </a:lnTo>
                  <a:lnTo>
                    <a:pt x="9801" y="67098"/>
                  </a:lnTo>
                  <a:lnTo>
                    <a:pt x="14817" y="64480"/>
                  </a:lnTo>
                  <a:lnTo>
                    <a:pt x="31992" y="62570"/>
                  </a:lnTo>
                  <a:lnTo>
                    <a:pt x="74995" y="62389"/>
                  </a:lnTo>
                  <a:lnTo>
                    <a:pt x="118921" y="74815"/>
                  </a:lnTo>
                  <a:lnTo>
                    <a:pt x="142229" y="80165"/>
                  </a:lnTo>
                  <a:lnTo>
                    <a:pt x="156388" y="87102"/>
                  </a:lnTo>
                  <a:lnTo>
                    <a:pt x="174385" y="89164"/>
                  </a:lnTo>
                  <a:lnTo>
                    <a:pt x="169937" y="89172"/>
                  </a:lnTo>
                  <a:lnTo>
                    <a:pt x="165033" y="86528"/>
                  </a:lnTo>
                  <a:lnTo>
                    <a:pt x="135734" y="59028"/>
                  </a:lnTo>
                  <a:lnTo>
                    <a:pt x="132633" y="53287"/>
                  </a:lnTo>
                  <a:lnTo>
                    <a:pt x="129487" y="38551"/>
                  </a:lnTo>
                  <a:lnTo>
                    <a:pt x="122508" y="28428"/>
                  </a:lnTo>
                  <a:lnTo>
                    <a:pt x="121477" y="19886"/>
                  </a:lnTo>
                  <a:lnTo>
                    <a:pt x="121336" y="14393"/>
                  </a:lnTo>
                  <a:lnTo>
                    <a:pt x="122291" y="12532"/>
                  </a:lnTo>
                  <a:lnTo>
                    <a:pt x="123919" y="11290"/>
                  </a:lnTo>
                  <a:lnTo>
                    <a:pt x="128375" y="8919"/>
                  </a:lnTo>
                  <a:lnTo>
                    <a:pt x="136461" y="2998"/>
                  </a:lnTo>
                  <a:lnTo>
                    <a:pt x="142217" y="1265"/>
                  </a:lnTo>
                  <a:lnTo>
                    <a:pt x="167621" y="0"/>
                  </a:lnTo>
                  <a:lnTo>
                    <a:pt x="210980" y="8980"/>
                  </a:lnTo>
                  <a:lnTo>
                    <a:pt x="255021" y="26852"/>
                  </a:lnTo>
                  <a:lnTo>
                    <a:pt x="284915" y="40582"/>
                  </a:lnTo>
                  <a:lnTo>
                    <a:pt x="301796" y="44351"/>
                  </a:lnTo>
                  <a:lnTo>
                    <a:pt x="313522" y="51310"/>
                  </a:lnTo>
                  <a:lnTo>
                    <a:pt x="330778" y="66636"/>
                  </a:lnTo>
                  <a:lnTo>
                    <a:pt x="333421" y="71882"/>
                  </a:lnTo>
                  <a:lnTo>
                    <a:pt x="334126" y="74670"/>
                  </a:lnTo>
                  <a:lnTo>
                    <a:pt x="333604" y="76528"/>
                  </a:lnTo>
                  <a:lnTo>
                    <a:pt x="332263" y="77767"/>
                  </a:lnTo>
                  <a:lnTo>
                    <a:pt x="328128" y="80136"/>
                  </a:lnTo>
                  <a:lnTo>
                    <a:pt x="319249" y="87789"/>
                  </a:lnTo>
                  <a:lnTo>
                    <a:pt x="313402" y="88764"/>
                  </a:lnTo>
                  <a:lnTo>
                    <a:pt x="287877" y="89164"/>
                  </a:lnTo>
                  <a:lnTo>
                    <a:pt x="281943" y="91816"/>
                  </a:lnTo>
                  <a:lnTo>
                    <a:pt x="273042" y="98095"/>
                  </a:lnTo>
                  <a:lnTo>
                    <a:pt x="277772" y="102843"/>
                  </a:lnTo>
                  <a:lnTo>
                    <a:pt x="282743" y="105171"/>
                  </a:lnTo>
                  <a:lnTo>
                    <a:pt x="285458" y="105793"/>
                  </a:lnTo>
                  <a:lnTo>
                    <a:pt x="299886" y="113939"/>
                  </a:lnTo>
                  <a:lnTo>
                    <a:pt x="302840" y="114614"/>
                  </a:lnTo>
                  <a:lnTo>
                    <a:pt x="333676" y="134004"/>
                  </a:lnTo>
                  <a:lnTo>
                    <a:pt x="376359" y="166568"/>
                  </a:lnTo>
                  <a:lnTo>
                    <a:pt x="384894" y="175496"/>
                  </a:lnTo>
                  <a:lnTo>
                    <a:pt x="387238" y="181449"/>
                  </a:lnTo>
                  <a:lnTo>
                    <a:pt x="389100" y="212427"/>
                  </a:lnTo>
                  <a:lnTo>
                    <a:pt x="384369" y="218409"/>
                  </a:lnTo>
                  <a:lnTo>
                    <a:pt x="379398" y="221027"/>
                  </a:lnTo>
                  <a:lnTo>
                    <a:pt x="337103" y="231646"/>
                  </a:lnTo>
                  <a:lnTo>
                    <a:pt x="296758" y="231034"/>
                  </a:lnTo>
                  <a:lnTo>
                    <a:pt x="261114" y="223946"/>
                  </a:lnTo>
                  <a:lnTo>
                    <a:pt x="237309" y="223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8"/>
            <p:cNvSpPr/>
            <p:nvPr/>
          </p:nvSpPr>
          <p:spPr>
            <a:xfrm>
              <a:off x="2126507" y="3393281"/>
              <a:ext cx="52338" cy="348259"/>
            </a:xfrm>
            <a:custGeom>
              <a:avLst/>
              <a:gdLst/>
              <a:ahLst/>
              <a:cxnLst/>
              <a:rect l="0" t="0" r="0" b="0"/>
              <a:pathLst>
                <a:path w="52338" h="348259">
                  <a:moveTo>
                    <a:pt x="7688" y="0"/>
                  </a:moveTo>
                  <a:lnTo>
                    <a:pt x="0" y="0"/>
                  </a:lnTo>
                  <a:lnTo>
                    <a:pt x="6556" y="7689"/>
                  </a:lnTo>
                  <a:lnTo>
                    <a:pt x="7589" y="16509"/>
                  </a:lnTo>
                  <a:lnTo>
                    <a:pt x="7659" y="22200"/>
                  </a:lnTo>
                  <a:lnTo>
                    <a:pt x="10321" y="27395"/>
                  </a:lnTo>
                  <a:lnTo>
                    <a:pt x="15374" y="34075"/>
                  </a:lnTo>
                  <a:lnTo>
                    <a:pt x="16509" y="43263"/>
                  </a:lnTo>
                  <a:lnTo>
                    <a:pt x="16608" y="56956"/>
                  </a:lnTo>
                  <a:lnTo>
                    <a:pt x="17604" y="58807"/>
                  </a:lnTo>
                  <a:lnTo>
                    <a:pt x="19260" y="60040"/>
                  </a:lnTo>
                  <a:lnTo>
                    <a:pt x="24306" y="62020"/>
                  </a:lnTo>
                  <a:lnTo>
                    <a:pt x="24996" y="64937"/>
                  </a:lnTo>
                  <a:lnTo>
                    <a:pt x="25547" y="107710"/>
                  </a:lnTo>
                  <a:lnTo>
                    <a:pt x="25548" y="151806"/>
                  </a:lnTo>
                  <a:lnTo>
                    <a:pt x="25548" y="193550"/>
                  </a:lnTo>
                  <a:lnTo>
                    <a:pt x="25548" y="230409"/>
                  </a:lnTo>
                  <a:lnTo>
                    <a:pt x="31685" y="238953"/>
                  </a:lnTo>
                  <a:lnTo>
                    <a:pt x="33650" y="247300"/>
                  </a:lnTo>
                  <a:lnTo>
                    <a:pt x="34110" y="253117"/>
                  </a:lnTo>
                  <a:lnTo>
                    <a:pt x="35224" y="255065"/>
                  </a:lnTo>
                  <a:lnTo>
                    <a:pt x="36960" y="256364"/>
                  </a:lnTo>
                  <a:lnTo>
                    <a:pt x="39109" y="257230"/>
                  </a:lnTo>
                  <a:lnTo>
                    <a:pt x="40542" y="258799"/>
                  </a:lnTo>
                  <a:lnTo>
                    <a:pt x="42133" y="263188"/>
                  </a:lnTo>
                  <a:lnTo>
                    <a:pt x="43030" y="271238"/>
                  </a:lnTo>
                  <a:lnTo>
                    <a:pt x="44148" y="273099"/>
                  </a:lnTo>
                  <a:lnTo>
                    <a:pt x="45885" y="274339"/>
                  </a:lnTo>
                  <a:lnTo>
                    <a:pt x="51062" y="276331"/>
                  </a:lnTo>
                  <a:lnTo>
                    <a:pt x="51770" y="279248"/>
                  </a:lnTo>
                  <a:lnTo>
                    <a:pt x="52327" y="293326"/>
                  </a:lnTo>
                  <a:lnTo>
                    <a:pt x="44647" y="302250"/>
                  </a:lnTo>
                  <a:lnTo>
                    <a:pt x="43516" y="311179"/>
                  </a:lnTo>
                  <a:lnTo>
                    <a:pt x="43407" y="334736"/>
                  </a:lnTo>
                  <a:lnTo>
                    <a:pt x="44399" y="336267"/>
                  </a:lnTo>
                  <a:lnTo>
                    <a:pt x="46053" y="337287"/>
                  </a:lnTo>
                  <a:lnTo>
                    <a:pt x="48148" y="337968"/>
                  </a:lnTo>
                  <a:lnTo>
                    <a:pt x="49544" y="339414"/>
                  </a:lnTo>
                  <a:lnTo>
                    <a:pt x="52337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9"/>
            <p:cNvSpPr/>
            <p:nvPr/>
          </p:nvSpPr>
          <p:spPr>
            <a:xfrm>
              <a:off x="2616398" y="3375422"/>
              <a:ext cx="35720" cy="330399"/>
            </a:xfrm>
            <a:custGeom>
              <a:avLst/>
              <a:gdLst/>
              <a:ahLst/>
              <a:cxnLst/>
              <a:rect l="0" t="0" r="0" b="0"/>
              <a:pathLst>
                <a:path w="35720" h="330399">
                  <a:moveTo>
                    <a:pt x="17860" y="0"/>
                  </a:moveTo>
                  <a:lnTo>
                    <a:pt x="13119" y="4740"/>
                  </a:lnTo>
                  <a:lnTo>
                    <a:pt x="10792" y="9714"/>
                  </a:lnTo>
                  <a:lnTo>
                    <a:pt x="8945" y="51722"/>
                  </a:lnTo>
                  <a:lnTo>
                    <a:pt x="8940" y="55317"/>
                  </a:lnTo>
                  <a:lnTo>
                    <a:pt x="6289" y="61958"/>
                  </a:lnTo>
                  <a:lnTo>
                    <a:pt x="2795" y="68216"/>
                  </a:lnTo>
                  <a:lnTo>
                    <a:pt x="829" y="78310"/>
                  </a:lnTo>
                  <a:lnTo>
                    <a:pt x="33" y="122191"/>
                  </a:lnTo>
                  <a:lnTo>
                    <a:pt x="2" y="161292"/>
                  </a:lnTo>
                  <a:lnTo>
                    <a:pt x="0" y="202439"/>
                  </a:lnTo>
                  <a:lnTo>
                    <a:pt x="993" y="220088"/>
                  </a:lnTo>
                  <a:lnTo>
                    <a:pt x="7689" y="247423"/>
                  </a:lnTo>
                  <a:lnTo>
                    <a:pt x="9677" y="264803"/>
                  </a:lnTo>
                  <a:lnTo>
                    <a:pt x="19940" y="294063"/>
                  </a:lnTo>
                  <a:lnTo>
                    <a:pt x="23745" y="300359"/>
                  </a:lnTo>
                  <a:lnTo>
                    <a:pt x="35719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43"/>
          <p:cNvGrpSpPr/>
          <p:nvPr/>
        </p:nvGrpSpPr>
        <p:grpSpPr>
          <a:xfrm>
            <a:off x="3366492" y="3500438"/>
            <a:ext cx="1446611" cy="312540"/>
            <a:chOff x="3366492" y="3500438"/>
            <a:chExt cx="1446611" cy="312540"/>
          </a:xfrm>
        </p:grpSpPr>
        <p:sp>
          <p:nvSpPr>
            <p:cNvPr id="14" name="SMARTInkShape-100"/>
            <p:cNvSpPr/>
            <p:nvPr/>
          </p:nvSpPr>
          <p:spPr>
            <a:xfrm>
              <a:off x="4179094" y="3723680"/>
              <a:ext cx="35720" cy="62509"/>
            </a:xfrm>
            <a:custGeom>
              <a:avLst/>
              <a:gdLst/>
              <a:ahLst/>
              <a:cxnLst/>
              <a:rect l="0" t="0" r="0" b="0"/>
              <a:pathLst>
                <a:path w="35720" h="62509">
                  <a:moveTo>
                    <a:pt x="35719" y="0"/>
                  </a:moveTo>
                  <a:lnTo>
                    <a:pt x="35719" y="4740"/>
                  </a:lnTo>
                  <a:lnTo>
                    <a:pt x="34726" y="6137"/>
                  </a:lnTo>
                  <a:lnTo>
                    <a:pt x="33073" y="7067"/>
                  </a:lnTo>
                  <a:lnTo>
                    <a:pt x="30978" y="7688"/>
                  </a:lnTo>
                  <a:lnTo>
                    <a:pt x="29582" y="9094"/>
                  </a:lnTo>
                  <a:lnTo>
                    <a:pt x="24694" y="18479"/>
                  </a:lnTo>
                  <a:lnTo>
                    <a:pt x="20897" y="24088"/>
                  </a:lnTo>
                  <a:lnTo>
                    <a:pt x="10997" y="47833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1"/>
            <p:cNvSpPr/>
            <p:nvPr/>
          </p:nvSpPr>
          <p:spPr>
            <a:xfrm>
              <a:off x="4277320" y="3696891"/>
              <a:ext cx="44650" cy="44649"/>
            </a:xfrm>
            <a:custGeom>
              <a:avLst/>
              <a:gdLst/>
              <a:ahLst/>
              <a:cxnLst/>
              <a:rect l="0" t="0" r="0" b="0"/>
              <a:pathLst>
                <a:path w="44650" h="44649">
                  <a:moveTo>
                    <a:pt x="0" y="0"/>
                  </a:moveTo>
                  <a:lnTo>
                    <a:pt x="4741" y="4740"/>
                  </a:lnTo>
                  <a:lnTo>
                    <a:pt x="9714" y="7067"/>
                  </a:lnTo>
                  <a:lnTo>
                    <a:pt x="12429" y="7688"/>
                  </a:lnTo>
                  <a:lnTo>
                    <a:pt x="14239" y="9094"/>
                  </a:lnTo>
                  <a:lnTo>
                    <a:pt x="16250" y="13302"/>
                  </a:lnTo>
                  <a:lnTo>
                    <a:pt x="17779" y="14821"/>
                  </a:lnTo>
                  <a:lnTo>
                    <a:pt x="22123" y="16509"/>
                  </a:lnTo>
                  <a:lnTo>
                    <a:pt x="27361" y="22551"/>
                  </a:lnTo>
                  <a:lnTo>
                    <a:pt x="44649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2"/>
            <p:cNvSpPr/>
            <p:nvPr/>
          </p:nvSpPr>
          <p:spPr>
            <a:xfrm>
              <a:off x="3929063" y="3714750"/>
              <a:ext cx="89297" cy="35720"/>
            </a:xfrm>
            <a:custGeom>
              <a:avLst/>
              <a:gdLst/>
              <a:ahLst/>
              <a:cxnLst/>
              <a:rect l="0" t="0" r="0" b="0"/>
              <a:pathLst>
                <a:path w="89297" h="35720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4740" y="7689"/>
                  </a:lnTo>
                  <a:lnTo>
                    <a:pt x="18091" y="15834"/>
                  </a:lnTo>
                  <a:lnTo>
                    <a:pt x="57904" y="26875"/>
                  </a:lnTo>
                  <a:lnTo>
                    <a:pt x="8929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3"/>
            <p:cNvSpPr/>
            <p:nvPr/>
          </p:nvSpPr>
          <p:spPr>
            <a:xfrm>
              <a:off x="3866555" y="3643313"/>
              <a:ext cx="89298" cy="169665"/>
            </a:xfrm>
            <a:custGeom>
              <a:avLst/>
              <a:gdLst/>
              <a:ahLst/>
              <a:cxnLst/>
              <a:rect l="0" t="0" r="0" b="0"/>
              <a:pathLst>
                <a:path w="89298" h="169665">
                  <a:moveTo>
                    <a:pt x="0" y="0"/>
                  </a:moveTo>
                  <a:lnTo>
                    <a:pt x="7067" y="16781"/>
                  </a:lnTo>
                  <a:lnTo>
                    <a:pt x="11024" y="29115"/>
                  </a:lnTo>
                  <a:lnTo>
                    <a:pt x="24327" y="62711"/>
                  </a:lnTo>
                  <a:lnTo>
                    <a:pt x="28705" y="80427"/>
                  </a:lnTo>
                  <a:lnTo>
                    <a:pt x="44816" y="113445"/>
                  </a:lnTo>
                  <a:lnTo>
                    <a:pt x="74087" y="153830"/>
                  </a:lnTo>
                  <a:lnTo>
                    <a:pt x="89297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4"/>
            <p:cNvSpPr/>
            <p:nvPr/>
          </p:nvSpPr>
          <p:spPr>
            <a:xfrm>
              <a:off x="4759523" y="3643313"/>
              <a:ext cx="8931" cy="151805"/>
            </a:xfrm>
            <a:custGeom>
              <a:avLst/>
              <a:gdLst/>
              <a:ahLst/>
              <a:cxnLst/>
              <a:rect l="0" t="0" r="0" b="0"/>
              <a:pathLst>
                <a:path w="8931" h="151805">
                  <a:moveTo>
                    <a:pt x="8930" y="0"/>
                  </a:moveTo>
                  <a:lnTo>
                    <a:pt x="8930" y="4740"/>
                  </a:lnTo>
                  <a:lnTo>
                    <a:pt x="828" y="39147"/>
                  </a:lnTo>
                  <a:lnTo>
                    <a:pt x="49" y="83039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5"/>
            <p:cNvSpPr/>
            <p:nvPr/>
          </p:nvSpPr>
          <p:spPr>
            <a:xfrm>
              <a:off x="4777383" y="3652242"/>
              <a:ext cx="35720" cy="71439"/>
            </a:xfrm>
            <a:custGeom>
              <a:avLst/>
              <a:gdLst/>
              <a:ahLst/>
              <a:cxnLst/>
              <a:rect l="0" t="0" r="0" b="0"/>
              <a:pathLst>
                <a:path w="35720" h="71439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7688" y="12429"/>
                  </a:lnTo>
                  <a:lnTo>
                    <a:pt x="15834" y="26858"/>
                  </a:lnTo>
                  <a:lnTo>
                    <a:pt x="16509" y="29812"/>
                  </a:lnTo>
                  <a:lnTo>
                    <a:pt x="24749" y="44655"/>
                  </a:lnTo>
                  <a:lnTo>
                    <a:pt x="27513" y="59532"/>
                  </a:lnTo>
                  <a:lnTo>
                    <a:pt x="35719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6"/>
            <p:cNvSpPr/>
            <p:nvPr/>
          </p:nvSpPr>
          <p:spPr>
            <a:xfrm>
              <a:off x="4607719" y="3634383"/>
              <a:ext cx="17860" cy="116087"/>
            </a:xfrm>
            <a:custGeom>
              <a:avLst/>
              <a:gdLst/>
              <a:ahLst/>
              <a:cxnLst/>
              <a:rect l="0" t="0" r="0" b="0"/>
              <a:pathLst>
                <a:path w="17860" h="116087">
                  <a:moveTo>
                    <a:pt x="17859" y="0"/>
                  </a:moveTo>
                  <a:lnTo>
                    <a:pt x="17859" y="43449"/>
                  </a:lnTo>
                  <a:lnTo>
                    <a:pt x="15214" y="51722"/>
                  </a:lnTo>
                  <a:lnTo>
                    <a:pt x="11722" y="58706"/>
                  </a:lnTo>
                  <a:lnTo>
                    <a:pt x="9481" y="73920"/>
                  </a:lnTo>
                  <a:lnTo>
                    <a:pt x="8182" y="83455"/>
                  </a:lnTo>
                  <a:lnTo>
                    <a:pt x="1273" y="100825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7"/>
            <p:cNvSpPr/>
            <p:nvPr/>
          </p:nvSpPr>
          <p:spPr>
            <a:xfrm>
              <a:off x="4482703" y="3598664"/>
              <a:ext cx="35720" cy="98228"/>
            </a:xfrm>
            <a:custGeom>
              <a:avLst/>
              <a:gdLst/>
              <a:ahLst/>
              <a:cxnLst/>
              <a:rect l="0" t="0" r="0" b="0"/>
              <a:pathLst>
                <a:path w="35720" h="98228">
                  <a:moveTo>
                    <a:pt x="0" y="0"/>
                  </a:moveTo>
                  <a:lnTo>
                    <a:pt x="15446" y="29115"/>
                  </a:lnTo>
                  <a:lnTo>
                    <a:pt x="17779" y="38737"/>
                  </a:lnTo>
                  <a:lnTo>
                    <a:pt x="24715" y="52998"/>
                  </a:lnTo>
                  <a:lnTo>
                    <a:pt x="26860" y="59274"/>
                  </a:lnTo>
                  <a:lnTo>
                    <a:pt x="32653" y="68385"/>
                  </a:lnTo>
                  <a:lnTo>
                    <a:pt x="34810" y="78360"/>
                  </a:lnTo>
                  <a:lnTo>
                    <a:pt x="35719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8"/>
            <p:cNvSpPr/>
            <p:nvPr/>
          </p:nvSpPr>
          <p:spPr>
            <a:xfrm>
              <a:off x="4357688" y="3634383"/>
              <a:ext cx="71438" cy="89298"/>
            </a:xfrm>
            <a:custGeom>
              <a:avLst/>
              <a:gdLst/>
              <a:ahLst/>
              <a:cxnLst/>
              <a:rect l="0" t="0" r="0" b="0"/>
              <a:pathLst>
                <a:path w="71438" h="89298">
                  <a:moveTo>
                    <a:pt x="0" y="0"/>
                  </a:moveTo>
                  <a:lnTo>
                    <a:pt x="7067" y="16781"/>
                  </a:lnTo>
                  <a:lnTo>
                    <a:pt x="7688" y="20117"/>
                  </a:lnTo>
                  <a:lnTo>
                    <a:pt x="11024" y="26470"/>
                  </a:lnTo>
                  <a:lnTo>
                    <a:pt x="44664" y="70883"/>
                  </a:lnTo>
                  <a:lnTo>
                    <a:pt x="51600" y="77144"/>
                  </a:lnTo>
                  <a:lnTo>
                    <a:pt x="7143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9"/>
            <p:cNvSpPr/>
            <p:nvPr/>
          </p:nvSpPr>
          <p:spPr>
            <a:xfrm>
              <a:off x="4287491" y="3643313"/>
              <a:ext cx="70198" cy="116086"/>
            </a:xfrm>
            <a:custGeom>
              <a:avLst/>
              <a:gdLst/>
              <a:ahLst/>
              <a:cxnLst/>
              <a:rect l="0" t="0" r="0" b="0"/>
              <a:pathLst>
                <a:path w="70198" h="116086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7926" y="32018"/>
                  </a:lnTo>
                  <a:lnTo>
                    <a:pt x="13602" y="42449"/>
                  </a:lnTo>
                  <a:lnTo>
                    <a:pt x="15278" y="52270"/>
                  </a:lnTo>
                  <a:lnTo>
                    <a:pt x="17709" y="56674"/>
                  </a:lnTo>
                  <a:lnTo>
                    <a:pt x="54873" y="100271"/>
                  </a:lnTo>
                  <a:lnTo>
                    <a:pt x="70197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10"/>
            <p:cNvSpPr/>
            <p:nvPr/>
          </p:nvSpPr>
          <p:spPr>
            <a:xfrm>
              <a:off x="4098727" y="3607594"/>
              <a:ext cx="71438" cy="133946"/>
            </a:xfrm>
            <a:custGeom>
              <a:avLst/>
              <a:gdLst/>
              <a:ahLst/>
              <a:cxnLst/>
              <a:rect l="0" t="0" r="0" b="0"/>
              <a:pathLst>
                <a:path w="71438" h="133946">
                  <a:moveTo>
                    <a:pt x="0" y="0"/>
                  </a:moveTo>
                  <a:lnTo>
                    <a:pt x="0" y="12428"/>
                  </a:lnTo>
                  <a:lnTo>
                    <a:pt x="2645" y="18091"/>
                  </a:lnTo>
                  <a:lnTo>
                    <a:pt x="4740" y="20991"/>
                  </a:lnTo>
                  <a:lnTo>
                    <a:pt x="21249" y="60931"/>
                  </a:lnTo>
                  <a:lnTo>
                    <a:pt x="44664" y="104565"/>
                  </a:lnTo>
                  <a:lnTo>
                    <a:pt x="71437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1"/>
            <p:cNvSpPr/>
            <p:nvPr/>
          </p:nvSpPr>
          <p:spPr>
            <a:xfrm>
              <a:off x="4089797" y="3643313"/>
              <a:ext cx="8931" cy="98227"/>
            </a:xfrm>
            <a:custGeom>
              <a:avLst/>
              <a:gdLst/>
              <a:ahLst/>
              <a:cxnLst/>
              <a:rect l="0" t="0" r="0" b="0"/>
              <a:pathLst>
                <a:path w="8931" h="98227">
                  <a:moveTo>
                    <a:pt x="0" y="0"/>
                  </a:moveTo>
                  <a:lnTo>
                    <a:pt x="0" y="43449"/>
                  </a:lnTo>
                  <a:lnTo>
                    <a:pt x="0" y="74305"/>
                  </a:lnTo>
                  <a:lnTo>
                    <a:pt x="893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2"/>
            <p:cNvSpPr/>
            <p:nvPr/>
          </p:nvSpPr>
          <p:spPr>
            <a:xfrm>
              <a:off x="3982641" y="3634383"/>
              <a:ext cx="35719" cy="151806"/>
            </a:xfrm>
            <a:custGeom>
              <a:avLst/>
              <a:gdLst/>
              <a:ahLst/>
              <a:cxnLst/>
              <a:rect l="0" t="0" r="0" b="0"/>
              <a:pathLst>
                <a:path w="35719" h="151806">
                  <a:moveTo>
                    <a:pt x="35718" y="0"/>
                  </a:moveTo>
                  <a:lnTo>
                    <a:pt x="35718" y="17169"/>
                  </a:lnTo>
                  <a:lnTo>
                    <a:pt x="33073" y="25160"/>
                  </a:lnTo>
                  <a:lnTo>
                    <a:pt x="30978" y="28679"/>
                  </a:lnTo>
                  <a:lnTo>
                    <a:pt x="19884" y="71627"/>
                  </a:lnTo>
                  <a:lnTo>
                    <a:pt x="17767" y="82436"/>
                  </a:lnTo>
                  <a:lnTo>
                    <a:pt x="1644" y="117669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3"/>
            <p:cNvSpPr/>
            <p:nvPr/>
          </p:nvSpPr>
          <p:spPr>
            <a:xfrm>
              <a:off x="3848695" y="3625453"/>
              <a:ext cx="17861" cy="107157"/>
            </a:xfrm>
            <a:custGeom>
              <a:avLst/>
              <a:gdLst/>
              <a:ahLst/>
              <a:cxnLst/>
              <a:rect l="0" t="0" r="0" b="0"/>
              <a:pathLst>
                <a:path w="17861" h="107157">
                  <a:moveTo>
                    <a:pt x="17860" y="0"/>
                  </a:moveTo>
                  <a:lnTo>
                    <a:pt x="17860" y="29811"/>
                  </a:lnTo>
                  <a:lnTo>
                    <a:pt x="15214" y="35739"/>
                  </a:lnTo>
                  <a:lnTo>
                    <a:pt x="11723" y="41681"/>
                  </a:lnTo>
                  <a:lnTo>
                    <a:pt x="9757" y="51597"/>
                  </a:lnTo>
                  <a:lnTo>
                    <a:pt x="8962" y="82976"/>
                  </a:lnTo>
                  <a:lnTo>
                    <a:pt x="7960" y="85083"/>
                  </a:lnTo>
                  <a:lnTo>
                    <a:pt x="6298" y="86488"/>
                  </a:lnTo>
                  <a:lnTo>
                    <a:pt x="4199" y="87424"/>
                  </a:lnTo>
                  <a:lnTo>
                    <a:pt x="2799" y="90033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4"/>
            <p:cNvSpPr/>
            <p:nvPr/>
          </p:nvSpPr>
          <p:spPr>
            <a:xfrm>
              <a:off x="3536156" y="3536156"/>
              <a:ext cx="62509" cy="169665"/>
            </a:xfrm>
            <a:custGeom>
              <a:avLst/>
              <a:gdLst/>
              <a:ahLst/>
              <a:cxnLst/>
              <a:rect l="0" t="0" r="0" b="0"/>
              <a:pathLst>
                <a:path w="62509" h="169665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24327" y="42807"/>
                  </a:lnTo>
                  <a:lnTo>
                    <a:pt x="37749" y="82413"/>
                  </a:lnTo>
                  <a:lnTo>
                    <a:pt x="42604" y="96187"/>
                  </a:lnTo>
                  <a:lnTo>
                    <a:pt x="45372" y="118978"/>
                  </a:lnTo>
                  <a:lnTo>
                    <a:pt x="52302" y="136519"/>
                  </a:lnTo>
                  <a:lnTo>
                    <a:pt x="62508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5"/>
            <p:cNvSpPr/>
            <p:nvPr/>
          </p:nvSpPr>
          <p:spPr>
            <a:xfrm>
              <a:off x="3366492" y="3500438"/>
              <a:ext cx="98228" cy="214313"/>
            </a:xfrm>
            <a:custGeom>
              <a:avLst/>
              <a:gdLst/>
              <a:ahLst/>
              <a:cxnLst/>
              <a:rect l="0" t="0" r="0" b="0"/>
              <a:pathLst>
                <a:path w="98228" h="214313">
                  <a:moveTo>
                    <a:pt x="0" y="0"/>
                  </a:moveTo>
                  <a:lnTo>
                    <a:pt x="18091" y="43250"/>
                  </a:lnTo>
                  <a:lnTo>
                    <a:pt x="33094" y="73176"/>
                  </a:lnTo>
                  <a:lnTo>
                    <a:pt x="37587" y="89811"/>
                  </a:lnTo>
                  <a:lnTo>
                    <a:pt x="45202" y="104662"/>
                  </a:lnTo>
                  <a:lnTo>
                    <a:pt x="65517" y="140275"/>
                  </a:lnTo>
                  <a:lnTo>
                    <a:pt x="80429" y="183622"/>
                  </a:lnTo>
                  <a:lnTo>
                    <a:pt x="87251" y="196270"/>
                  </a:lnTo>
                  <a:lnTo>
                    <a:pt x="87933" y="199307"/>
                  </a:lnTo>
                  <a:lnTo>
                    <a:pt x="98227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6"/>
            <p:cNvSpPr/>
            <p:nvPr/>
          </p:nvSpPr>
          <p:spPr>
            <a:xfrm>
              <a:off x="3464719" y="3536156"/>
              <a:ext cx="62509" cy="125017"/>
            </a:xfrm>
            <a:custGeom>
              <a:avLst/>
              <a:gdLst/>
              <a:ahLst/>
              <a:cxnLst/>
              <a:rect l="0" t="0" r="0" b="0"/>
              <a:pathLst>
                <a:path w="62509" h="125017">
                  <a:moveTo>
                    <a:pt x="0" y="0"/>
                  </a:moveTo>
                  <a:lnTo>
                    <a:pt x="0" y="7689"/>
                  </a:lnTo>
                  <a:lnTo>
                    <a:pt x="11024" y="35351"/>
                  </a:lnTo>
                  <a:lnTo>
                    <a:pt x="13302" y="38450"/>
                  </a:lnTo>
                  <a:lnTo>
                    <a:pt x="15834" y="47186"/>
                  </a:lnTo>
                  <a:lnTo>
                    <a:pt x="17951" y="56691"/>
                  </a:lnTo>
                  <a:lnTo>
                    <a:pt x="33252" y="87269"/>
                  </a:lnTo>
                  <a:lnTo>
                    <a:pt x="35615" y="94349"/>
                  </a:lnTo>
                  <a:lnTo>
                    <a:pt x="62508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7"/>
            <p:cNvSpPr/>
            <p:nvPr/>
          </p:nvSpPr>
          <p:spPr>
            <a:xfrm>
              <a:off x="3643313" y="3545086"/>
              <a:ext cx="26790" cy="142876"/>
            </a:xfrm>
            <a:custGeom>
              <a:avLst/>
              <a:gdLst/>
              <a:ahLst/>
              <a:cxnLst/>
              <a:rect l="0" t="0" r="0" b="0"/>
              <a:pathLst>
                <a:path w="26790" h="142876">
                  <a:moveTo>
                    <a:pt x="0" y="0"/>
                  </a:moveTo>
                  <a:lnTo>
                    <a:pt x="4740" y="4740"/>
                  </a:lnTo>
                  <a:lnTo>
                    <a:pt x="7067" y="9714"/>
                  </a:lnTo>
                  <a:lnTo>
                    <a:pt x="7688" y="12429"/>
                  </a:lnTo>
                  <a:lnTo>
                    <a:pt x="15834" y="26858"/>
                  </a:lnTo>
                  <a:lnTo>
                    <a:pt x="17824" y="69858"/>
                  </a:lnTo>
                  <a:lnTo>
                    <a:pt x="17858" y="112203"/>
                  </a:lnTo>
                  <a:lnTo>
                    <a:pt x="17859" y="127873"/>
                  </a:lnTo>
                  <a:lnTo>
                    <a:pt x="20504" y="133893"/>
                  </a:lnTo>
                  <a:lnTo>
                    <a:pt x="2678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18"/>
            <p:cNvSpPr/>
            <p:nvPr/>
          </p:nvSpPr>
          <p:spPr>
            <a:xfrm>
              <a:off x="3598664" y="3571875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0" y="0"/>
                  </a:moveTo>
                  <a:lnTo>
                    <a:pt x="0" y="44117"/>
                  </a:lnTo>
                  <a:lnTo>
                    <a:pt x="992" y="65598"/>
                  </a:lnTo>
                  <a:lnTo>
                    <a:pt x="1785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19"/>
            <p:cNvSpPr/>
            <p:nvPr/>
          </p:nvSpPr>
          <p:spPr>
            <a:xfrm>
              <a:off x="3732609" y="3598664"/>
              <a:ext cx="62509" cy="142876"/>
            </a:xfrm>
            <a:custGeom>
              <a:avLst/>
              <a:gdLst/>
              <a:ahLst/>
              <a:cxnLst/>
              <a:rect l="0" t="0" r="0" b="0"/>
              <a:pathLst>
                <a:path w="62509" h="142876">
                  <a:moveTo>
                    <a:pt x="62508" y="0"/>
                  </a:moveTo>
                  <a:lnTo>
                    <a:pt x="62508" y="12429"/>
                  </a:lnTo>
                  <a:lnTo>
                    <a:pt x="59863" y="18092"/>
                  </a:lnTo>
                  <a:lnTo>
                    <a:pt x="56371" y="23916"/>
                  </a:lnTo>
                  <a:lnTo>
                    <a:pt x="54130" y="35739"/>
                  </a:lnTo>
                  <a:lnTo>
                    <a:pt x="52831" y="42673"/>
                  </a:lnTo>
                  <a:lnTo>
                    <a:pt x="42569" y="70886"/>
                  </a:lnTo>
                  <a:lnTo>
                    <a:pt x="12875" y="112858"/>
                  </a:lnTo>
                  <a:lnTo>
                    <a:pt x="7064" y="124966"/>
                  </a:lnTo>
                  <a:lnTo>
                    <a:pt x="3139" y="130947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9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Serf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medieval peasant legally bound to live on a lords estate. </a:t>
            </a:r>
            <a:endParaRPr lang="en-US" sz="3200" dirty="0"/>
          </a:p>
        </p:txBody>
      </p:sp>
      <p:sp>
        <p:nvSpPr>
          <p:cNvPr id="5" name="SMARTInkShape-120"/>
          <p:cNvSpPr/>
          <p:nvPr/>
        </p:nvSpPr>
        <p:spPr>
          <a:xfrm>
            <a:off x="-1321594" y="584894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121"/>
          <p:cNvSpPr/>
          <p:nvPr/>
        </p:nvSpPr>
        <p:spPr>
          <a:xfrm>
            <a:off x="3062883" y="2366735"/>
            <a:ext cx="142876" cy="8563"/>
          </a:xfrm>
          <a:custGeom>
            <a:avLst/>
            <a:gdLst/>
            <a:ahLst/>
            <a:cxnLst/>
            <a:rect l="0" t="0" r="0" b="0"/>
            <a:pathLst>
              <a:path w="142876" h="8563">
                <a:moveTo>
                  <a:pt x="142875" y="8562"/>
                </a:moveTo>
                <a:lnTo>
                  <a:pt x="133761" y="7570"/>
                </a:lnTo>
                <a:lnTo>
                  <a:pt x="92286" y="873"/>
                </a:lnTo>
                <a:lnTo>
                  <a:pt x="53912" y="0"/>
                </a:lnTo>
                <a:lnTo>
                  <a:pt x="13736" y="5842"/>
                </a:lnTo>
                <a:lnTo>
                  <a:pt x="0" y="85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122"/>
          <p:cNvSpPr/>
          <p:nvPr/>
        </p:nvSpPr>
        <p:spPr>
          <a:xfrm>
            <a:off x="2759273" y="3223617"/>
            <a:ext cx="901900" cy="107154"/>
          </a:xfrm>
          <a:custGeom>
            <a:avLst/>
            <a:gdLst/>
            <a:ahLst/>
            <a:cxnLst/>
            <a:rect l="0" t="0" r="0" b="0"/>
            <a:pathLst>
              <a:path w="901900" h="107154">
                <a:moveTo>
                  <a:pt x="0" y="26789"/>
                </a:moveTo>
                <a:lnTo>
                  <a:pt x="43277" y="43571"/>
                </a:lnTo>
                <a:lnTo>
                  <a:pt x="80097" y="56342"/>
                </a:lnTo>
                <a:lnTo>
                  <a:pt x="116033" y="67427"/>
                </a:lnTo>
                <a:lnTo>
                  <a:pt x="151794" y="73291"/>
                </a:lnTo>
                <a:lnTo>
                  <a:pt x="195460" y="80428"/>
                </a:lnTo>
                <a:lnTo>
                  <a:pt x="233414" y="87933"/>
                </a:lnTo>
                <a:lnTo>
                  <a:pt x="276984" y="96185"/>
                </a:lnTo>
                <a:lnTo>
                  <a:pt x="315354" y="98950"/>
                </a:lnTo>
                <a:lnTo>
                  <a:pt x="357559" y="105880"/>
                </a:lnTo>
                <a:lnTo>
                  <a:pt x="399239" y="106988"/>
                </a:lnTo>
                <a:lnTo>
                  <a:pt x="438389" y="107134"/>
                </a:lnTo>
                <a:lnTo>
                  <a:pt x="477573" y="107153"/>
                </a:lnTo>
                <a:lnTo>
                  <a:pt x="518489" y="104510"/>
                </a:lnTo>
                <a:lnTo>
                  <a:pt x="556508" y="99054"/>
                </a:lnTo>
                <a:lnTo>
                  <a:pt x="598667" y="93595"/>
                </a:lnTo>
                <a:lnTo>
                  <a:pt x="635920" y="89863"/>
                </a:lnTo>
                <a:lnTo>
                  <a:pt x="658718" y="86819"/>
                </a:lnTo>
                <a:lnTo>
                  <a:pt x="680686" y="82279"/>
                </a:lnTo>
                <a:lnTo>
                  <a:pt x="703401" y="78288"/>
                </a:lnTo>
                <a:lnTo>
                  <a:pt x="746998" y="64150"/>
                </a:lnTo>
                <a:lnTo>
                  <a:pt x="788783" y="53510"/>
                </a:lnTo>
                <a:lnTo>
                  <a:pt x="805654" y="46723"/>
                </a:lnTo>
                <a:lnTo>
                  <a:pt x="818371" y="39420"/>
                </a:lnTo>
                <a:lnTo>
                  <a:pt x="833273" y="35824"/>
                </a:lnTo>
                <a:lnTo>
                  <a:pt x="864135" y="20337"/>
                </a:lnTo>
                <a:lnTo>
                  <a:pt x="871224" y="17968"/>
                </a:lnTo>
                <a:lnTo>
                  <a:pt x="90189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123"/>
          <p:cNvSpPr/>
          <p:nvPr/>
        </p:nvSpPr>
        <p:spPr>
          <a:xfrm>
            <a:off x="2375304" y="2316581"/>
            <a:ext cx="1321476" cy="1049912"/>
          </a:xfrm>
          <a:custGeom>
            <a:avLst/>
            <a:gdLst/>
            <a:ahLst/>
            <a:cxnLst/>
            <a:rect l="0" t="0" r="0" b="0"/>
            <a:pathLst>
              <a:path w="1321476" h="1049912">
                <a:moveTo>
                  <a:pt x="651860" y="14067"/>
                </a:moveTo>
                <a:lnTo>
                  <a:pt x="610179" y="14067"/>
                </a:lnTo>
                <a:lnTo>
                  <a:pt x="586375" y="14067"/>
                </a:lnTo>
                <a:lnTo>
                  <a:pt x="580423" y="16713"/>
                </a:lnTo>
                <a:lnTo>
                  <a:pt x="574469" y="20204"/>
                </a:lnTo>
                <a:lnTo>
                  <a:pt x="564548" y="22170"/>
                </a:lnTo>
                <a:lnTo>
                  <a:pt x="550473" y="23744"/>
                </a:lnTo>
                <a:lnTo>
                  <a:pt x="506939" y="42783"/>
                </a:lnTo>
                <a:lnTo>
                  <a:pt x="467193" y="61805"/>
                </a:lnTo>
                <a:lnTo>
                  <a:pt x="425634" y="82535"/>
                </a:lnTo>
                <a:lnTo>
                  <a:pt x="383969" y="103365"/>
                </a:lnTo>
                <a:lnTo>
                  <a:pt x="342298" y="124200"/>
                </a:lnTo>
                <a:lnTo>
                  <a:pt x="300626" y="154131"/>
                </a:lnTo>
                <a:lnTo>
                  <a:pt x="258954" y="185777"/>
                </a:lnTo>
                <a:lnTo>
                  <a:pt x="220589" y="212562"/>
                </a:lnTo>
                <a:lnTo>
                  <a:pt x="206184" y="223334"/>
                </a:lnTo>
                <a:lnTo>
                  <a:pt x="169269" y="261506"/>
                </a:lnTo>
                <a:lnTo>
                  <a:pt x="127962" y="297212"/>
                </a:lnTo>
                <a:lnTo>
                  <a:pt x="105284" y="331078"/>
                </a:lnTo>
                <a:lnTo>
                  <a:pt x="88737" y="348436"/>
                </a:lnTo>
                <a:lnTo>
                  <a:pt x="63236" y="388679"/>
                </a:lnTo>
                <a:lnTo>
                  <a:pt x="41708" y="430761"/>
                </a:lnTo>
                <a:lnTo>
                  <a:pt x="20831" y="472457"/>
                </a:lnTo>
                <a:lnTo>
                  <a:pt x="12892" y="491309"/>
                </a:lnTo>
                <a:lnTo>
                  <a:pt x="3134" y="533146"/>
                </a:lnTo>
                <a:lnTo>
                  <a:pt x="177" y="575279"/>
                </a:lnTo>
                <a:lnTo>
                  <a:pt x="0" y="616107"/>
                </a:lnTo>
                <a:lnTo>
                  <a:pt x="987" y="633422"/>
                </a:lnTo>
                <a:lnTo>
                  <a:pt x="13295" y="673138"/>
                </a:lnTo>
                <a:lnTo>
                  <a:pt x="26966" y="699172"/>
                </a:lnTo>
                <a:lnTo>
                  <a:pt x="38725" y="717810"/>
                </a:lnTo>
                <a:lnTo>
                  <a:pt x="45457" y="734464"/>
                </a:lnTo>
                <a:lnTo>
                  <a:pt x="77211" y="778939"/>
                </a:lnTo>
                <a:lnTo>
                  <a:pt x="105160" y="820626"/>
                </a:lnTo>
                <a:lnTo>
                  <a:pt x="130134" y="842275"/>
                </a:lnTo>
                <a:lnTo>
                  <a:pt x="140638" y="856539"/>
                </a:lnTo>
                <a:lnTo>
                  <a:pt x="176158" y="882724"/>
                </a:lnTo>
                <a:lnTo>
                  <a:pt x="184453" y="892262"/>
                </a:lnTo>
                <a:lnTo>
                  <a:pt x="223404" y="915798"/>
                </a:lnTo>
                <a:lnTo>
                  <a:pt x="264917" y="936792"/>
                </a:lnTo>
                <a:lnTo>
                  <a:pt x="306579" y="956645"/>
                </a:lnTo>
                <a:lnTo>
                  <a:pt x="350896" y="970096"/>
                </a:lnTo>
                <a:lnTo>
                  <a:pt x="392347" y="987452"/>
                </a:lnTo>
                <a:lnTo>
                  <a:pt x="435637" y="1005267"/>
                </a:lnTo>
                <a:lnTo>
                  <a:pt x="454841" y="1011548"/>
                </a:lnTo>
                <a:lnTo>
                  <a:pt x="498143" y="1021028"/>
                </a:lnTo>
                <a:lnTo>
                  <a:pt x="517349" y="1025148"/>
                </a:lnTo>
                <a:lnTo>
                  <a:pt x="535606" y="1030006"/>
                </a:lnTo>
                <a:lnTo>
                  <a:pt x="572647" y="1037919"/>
                </a:lnTo>
                <a:lnTo>
                  <a:pt x="611553" y="1045319"/>
                </a:lnTo>
                <a:lnTo>
                  <a:pt x="649786" y="1049306"/>
                </a:lnTo>
                <a:lnTo>
                  <a:pt x="687490" y="1049831"/>
                </a:lnTo>
                <a:lnTo>
                  <a:pt x="724658" y="1049901"/>
                </a:lnTo>
                <a:lnTo>
                  <a:pt x="761057" y="1049910"/>
                </a:lnTo>
                <a:lnTo>
                  <a:pt x="805706" y="1049911"/>
                </a:lnTo>
                <a:lnTo>
                  <a:pt x="841453" y="1048919"/>
                </a:lnTo>
                <a:lnTo>
                  <a:pt x="884136" y="1040817"/>
                </a:lnTo>
                <a:lnTo>
                  <a:pt x="928612" y="1031960"/>
                </a:lnTo>
                <a:lnTo>
                  <a:pt x="968100" y="1023036"/>
                </a:lnTo>
                <a:lnTo>
                  <a:pt x="1011173" y="1008963"/>
                </a:lnTo>
                <a:lnTo>
                  <a:pt x="1047668" y="998459"/>
                </a:lnTo>
                <a:lnTo>
                  <a:pt x="1087676" y="975464"/>
                </a:lnTo>
                <a:lnTo>
                  <a:pt x="1127044" y="951683"/>
                </a:lnTo>
                <a:lnTo>
                  <a:pt x="1171395" y="921919"/>
                </a:lnTo>
                <a:lnTo>
                  <a:pt x="1190533" y="909021"/>
                </a:lnTo>
                <a:lnTo>
                  <a:pt x="1223307" y="868835"/>
                </a:lnTo>
                <a:lnTo>
                  <a:pt x="1253125" y="825045"/>
                </a:lnTo>
                <a:lnTo>
                  <a:pt x="1279915" y="783636"/>
                </a:lnTo>
                <a:lnTo>
                  <a:pt x="1292703" y="748343"/>
                </a:lnTo>
                <a:lnTo>
                  <a:pt x="1303121" y="708542"/>
                </a:lnTo>
                <a:lnTo>
                  <a:pt x="1304450" y="697770"/>
                </a:lnTo>
                <a:lnTo>
                  <a:pt x="1311806" y="663870"/>
                </a:lnTo>
                <a:lnTo>
                  <a:pt x="1313397" y="651212"/>
                </a:lnTo>
                <a:lnTo>
                  <a:pt x="1320312" y="623892"/>
                </a:lnTo>
                <a:lnTo>
                  <a:pt x="1321475" y="596200"/>
                </a:lnTo>
                <a:lnTo>
                  <a:pt x="1313478" y="555727"/>
                </a:lnTo>
                <a:lnTo>
                  <a:pt x="1312689" y="515862"/>
                </a:lnTo>
                <a:lnTo>
                  <a:pt x="1311671" y="493048"/>
                </a:lnTo>
                <a:lnTo>
                  <a:pt x="1301634" y="454253"/>
                </a:lnTo>
                <a:lnTo>
                  <a:pt x="1297836" y="445846"/>
                </a:lnTo>
                <a:lnTo>
                  <a:pt x="1287935" y="412681"/>
                </a:lnTo>
                <a:lnTo>
                  <a:pt x="1269737" y="370033"/>
                </a:lnTo>
                <a:lnTo>
                  <a:pt x="1249984" y="326443"/>
                </a:lnTo>
                <a:lnTo>
                  <a:pt x="1229303" y="284925"/>
                </a:lnTo>
                <a:lnTo>
                  <a:pt x="1200375" y="244254"/>
                </a:lnTo>
                <a:lnTo>
                  <a:pt x="1168079" y="204199"/>
                </a:lnTo>
                <a:lnTo>
                  <a:pt x="1132019" y="167952"/>
                </a:lnTo>
                <a:lnTo>
                  <a:pt x="1122240" y="159851"/>
                </a:lnTo>
                <a:lnTo>
                  <a:pt x="1105233" y="141128"/>
                </a:lnTo>
                <a:lnTo>
                  <a:pt x="1065483" y="110678"/>
                </a:lnTo>
                <a:lnTo>
                  <a:pt x="1022931" y="80459"/>
                </a:lnTo>
                <a:lnTo>
                  <a:pt x="980109" y="61772"/>
                </a:lnTo>
                <a:lnTo>
                  <a:pt x="937499" y="43840"/>
                </a:lnTo>
                <a:lnTo>
                  <a:pt x="900505" y="28951"/>
                </a:lnTo>
                <a:lnTo>
                  <a:pt x="859706" y="21135"/>
                </a:lnTo>
                <a:lnTo>
                  <a:pt x="837467" y="16161"/>
                </a:lnTo>
                <a:lnTo>
                  <a:pt x="794483" y="8206"/>
                </a:lnTo>
                <a:lnTo>
                  <a:pt x="750053" y="5542"/>
                </a:lnTo>
                <a:lnTo>
                  <a:pt x="705434" y="5191"/>
                </a:lnTo>
                <a:lnTo>
                  <a:pt x="678648" y="2508"/>
                </a:lnTo>
                <a:lnTo>
                  <a:pt x="660789" y="0"/>
                </a:lnTo>
                <a:lnTo>
                  <a:pt x="616141" y="4265"/>
                </a:lnTo>
                <a:lnTo>
                  <a:pt x="574286" y="5958"/>
                </a:lnTo>
                <a:lnTo>
                  <a:pt x="536326" y="14817"/>
                </a:lnTo>
                <a:lnTo>
                  <a:pt x="495424" y="26122"/>
                </a:lnTo>
                <a:lnTo>
                  <a:pt x="456256" y="32765"/>
                </a:lnTo>
                <a:lnTo>
                  <a:pt x="417210" y="48482"/>
                </a:lnTo>
                <a:lnTo>
                  <a:pt x="376314" y="61435"/>
                </a:lnTo>
                <a:lnTo>
                  <a:pt x="339573" y="74540"/>
                </a:lnTo>
                <a:lnTo>
                  <a:pt x="303652" y="92563"/>
                </a:lnTo>
                <a:lnTo>
                  <a:pt x="267893" y="110712"/>
                </a:lnTo>
                <a:lnTo>
                  <a:pt x="232167" y="132413"/>
                </a:lnTo>
                <a:lnTo>
                  <a:pt x="192257" y="155243"/>
                </a:lnTo>
                <a:lnTo>
                  <a:pt x="151246" y="183900"/>
                </a:lnTo>
                <a:lnTo>
                  <a:pt x="113213" y="213519"/>
                </a:lnTo>
                <a:lnTo>
                  <a:pt x="82440" y="239960"/>
                </a:lnTo>
                <a:lnTo>
                  <a:pt x="42178" y="284053"/>
                </a:lnTo>
                <a:lnTo>
                  <a:pt x="17852" y="30874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52"/>
          <p:cNvGrpSpPr/>
          <p:nvPr/>
        </p:nvGrpSpPr>
        <p:grpSpPr>
          <a:xfrm>
            <a:off x="1937742" y="3348633"/>
            <a:ext cx="750095" cy="401458"/>
            <a:chOff x="1937742" y="3348633"/>
            <a:chExt cx="750095" cy="401458"/>
          </a:xfrm>
        </p:grpSpPr>
        <p:sp>
          <p:nvSpPr>
            <p:cNvPr id="9" name="SMARTInkShape-124"/>
            <p:cNvSpPr/>
            <p:nvPr/>
          </p:nvSpPr>
          <p:spPr>
            <a:xfrm>
              <a:off x="2643188" y="3348633"/>
              <a:ext cx="44649" cy="383977"/>
            </a:xfrm>
            <a:custGeom>
              <a:avLst/>
              <a:gdLst/>
              <a:ahLst/>
              <a:cxnLst/>
              <a:rect l="0" t="0" r="0" b="0"/>
              <a:pathLst>
                <a:path w="44649" h="383977">
                  <a:moveTo>
                    <a:pt x="0" y="0"/>
                  </a:moveTo>
                  <a:lnTo>
                    <a:pt x="0" y="28679"/>
                  </a:lnTo>
                  <a:lnTo>
                    <a:pt x="2645" y="35236"/>
                  </a:lnTo>
                  <a:lnTo>
                    <a:pt x="6136" y="41457"/>
                  </a:lnTo>
                  <a:lnTo>
                    <a:pt x="8377" y="53535"/>
                  </a:lnTo>
                  <a:lnTo>
                    <a:pt x="8925" y="98063"/>
                  </a:lnTo>
                  <a:lnTo>
                    <a:pt x="8929" y="140061"/>
                  </a:lnTo>
                  <a:lnTo>
                    <a:pt x="8929" y="181487"/>
                  </a:lnTo>
                  <a:lnTo>
                    <a:pt x="9921" y="208274"/>
                  </a:lnTo>
                  <a:lnTo>
                    <a:pt x="16618" y="225815"/>
                  </a:lnTo>
                  <a:lnTo>
                    <a:pt x="18829" y="264079"/>
                  </a:lnTo>
                  <a:lnTo>
                    <a:pt x="24922" y="276655"/>
                  </a:lnTo>
                  <a:lnTo>
                    <a:pt x="25544" y="279687"/>
                  </a:lnTo>
                  <a:lnTo>
                    <a:pt x="34368" y="297646"/>
                  </a:lnTo>
                  <a:lnTo>
                    <a:pt x="36687" y="327422"/>
                  </a:lnTo>
                  <a:lnTo>
                    <a:pt x="43403" y="337564"/>
                  </a:lnTo>
                  <a:lnTo>
                    <a:pt x="44402" y="346109"/>
                  </a:lnTo>
                  <a:lnTo>
                    <a:pt x="44648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25"/>
            <p:cNvSpPr/>
            <p:nvPr/>
          </p:nvSpPr>
          <p:spPr>
            <a:xfrm>
              <a:off x="1964531" y="3509367"/>
              <a:ext cx="651832" cy="240724"/>
            </a:xfrm>
            <a:custGeom>
              <a:avLst/>
              <a:gdLst/>
              <a:ahLst/>
              <a:cxnLst/>
              <a:rect l="0" t="0" r="0" b="0"/>
              <a:pathLst>
                <a:path w="651832" h="240724">
                  <a:moveTo>
                    <a:pt x="0" y="0"/>
                  </a:moveTo>
                  <a:lnTo>
                    <a:pt x="4741" y="0"/>
                  </a:lnTo>
                  <a:lnTo>
                    <a:pt x="46062" y="16250"/>
                  </a:lnTo>
                  <a:lnTo>
                    <a:pt x="89468" y="35888"/>
                  </a:lnTo>
                  <a:lnTo>
                    <a:pt x="102272" y="40755"/>
                  </a:lnTo>
                  <a:lnTo>
                    <a:pt x="146023" y="51436"/>
                  </a:lnTo>
                  <a:lnTo>
                    <a:pt x="190593" y="68534"/>
                  </a:lnTo>
                  <a:lnTo>
                    <a:pt x="235234" y="86327"/>
                  </a:lnTo>
                  <a:lnTo>
                    <a:pt x="279882" y="104181"/>
                  </a:lnTo>
                  <a:lnTo>
                    <a:pt x="321872" y="119063"/>
                  </a:lnTo>
                  <a:lnTo>
                    <a:pt x="359103" y="133946"/>
                  </a:lnTo>
                  <a:lnTo>
                    <a:pt x="402088" y="148828"/>
                  </a:lnTo>
                  <a:lnTo>
                    <a:pt x="441777" y="163711"/>
                  </a:lnTo>
                  <a:lnTo>
                    <a:pt x="480114" y="178594"/>
                  </a:lnTo>
                  <a:lnTo>
                    <a:pt x="499444" y="184878"/>
                  </a:lnTo>
                  <a:lnTo>
                    <a:pt x="517739" y="189386"/>
                  </a:lnTo>
                  <a:lnTo>
                    <a:pt x="558047" y="205547"/>
                  </a:lnTo>
                  <a:lnTo>
                    <a:pt x="567505" y="210417"/>
                  </a:lnTo>
                  <a:lnTo>
                    <a:pt x="612047" y="223306"/>
                  </a:lnTo>
                  <a:lnTo>
                    <a:pt x="624856" y="230126"/>
                  </a:lnTo>
                  <a:lnTo>
                    <a:pt x="636941" y="231768"/>
                  </a:lnTo>
                  <a:lnTo>
                    <a:pt x="638940" y="232895"/>
                  </a:lnTo>
                  <a:lnTo>
                    <a:pt x="640272" y="234638"/>
                  </a:lnTo>
                  <a:lnTo>
                    <a:pt x="641161" y="236793"/>
                  </a:lnTo>
                  <a:lnTo>
                    <a:pt x="642745" y="238229"/>
                  </a:lnTo>
                  <a:lnTo>
                    <a:pt x="650470" y="240723"/>
                  </a:lnTo>
                  <a:lnTo>
                    <a:pt x="650936" y="239857"/>
                  </a:lnTo>
                  <a:lnTo>
                    <a:pt x="651831" y="232530"/>
                  </a:lnTo>
                  <a:lnTo>
                    <a:pt x="644176" y="232203"/>
                  </a:lnTo>
                  <a:lnTo>
                    <a:pt x="621642" y="217935"/>
                  </a:lnTo>
                  <a:lnTo>
                    <a:pt x="610941" y="214394"/>
                  </a:lnTo>
                  <a:lnTo>
                    <a:pt x="568195" y="190425"/>
                  </a:lnTo>
                  <a:lnTo>
                    <a:pt x="550567" y="182541"/>
                  </a:lnTo>
                  <a:lnTo>
                    <a:pt x="506341" y="169112"/>
                  </a:lnTo>
                  <a:lnTo>
                    <a:pt x="462249" y="151756"/>
                  </a:lnTo>
                  <a:lnTo>
                    <a:pt x="420412" y="136916"/>
                  </a:lnTo>
                  <a:lnTo>
                    <a:pt x="382699" y="122038"/>
                  </a:lnTo>
                  <a:lnTo>
                    <a:pt x="339160" y="107156"/>
                  </a:lnTo>
                  <a:lnTo>
                    <a:pt x="295650" y="93266"/>
                  </a:lnTo>
                  <a:lnTo>
                    <a:pt x="263379" y="84789"/>
                  </a:lnTo>
                  <a:lnTo>
                    <a:pt x="232172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26"/>
            <p:cNvSpPr/>
            <p:nvPr/>
          </p:nvSpPr>
          <p:spPr>
            <a:xfrm>
              <a:off x="1937742" y="3464719"/>
              <a:ext cx="303611" cy="125016"/>
            </a:xfrm>
            <a:custGeom>
              <a:avLst/>
              <a:gdLst/>
              <a:ahLst/>
              <a:cxnLst/>
              <a:rect l="0" t="0" r="0" b="0"/>
              <a:pathLst>
                <a:path w="303611" h="125016">
                  <a:moveTo>
                    <a:pt x="303610" y="125015"/>
                  </a:moveTo>
                  <a:lnTo>
                    <a:pt x="259048" y="106924"/>
                  </a:lnTo>
                  <a:lnTo>
                    <a:pt x="229207" y="93235"/>
                  </a:lnTo>
                  <a:lnTo>
                    <a:pt x="212332" y="89471"/>
                  </a:lnTo>
                  <a:lnTo>
                    <a:pt x="172580" y="71548"/>
                  </a:lnTo>
                  <a:lnTo>
                    <a:pt x="136414" y="53410"/>
                  </a:lnTo>
                  <a:lnTo>
                    <a:pt x="132614" y="50490"/>
                  </a:lnTo>
                  <a:lnTo>
                    <a:pt x="123101" y="47245"/>
                  </a:lnTo>
                  <a:lnTo>
                    <a:pt x="113251" y="44810"/>
                  </a:lnTo>
                  <a:lnTo>
                    <a:pt x="98843" y="37808"/>
                  </a:lnTo>
                  <a:lnTo>
                    <a:pt x="71151" y="28865"/>
                  </a:lnTo>
                  <a:lnTo>
                    <a:pt x="57242" y="21561"/>
                  </a:lnTo>
                  <a:lnTo>
                    <a:pt x="38945" y="18347"/>
                  </a:lnTo>
                  <a:lnTo>
                    <a:pt x="26430" y="10856"/>
                  </a:lnTo>
                  <a:lnTo>
                    <a:pt x="10673" y="904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53"/>
          <p:cNvGrpSpPr/>
          <p:nvPr/>
        </p:nvGrpSpPr>
        <p:grpSpPr>
          <a:xfrm>
            <a:off x="3295055" y="3330773"/>
            <a:ext cx="839391" cy="669728"/>
            <a:chOff x="3295055" y="3330773"/>
            <a:chExt cx="839391" cy="669728"/>
          </a:xfrm>
        </p:grpSpPr>
        <p:sp>
          <p:nvSpPr>
            <p:cNvPr id="13" name="SMARTInkShape-127"/>
            <p:cNvSpPr/>
            <p:nvPr/>
          </p:nvSpPr>
          <p:spPr>
            <a:xfrm>
              <a:off x="3330773" y="3330773"/>
              <a:ext cx="26780" cy="338958"/>
            </a:xfrm>
            <a:custGeom>
              <a:avLst/>
              <a:gdLst/>
              <a:ahLst/>
              <a:cxnLst/>
              <a:rect l="0" t="0" r="0" b="0"/>
              <a:pathLst>
                <a:path w="26780" h="338958">
                  <a:moveTo>
                    <a:pt x="8930" y="0"/>
                  </a:moveTo>
                  <a:lnTo>
                    <a:pt x="8930" y="7689"/>
                  </a:lnTo>
                  <a:lnTo>
                    <a:pt x="15067" y="15814"/>
                  </a:lnTo>
                  <a:lnTo>
                    <a:pt x="18025" y="24089"/>
                  </a:lnTo>
                  <a:lnTo>
                    <a:pt x="25440" y="33992"/>
                  </a:lnTo>
                  <a:lnTo>
                    <a:pt x="26389" y="39948"/>
                  </a:lnTo>
                  <a:lnTo>
                    <a:pt x="26779" y="74079"/>
                  </a:lnTo>
                  <a:lnTo>
                    <a:pt x="18023" y="118565"/>
                  </a:lnTo>
                  <a:lnTo>
                    <a:pt x="16874" y="155706"/>
                  </a:lnTo>
                  <a:lnTo>
                    <a:pt x="9758" y="184445"/>
                  </a:lnTo>
                  <a:lnTo>
                    <a:pt x="8952" y="226129"/>
                  </a:lnTo>
                  <a:lnTo>
                    <a:pt x="8931" y="269591"/>
                  </a:lnTo>
                  <a:lnTo>
                    <a:pt x="8930" y="312354"/>
                  </a:lnTo>
                  <a:lnTo>
                    <a:pt x="8930" y="338957"/>
                  </a:lnTo>
                  <a:lnTo>
                    <a:pt x="8930" y="300512"/>
                  </a:lnTo>
                  <a:lnTo>
                    <a:pt x="6285" y="294626"/>
                  </a:lnTo>
                  <a:lnTo>
                    <a:pt x="2793" y="288703"/>
                  </a:lnTo>
                  <a:lnTo>
                    <a:pt x="552" y="276816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8"/>
            <p:cNvSpPr/>
            <p:nvPr/>
          </p:nvSpPr>
          <p:spPr>
            <a:xfrm>
              <a:off x="3295055" y="3348633"/>
              <a:ext cx="35719" cy="232173"/>
            </a:xfrm>
            <a:custGeom>
              <a:avLst/>
              <a:gdLst/>
              <a:ahLst/>
              <a:cxnLst/>
              <a:rect l="0" t="0" r="0" b="0"/>
              <a:pathLst>
                <a:path w="35719" h="232173">
                  <a:moveTo>
                    <a:pt x="0" y="0"/>
                  </a:moveTo>
                  <a:lnTo>
                    <a:pt x="0" y="41681"/>
                  </a:lnTo>
                  <a:lnTo>
                    <a:pt x="0" y="82103"/>
                  </a:lnTo>
                  <a:lnTo>
                    <a:pt x="0" y="123403"/>
                  </a:lnTo>
                  <a:lnTo>
                    <a:pt x="8561" y="167964"/>
                  </a:lnTo>
                  <a:lnTo>
                    <a:pt x="18995" y="208434"/>
                  </a:lnTo>
                  <a:lnTo>
                    <a:pt x="35718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9"/>
            <p:cNvSpPr/>
            <p:nvPr/>
          </p:nvSpPr>
          <p:spPr>
            <a:xfrm>
              <a:off x="3321844" y="3455789"/>
              <a:ext cx="812602" cy="330400"/>
            </a:xfrm>
            <a:custGeom>
              <a:avLst/>
              <a:gdLst/>
              <a:ahLst/>
              <a:cxnLst/>
              <a:rect l="0" t="0" r="0" b="0"/>
              <a:pathLst>
                <a:path w="812602" h="330400">
                  <a:moveTo>
                    <a:pt x="0" y="232172"/>
                  </a:moveTo>
                  <a:lnTo>
                    <a:pt x="9481" y="232172"/>
                  </a:lnTo>
                  <a:lnTo>
                    <a:pt x="16781" y="229526"/>
                  </a:lnTo>
                  <a:lnTo>
                    <a:pt x="23333" y="226035"/>
                  </a:lnTo>
                  <a:lnTo>
                    <a:pt x="32600" y="223078"/>
                  </a:lnTo>
                  <a:lnTo>
                    <a:pt x="41630" y="217350"/>
                  </a:lnTo>
                  <a:lnTo>
                    <a:pt x="50589" y="215213"/>
                  </a:lnTo>
                  <a:lnTo>
                    <a:pt x="56549" y="214713"/>
                  </a:lnTo>
                  <a:lnTo>
                    <a:pt x="62505" y="211844"/>
                  </a:lnTo>
                  <a:lnTo>
                    <a:pt x="68460" y="208255"/>
                  </a:lnTo>
                  <a:lnTo>
                    <a:pt x="103352" y="196363"/>
                  </a:lnTo>
                  <a:lnTo>
                    <a:pt x="113856" y="190583"/>
                  </a:lnTo>
                  <a:lnTo>
                    <a:pt x="128103" y="187438"/>
                  </a:lnTo>
                  <a:lnTo>
                    <a:pt x="155705" y="173364"/>
                  </a:lnTo>
                  <a:lnTo>
                    <a:pt x="171922" y="169768"/>
                  </a:lnTo>
                  <a:lnTo>
                    <a:pt x="203305" y="154283"/>
                  </a:lnTo>
                  <a:lnTo>
                    <a:pt x="232773" y="142309"/>
                  </a:lnTo>
                  <a:lnTo>
                    <a:pt x="273879" y="122006"/>
                  </a:lnTo>
                  <a:lnTo>
                    <a:pt x="315517" y="109303"/>
                  </a:lnTo>
                  <a:lnTo>
                    <a:pt x="339329" y="100709"/>
                  </a:lnTo>
                  <a:lnTo>
                    <a:pt x="357187" y="96316"/>
                  </a:lnTo>
                  <a:lnTo>
                    <a:pt x="372401" y="88731"/>
                  </a:lnTo>
                  <a:lnTo>
                    <a:pt x="408157" y="68428"/>
                  </a:lnTo>
                  <a:lnTo>
                    <a:pt x="448360" y="55671"/>
                  </a:lnTo>
                  <a:lnTo>
                    <a:pt x="464900" y="51552"/>
                  </a:lnTo>
                  <a:lnTo>
                    <a:pt x="479722" y="44048"/>
                  </a:lnTo>
                  <a:lnTo>
                    <a:pt x="483525" y="41272"/>
                  </a:lnTo>
                  <a:lnTo>
                    <a:pt x="493043" y="38187"/>
                  </a:lnTo>
                  <a:lnTo>
                    <a:pt x="509558" y="33804"/>
                  </a:lnTo>
                  <a:lnTo>
                    <a:pt x="551561" y="19904"/>
                  </a:lnTo>
                  <a:lnTo>
                    <a:pt x="574386" y="17137"/>
                  </a:lnTo>
                  <a:lnTo>
                    <a:pt x="591399" y="10845"/>
                  </a:lnTo>
                  <a:lnTo>
                    <a:pt x="612264" y="8189"/>
                  </a:lnTo>
                  <a:lnTo>
                    <a:pt x="624898" y="1912"/>
                  </a:lnTo>
                  <a:lnTo>
                    <a:pt x="668071" y="1"/>
                  </a:lnTo>
                  <a:lnTo>
                    <a:pt x="687583" y="0"/>
                  </a:lnTo>
                  <a:lnTo>
                    <a:pt x="687585" y="7689"/>
                  </a:lnTo>
                  <a:lnTo>
                    <a:pt x="686594" y="8102"/>
                  </a:lnTo>
                  <a:lnTo>
                    <a:pt x="679897" y="8821"/>
                  </a:lnTo>
                  <a:lnTo>
                    <a:pt x="679208" y="11527"/>
                  </a:lnTo>
                  <a:lnTo>
                    <a:pt x="678765" y="16609"/>
                  </a:lnTo>
                  <a:lnTo>
                    <a:pt x="676059" y="17304"/>
                  </a:lnTo>
                  <a:lnTo>
                    <a:pt x="670097" y="17827"/>
                  </a:lnTo>
                  <a:lnTo>
                    <a:pt x="669836" y="22590"/>
                  </a:lnTo>
                  <a:lnTo>
                    <a:pt x="668807" y="23990"/>
                  </a:lnTo>
                  <a:lnTo>
                    <a:pt x="665018" y="25545"/>
                  </a:lnTo>
                  <a:lnTo>
                    <a:pt x="663611" y="26952"/>
                  </a:lnTo>
                  <a:lnTo>
                    <a:pt x="660907" y="35318"/>
                  </a:lnTo>
                  <a:lnTo>
                    <a:pt x="669361" y="44270"/>
                  </a:lnTo>
                  <a:lnTo>
                    <a:pt x="669717" y="53201"/>
                  </a:lnTo>
                  <a:lnTo>
                    <a:pt x="677414" y="61234"/>
                  </a:lnTo>
                  <a:lnTo>
                    <a:pt x="678288" y="66871"/>
                  </a:lnTo>
                  <a:lnTo>
                    <a:pt x="679403" y="68393"/>
                  </a:lnTo>
                  <a:lnTo>
                    <a:pt x="681138" y="69408"/>
                  </a:lnTo>
                  <a:lnTo>
                    <a:pt x="683288" y="70085"/>
                  </a:lnTo>
                  <a:lnTo>
                    <a:pt x="684720" y="71527"/>
                  </a:lnTo>
                  <a:lnTo>
                    <a:pt x="686312" y="75777"/>
                  </a:lnTo>
                  <a:lnTo>
                    <a:pt x="687208" y="83748"/>
                  </a:lnTo>
                  <a:lnTo>
                    <a:pt x="688326" y="85598"/>
                  </a:lnTo>
                  <a:lnTo>
                    <a:pt x="690064" y="86830"/>
                  </a:lnTo>
                  <a:lnTo>
                    <a:pt x="692214" y="87652"/>
                  </a:lnTo>
                  <a:lnTo>
                    <a:pt x="693648" y="89193"/>
                  </a:lnTo>
                  <a:lnTo>
                    <a:pt x="698595" y="98794"/>
                  </a:lnTo>
                  <a:lnTo>
                    <a:pt x="704092" y="105504"/>
                  </a:lnTo>
                  <a:lnTo>
                    <a:pt x="706170" y="113959"/>
                  </a:lnTo>
                  <a:lnTo>
                    <a:pt x="711503" y="122291"/>
                  </a:lnTo>
                  <a:lnTo>
                    <a:pt x="714516" y="131044"/>
                  </a:lnTo>
                  <a:lnTo>
                    <a:pt x="730194" y="152357"/>
                  </a:lnTo>
                  <a:lnTo>
                    <a:pt x="732958" y="166760"/>
                  </a:lnTo>
                  <a:lnTo>
                    <a:pt x="747664" y="187527"/>
                  </a:lnTo>
                  <a:lnTo>
                    <a:pt x="749614" y="194690"/>
                  </a:lnTo>
                  <a:lnTo>
                    <a:pt x="756136" y="203234"/>
                  </a:lnTo>
                  <a:lnTo>
                    <a:pt x="758167" y="211581"/>
                  </a:lnTo>
                  <a:lnTo>
                    <a:pt x="758643" y="217398"/>
                  </a:lnTo>
                  <a:lnTo>
                    <a:pt x="761501" y="223291"/>
                  </a:lnTo>
                  <a:lnTo>
                    <a:pt x="766679" y="230418"/>
                  </a:lnTo>
                  <a:lnTo>
                    <a:pt x="768693" y="238954"/>
                  </a:lnTo>
                  <a:lnTo>
                    <a:pt x="774015" y="247300"/>
                  </a:lnTo>
                  <a:lnTo>
                    <a:pt x="776505" y="257229"/>
                  </a:lnTo>
                  <a:lnTo>
                    <a:pt x="776771" y="263188"/>
                  </a:lnTo>
                  <a:lnTo>
                    <a:pt x="779479" y="268446"/>
                  </a:lnTo>
                  <a:lnTo>
                    <a:pt x="784562" y="275166"/>
                  </a:lnTo>
                  <a:lnTo>
                    <a:pt x="785441" y="281071"/>
                  </a:lnTo>
                  <a:lnTo>
                    <a:pt x="786557" y="282630"/>
                  </a:lnTo>
                  <a:lnTo>
                    <a:pt x="788293" y="283670"/>
                  </a:lnTo>
                  <a:lnTo>
                    <a:pt x="790443" y="284364"/>
                  </a:lnTo>
                  <a:lnTo>
                    <a:pt x="791876" y="285818"/>
                  </a:lnTo>
                  <a:lnTo>
                    <a:pt x="793468" y="290080"/>
                  </a:lnTo>
                  <a:lnTo>
                    <a:pt x="794630" y="301965"/>
                  </a:lnTo>
                  <a:lnTo>
                    <a:pt x="803562" y="312417"/>
                  </a:lnTo>
                  <a:lnTo>
                    <a:pt x="803671" y="321359"/>
                  </a:lnTo>
                  <a:lnTo>
                    <a:pt x="808412" y="321436"/>
                  </a:lnTo>
                  <a:lnTo>
                    <a:pt x="809808" y="322439"/>
                  </a:lnTo>
                  <a:lnTo>
                    <a:pt x="812601" y="330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0"/>
            <p:cNvSpPr/>
            <p:nvPr/>
          </p:nvSpPr>
          <p:spPr>
            <a:xfrm>
              <a:off x="3643313" y="3804047"/>
              <a:ext cx="446485" cy="196454"/>
            </a:xfrm>
            <a:custGeom>
              <a:avLst/>
              <a:gdLst/>
              <a:ahLst/>
              <a:cxnLst/>
              <a:rect l="0" t="0" r="0" b="0"/>
              <a:pathLst>
                <a:path w="446485" h="196454">
                  <a:moveTo>
                    <a:pt x="446484" y="0"/>
                  </a:moveTo>
                  <a:lnTo>
                    <a:pt x="441743" y="0"/>
                  </a:lnTo>
                  <a:lnTo>
                    <a:pt x="436770" y="2645"/>
                  </a:lnTo>
                  <a:lnTo>
                    <a:pt x="431253" y="6137"/>
                  </a:lnTo>
                  <a:lnTo>
                    <a:pt x="419626" y="8378"/>
                  </a:lnTo>
                  <a:lnTo>
                    <a:pt x="416673" y="8562"/>
                  </a:lnTo>
                  <a:lnTo>
                    <a:pt x="410745" y="11412"/>
                  </a:lnTo>
                  <a:lnTo>
                    <a:pt x="404803" y="14994"/>
                  </a:lnTo>
                  <a:lnTo>
                    <a:pt x="395880" y="18003"/>
                  </a:lnTo>
                  <a:lnTo>
                    <a:pt x="385740" y="25436"/>
                  </a:lnTo>
                  <a:lnTo>
                    <a:pt x="351989" y="35860"/>
                  </a:lnTo>
                  <a:lnTo>
                    <a:pt x="330442" y="51115"/>
                  </a:lnTo>
                  <a:lnTo>
                    <a:pt x="324464" y="53475"/>
                  </a:lnTo>
                  <a:lnTo>
                    <a:pt x="315521" y="59390"/>
                  </a:lnTo>
                  <a:lnTo>
                    <a:pt x="306587" y="62576"/>
                  </a:lnTo>
                  <a:lnTo>
                    <a:pt x="282589" y="76666"/>
                  </a:lnTo>
                  <a:lnTo>
                    <a:pt x="270702" y="79270"/>
                  </a:lnTo>
                  <a:lnTo>
                    <a:pt x="256045" y="81034"/>
                  </a:lnTo>
                  <a:lnTo>
                    <a:pt x="244978" y="87400"/>
                  </a:lnTo>
                  <a:lnTo>
                    <a:pt x="235415" y="94577"/>
                  </a:lnTo>
                  <a:lnTo>
                    <a:pt x="226297" y="97145"/>
                  </a:lnTo>
                  <a:lnTo>
                    <a:pt x="216320" y="98898"/>
                  </a:lnTo>
                  <a:lnTo>
                    <a:pt x="175679" y="114032"/>
                  </a:lnTo>
                  <a:lnTo>
                    <a:pt x="164611" y="121320"/>
                  </a:lnTo>
                  <a:lnTo>
                    <a:pt x="151982" y="126931"/>
                  </a:lnTo>
                  <a:lnTo>
                    <a:pt x="145930" y="130828"/>
                  </a:lnTo>
                  <a:lnTo>
                    <a:pt x="135952" y="133022"/>
                  </a:lnTo>
                  <a:lnTo>
                    <a:pt x="121862" y="134664"/>
                  </a:lnTo>
                  <a:lnTo>
                    <a:pt x="98390" y="144953"/>
                  </a:lnTo>
                  <a:lnTo>
                    <a:pt x="92346" y="148759"/>
                  </a:lnTo>
                  <a:lnTo>
                    <a:pt x="83365" y="151894"/>
                  </a:lnTo>
                  <a:lnTo>
                    <a:pt x="74420" y="157674"/>
                  </a:lnTo>
                  <a:lnTo>
                    <a:pt x="65486" y="160820"/>
                  </a:lnTo>
                  <a:lnTo>
                    <a:pt x="56555" y="166602"/>
                  </a:lnTo>
                  <a:lnTo>
                    <a:pt x="47625" y="169749"/>
                  </a:lnTo>
                  <a:lnTo>
                    <a:pt x="38695" y="175532"/>
                  </a:lnTo>
                  <a:lnTo>
                    <a:pt x="29765" y="178679"/>
                  </a:lnTo>
                  <a:lnTo>
                    <a:pt x="19623" y="186163"/>
                  </a:lnTo>
                  <a:lnTo>
                    <a:pt x="11078" y="188247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54"/>
          <p:cNvGrpSpPr/>
          <p:nvPr/>
        </p:nvGrpSpPr>
        <p:grpSpPr>
          <a:xfrm>
            <a:off x="1714500" y="3509367"/>
            <a:ext cx="2125267" cy="1160827"/>
            <a:chOff x="1714500" y="3509367"/>
            <a:chExt cx="2125267" cy="1160827"/>
          </a:xfrm>
        </p:grpSpPr>
        <p:sp>
          <p:nvSpPr>
            <p:cNvPr id="18" name="SMARTInkShape-131"/>
            <p:cNvSpPr/>
            <p:nvPr/>
          </p:nvSpPr>
          <p:spPr>
            <a:xfrm>
              <a:off x="1714500" y="3509367"/>
              <a:ext cx="2125267" cy="1151931"/>
            </a:xfrm>
            <a:custGeom>
              <a:avLst/>
              <a:gdLst/>
              <a:ahLst/>
              <a:cxnLst/>
              <a:rect l="0" t="0" r="0" b="0"/>
              <a:pathLst>
                <a:path w="2125267" h="1151931">
                  <a:moveTo>
                    <a:pt x="196453" y="0"/>
                  </a:moveTo>
                  <a:lnTo>
                    <a:pt x="166274" y="0"/>
                  </a:lnTo>
                  <a:lnTo>
                    <a:pt x="160550" y="2646"/>
                  </a:lnTo>
                  <a:lnTo>
                    <a:pt x="154699" y="6137"/>
                  </a:lnTo>
                  <a:lnTo>
                    <a:pt x="144835" y="8102"/>
                  </a:lnTo>
                  <a:lnTo>
                    <a:pt x="123277" y="8821"/>
                  </a:lnTo>
                  <a:lnTo>
                    <a:pt x="116636" y="11527"/>
                  </a:lnTo>
                  <a:lnTo>
                    <a:pt x="110377" y="15045"/>
                  </a:lnTo>
                  <a:lnTo>
                    <a:pt x="98275" y="17304"/>
                  </a:lnTo>
                  <a:lnTo>
                    <a:pt x="86330" y="17749"/>
                  </a:lnTo>
                  <a:lnTo>
                    <a:pt x="80371" y="20456"/>
                  </a:lnTo>
                  <a:lnTo>
                    <a:pt x="74416" y="23975"/>
                  </a:lnTo>
                  <a:lnTo>
                    <a:pt x="64272" y="26419"/>
                  </a:lnTo>
                  <a:lnTo>
                    <a:pt x="53992" y="35341"/>
                  </a:lnTo>
                  <a:lnTo>
                    <a:pt x="53581" y="49277"/>
                  </a:lnTo>
                  <a:lnTo>
                    <a:pt x="54572" y="50711"/>
                  </a:lnTo>
                  <a:lnTo>
                    <a:pt x="56225" y="51666"/>
                  </a:lnTo>
                  <a:lnTo>
                    <a:pt x="61267" y="53201"/>
                  </a:lnTo>
                  <a:lnTo>
                    <a:pt x="69392" y="59641"/>
                  </a:lnTo>
                  <a:lnTo>
                    <a:pt x="77667" y="62651"/>
                  </a:lnTo>
                  <a:lnTo>
                    <a:pt x="86402" y="68393"/>
                  </a:lnTo>
                  <a:lnTo>
                    <a:pt x="95274" y="71528"/>
                  </a:lnTo>
                  <a:lnTo>
                    <a:pt x="101214" y="75777"/>
                  </a:lnTo>
                  <a:lnTo>
                    <a:pt x="104515" y="80973"/>
                  </a:lnTo>
                  <a:lnTo>
                    <a:pt x="105396" y="83748"/>
                  </a:lnTo>
                  <a:lnTo>
                    <a:pt x="106974" y="85598"/>
                  </a:lnTo>
                  <a:lnTo>
                    <a:pt x="125179" y="96149"/>
                  </a:lnTo>
                  <a:lnTo>
                    <a:pt x="139920" y="98945"/>
                  </a:lnTo>
                  <a:lnTo>
                    <a:pt x="151809" y="105240"/>
                  </a:lnTo>
                  <a:lnTo>
                    <a:pt x="154784" y="105879"/>
                  </a:lnTo>
                  <a:lnTo>
                    <a:pt x="156768" y="107297"/>
                  </a:lnTo>
                  <a:lnTo>
                    <a:pt x="158090" y="109235"/>
                  </a:lnTo>
                  <a:lnTo>
                    <a:pt x="160212" y="114733"/>
                  </a:lnTo>
                  <a:lnTo>
                    <a:pt x="163148" y="115485"/>
                  </a:lnTo>
                  <a:lnTo>
                    <a:pt x="168377" y="115967"/>
                  </a:lnTo>
                  <a:lnTo>
                    <a:pt x="168806" y="116999"/>
                  </a:lnTo>
                  <a:lnTo>
                    <a:pt x="169551" y="123764"/>
                  </a:lnTo>
                  <a:lnTo>
                    <a:pt x="168596" y="124181"/>
                  </a:lnTo>
                  <a:lnTo>
                    <a:pt x="136653" y="126007"/>
                  </a:lnTo>
                  <a:lnTo>
                    <a:pt x="126920" y="131152"/>
                  </a:lnTo>
                  <a:lnTo>
                    <a:pt x="82538" y="133939"/>
                  </a:lnTo>
                  <a:lnTo>
                    <a:pt x="64240" y="133945"/>
                  </a:lnTo>
                  <a:lnTo>
                    <a:pt x="54971" y="141634"/>
                  </a:lnTo>
                  <a:lnTo>
                    <a:pt x="46012" y="142766"/>
                  </a:lnTo>
                  <a:lnTo>
                    <a:pt x="45557" y="143795"/>
                  </a:lnTo>
                  <a:lnTo>
                    <a:pt x="44768" y="150554"/>
                  </a:lnTo>
                  <a:lnTo>
                    <a:pt x="45720" y="150971"/>
                  </a:lnTo>
                  <a:lnTo>
                    <a:pt x="49424" y="151434"/>
                  </a:lnTo>
                  <a:lnTo>
                    <a:pt x="54378" y="154286"/>
                  </a:lnTo>
                  <a:lnTo>
                    <a:pt x="78294" y="175534"/>
                  </a:lnTo>
                  <a:lnTo>
                    <a:pt x="86588" y="178679"/>
                  </a:lnTo>
                  <a:lnTo>
                    <a:pt x="107172" y="193987"/>
                  </a:lnTo>
                  <a:lnTo>
                    <a:pt x="113116" y="196349"/>
                  </a:lnTo>
                  <a:lnTo>
                    <a:pt x="142875" y="220646"/>
                  </a:lnTo>
                  <a:lnTo>
                    <a:pt x="145852" y="221511"/>
                  </a:lnTo>
                  <a:lnTo>
                    <a:pt x="147836" y="223081"/>
                  </a:lnTo>
                  <a:lnTo>
                    <a:pt x="167618" y="250598"/>
                  </a:lnTo>
                  <a:lnTo>
                    <a:pt x="169544" y="263212"/>
                  </a:lnTo>
                  <a:lnTo>
                    <a:pt x="168592" y="264772"/>
                  </a:lnTo>
                  <a:lnTo>
                    <a:pt x="166965" y="265811"/>
                  </a:lnTo>
                  <a:lnTo>
                    <a:pt x="164888" y="266504"/>
                  </a:lnTo>
                  <a:lnTo>
                    <a:pt x="163504" y="267959"/>
                  </a:lnTo>
                  <a:lnTo>
                    <a:pt x="158635" y="277422"/>
                  </a:lnTo>
                  <a:lnTo>
                    <a:pt x="147464" y="290003"/>
                  </a:lnTo>
                  <a:lnTo>
                    <a:pt x="142269" y="292601"/>
                  </a:lnTo>
                  <a:lnTo>
                    <a:pt x="139494" y="293294"/>
                  </a:lnTo>
                  <a:lnTo>
                    <a:pt x="130849" y="299010"/>
                  </a:lnTo>
                  <a:lnTo>
                    <a:pt x="119039" y="308838"/>
                  </a:lnTo>
                  <a:lnTo>
                    <a:pt x="107152" y="314454"/>
                  </a:lnTo>
                  <a:lnTo>
                    <a:pt x="104177" y="316792"/>
                  </a:lnTo>
                  <a:lnTo>
                    <a:pt x="95579" y="319390"/>
                  </a:lnTo>
                  <a:lnTo>
                    <a:pt x="86136" y="321537"/>
                  </a:lnTo>
                  <a:lnTo>
                    <a:pt x="54366" y="339413"/>
                  </a:lnTo>
                  <a:lnTo>
                    <a:pt x="46977" y="345196"/>
                  </a:lnTo>
                  <a:lnTo>
                    <a:pt x="41384" y="346897"/>
                  </a:lnTo>
                  <a:lnTo>
                    <a:pt x="39495" y="348343"/>
                  </a:lnTo>
                  <a:lnTo>
                    <a:pt x="35846" y="354126"/>
                  </a:lnTo>
                  <a:lnTo>
                    <a:pt x="19512" y="364757"/>
                  </a:lnTo>
                  <a:lnTo>
                    <a:pt x="9341" y="374644"/>
                  </a:lnTo>
                  <a:lnTo>
                    <a:pt x="8966" y="382700"/>
                  </a:lnTo>
                  <a:lnTo>
                    <a:pt x="1244" y="391553"/>
                  </a:lnTo>
                  <a:lnTo>
                    <a:pt x="10" y="401717"/>
                  </a:lnTo>
                  <a:lnTo>
                    <a:pt x="0" y="427351"/>
                  </a:lnTo>
                  <a:lnTo>
                    <a:pt x="992" y="427776"/>
                  </a:lnTo>
                  <a:lnTo>
                    <a:pt x="8562" y="428592"/>
                  </a:lnTo>
                  <a:lnTo>
                    <a:pt x="17482" y="437186"/>
                  </a:lnTo>
                  <a:lnTo>
                    <a:pt x="22488" y="437446"/>
                  </a:lnTo>
                  <a:lnTo>
                    <a:pt x="23922" y="438474"/>
                  </a:lnTo>
                  <a:lnTo>
                    <a:pt x="24877" y="440152"/>
                  </a:lnTo>
                  <a:lnTo>
                    <a:pt x="26412" y="445234"/>
                  </a:lnTo>
                  <a:lnTo>
                    <a:pt x="29267" y="445929"/>
                  </a:lnTo>
                  <a:lnTo>
                    <a:pt x="31418" y="446114"/>
                  </a:lnTo>
                  <a:lnTo>
                    <a:pt x="36453" y="448966"/>
                  </a:lnTo>
                  <a:lnTo>
                    <a:pt x="43030" y="454141"/>
                  </a:lnTo>
                  <a:lnTo>
                    <a:pt x="51458" y="455162"/>
                  </a:lnTo>
                  <a:lnTo>
                    <a:pt x="82136" y="455404"/>
                  </a:lnTo>
                  <a:lnTo>
                    <a:pt x="88760" y="458056"/>
                  </a:lnTo>
                  <a:lnTo>
                    <a:pt x="95011" y="461550"/>
                  </a:lnTo>
                  <a:lnTo>
                    <a:pt x="107109" y="463792"/>
                  </a:lnTo>
                  <a:lnTo>
                    <a:pt x="114081" y="465091"/>
                  </a:lnTo>
                  <a:lnTo>
                    <a:pt x="135678" y="472000"/>
                  </a:lnTo>
                  <a:lnTo>
                    <a:pt x="149575" y="474014"/>
                  </a:lnTo>
                  <a:lnTo>
                    <a:pt x="170399" y="480291"/>
                  </a:lnTo>
                  <a:lnTo>
                    <a:pt x="198380" y="484681"/>
                  </a:lnTo>
                  <a:lnTo>
                    <a:pt x="215906" y="489859"/>
                  </a:lnTo>
                  <a:lnTo>
                    <a:pt x="241703" y="493611"/>
                  </a:lnTo>
                  <a:lnTo>
                    <a:pt x="283671" y="506963"/>
                  </a:lnTo>
                  <a:lnTo>
                    <a:pt x="324713" y="515050"/>
                  </a:lnTo>
                  <a:lnTo>
                    <a:pt x="341392" y="518063"/>
                  </a:lnTo>
                  <a:lnTo>
                    <a:pt x="354051" y="523807"/>
                  </a:lnTo>
                  <a:lnTo>
                    <a:pt x="394229" y="534421"/>
                  </a:lnTo>
                  <a:lnTo>
                    <a:pt x="420261" y="538248"/>
                  </a:lnTo>
                  <a:lnTo>
                    <a:pt x="438879" y="543434"/>
                  </a:lnTo>
                  <a:lnTo>
                    <a:pt x="464910" y="547189"/>
                  </a:lnTo>
                  <a:lnTo>
                    <a:pt x="482371" y="551729"/>
                  </a:lnTo>
                  <a:lnTo>
                    <a:pt x="493192" y="553783"/>
                  </a:lnTo>
                  <a:lnTo>
                    <a:pt x="505854" y="559526"/>
                  </a:lnTo>
                  <a:lnTo>
                    <a:pt x="547596" y="568628"/>
                  </a:lnTo>
                  <a:lnTo>
                    <a:pt x="591612" y="577562"/>
                  </a:lnTo>
                  <a:lnTo>
                    <a:pt x="636038" y="588758"/>
                  </a:lnTo>
                  <a:lnTo>
                    <a:pt x="663049" y="590273"/>
                  </a:lnTo>
                  <a:lnTo>
                    <a:pt x="680571" y="596411"/>
                  </a:lnTo>
                  <a:lnTo>
                    <a:pt x="707475" y="600770"/>
                  </a:lnTo>
                  <a:lnTo>
                    <a:pt x="724918" y="605945"/>
                  </a:lnTo>
                  <a:lnTo>
                    <a:pt x="744055" y="607959"/>
                  </a:lnTo>
                  <a:lnTo>
                    <a:pt x="761597" y="614874"/>
                  </a:lnTo>
                  <a:lnTo>
                    <a:pt x="799861" y="617119"/>
                  </a:lnTo>
                  <a:lnTo>
                    <a:pt x="810370" y="622279"/>
                  </a:lnTo>
                  <a:lnTo>
                    <a:pt x="835565" y="625825"/>
                  </a:lnTo>
                  <a:lnTo>
                    <a:pt x="848152" y="632098"/>
                  </a:lnTo>
                  <a:lnTo>
                    <a:pt x="881061" y="634978"/>
                  </a:lnTo>
                  <a:lnTo>
                    <a:pt x="892968" y="641072"/>
                  </a:lnTo>
                  <a:lnTo>
                    <a:pt x="935962" y="642937"/>
                  </a:lnTo>
                  <a:lnTo>
                    <a:pt x="944419" y="649074"/>
                  </a:lnTo>
                  <a:lnTo>
                    <a:pt x="953825" y="651499"/>
                  </a:lnTo>
                  <a:lnTo>
                    <a:pt x="962279" y="657931"/>
                  </a:lnTo>
                  <a:lnTo>
                    <a:pt x="971684" y="660420"/>
                  </a:lnTo>
                  <a:lnTo>
                    <a:pt x="980879" y="660764"/>
                  </a:lnTo>
                  <a:lnTo>
                    <a:pt x="989832" y="668483"/>
                  </a:lnTo>
                  <a:lnTo>
                    <a:pt x="998764" y="669617"/>
                  </a:lnTo>
                  <a:lnTo>
                    <a:pt x="1008935" y="669726"/>
                  </a:lnTo>
                  <a:lnTo>
                    <a:pt x="1017952" y="678624"/>
                  </a:lnTo>
                  <a:lnTo>
                    <a:pt x="1026914" y="678656"/>
                  </a:lnTo>
                  <a:lnTo>
                    <a:pt x="1026914" y="705068"/>
                  </a:lnTo>
                  <a:lnTo>
                    <a:pt x="1019226" y="713101"/>
                  </a:lnTo>
                  <a:lnTo>
                    <a:pt x="1018093" y="721951"/>
                  </a:lnTo>
                  <a:lnTo>
                    <a:pt x="1017984" y="765224"/>
                  </a:lnTo>
                  <a:lnTo>
                    <a:pt x="1017984" y="781110"/>
                  </a:lnTo>
                  <a:lnTo>
                    <a:pt x="1015339" y="786369"/>
                  </a:lnTo>
                  <a:lnTo>
                    <a:pt x="1011848" y="792013"/>
                  </a:lnTo>
                  <a:lnTo>
                    <a:pt x="1009423" y="801940"/>
                  </a:lnTo>
                  <a:lnTo>
                    <a:pt x="1009064" y="824618"/>
                  </a:lnTo>
                  <a:lnTo>
                    <a:pt x="1008069" y="826566"/>
                  </a:lnTo>
                  <a:lnTo>
                    <a:pt x="1006413" y="827864"/>
                  </a:lnTo>
                  <a:lnTo>
                    <a:pt x="1004317" y="828729"/>
                  </a:lnTo>
                  <a:lnTo>
                    <a:pt x="1002920" y="830299"/>
                  </a:lnTo>
                  <a:lnTo>
                    <a:pt x="1001367" y="834688"/>
                  </a:lnTo>
                  <a:lnTo>
                    <a:pt x="1000126" y="878196"/>
                  </a:lnTo>
                  <a:lnTo>
                    <a:pt x="1000125" y="882308"/>
                  </a:lnTo>
                  <a:lnTo>
                    <a:pt x="993988" y="890826"/>
                  </a:lnTo>
                  <a:lnTo>
                    <a:pt x="992023" y="899169"/>
                  </a:lnTo>
                  <a:lnTo>
                    <a:pt x="991196" y="942830"/>
                  </a:lnTo>
                  <a:lnTo>
                    <a:pt x="991195" y="986517"/>
                  </a:lnTo>
                  <a:lnTo>
                    <a:pt x="991195" y="989809"/>
                  </a:lnTo>
                  <a:lnTo>
                    <a:pt x="998884" y="998762"/>
                  </a:lnTo>
                  <a:lnTo>
                    <a:pt x="999757" y="1004462"/>
                  </a:lnTo>
                  <a:lnTo>
                    <a:pt x="1000125" y="1046852"/>
                  </a:lnTo>
                  <a:lnTo>
                    <a:pt x="1000125" y="1066995"/>
                  </a:lnTo>
                  <a:lnTo>
                    <a:pt x="1001117" y="1068518"/>
                  </a:lnTo>
                  <a:lnTo>
                    <a:pt x="1002771" y="1069533"/>
                  </a:lnTo>
                  <a:lnTo>
                    <a:pt x="1007813" y="1071162"/>
                  </a:lnTo>
                  <a:lnTo>
                    <a:pt x="1008503" y="1074031"/>
                  </a:lnTo>
                  <a:lnTo>
                    <a:pt x="1009055" y="1103089"/>
                  </a:lnTo>
                  <a:lnTo>
                    <a:pt x="1010047" y="1104487"/>
                  </a:lnTo>
                  <a:lnTo>
                    <a:pt x="1011700" y="1105418"/>
                  </a:lnTo>
                  <a:lnTo>
                    <a:pt x="1017952" y="1107272"/>
                  </a:lnTo>
                  <a:lnTo>
                    <a:pt x="1017978" y="1112424"/>
                  </a:lnTo>
                  <a:lnTo>
                    <a:pt x="1017981" y="1110229"/>
                  </a:lnTo>
                  <a:lnTo>
                    <a:pt x="1017984" y="1112895"/>
                  </a:lnTo>
                  <a:lnTo>
                    <a:pt x="1018976" y="1114000"/>
                  </a:lnTo>
                  <a:lnTo>
                    <a:pt x="1026805" y="1116186"/>
                  </a:lnTo>
                  <a:lnTo>
                    <a:pt x="1067195" y="1116211"/>
                  </a:lnTo>
                  <a:lnTo>
                    <a:pt x="1084454" y="1116211"/>
                  </a:lnTo>
                  <a:lnTo>
                    <a:pt x="1089860" y="1118857"/>
                  </a:lnTo>
                  <a:lnTo>
                    <a:pt x="1095570" y="1122348"/>
                  </a:lnTo>
                  <a:lnTo>
                    <a:pt x="1107320" y="1124589"/>
                  </a:lnTo>
                  <a:lnTo>
                    <a:pt x="1150717" y="1125138"/>
                  </a:lnTo>
                  <a:lnTo>
                    <a:pt x="1195333" y="1125141"/>
                  </a:lnTo>
                  <a:lnTo>
                    <a:pt x="1239982" y="1125141"/>
                  </a:lnTo>
                  <a:lnTo>
                    <a:pt x="1282990" y="1125141"/>
                  </a:lnTo>
                  <a:lnTo>
                    <a:pt x="1325478" y="1125141"/>
                  </a:lnTo>
                  <a:lnTo>
                    <a:pt x="1370070" y="1125141"/>
                  </a:lnTo>
                  <a:lnTo>
                    <a:pt x="1412136" y="1125141"/>
                  </a:lnTo>
                  <a:lnTo>
                    <a:pt x="1449833" y="1126133"/>
                  </a:lnTo>
                  <a:lnTo>
                    <a:pt x="1488627" y="1133519"/>
                  </a:lnTo>
                  <a:lnTo>
                    <a:pt x="1530199" y="1134049"/>
                  </a:lnTo>
                  <a:lnTo>
                    <a:pt x="1572847" y="1134070"/>
                  </a:lnTo>
                  <a:lnTo>
                    <a:pt x="1592298" y="1135063"/>
                  </a:lnTo>
                  <a:lnTo>
                    <a:pt x="1609369" y="1141138"/>
                  </a:lnTo>
                  <a:lnTo>
                    <a:pt x="1653907" y="1142952"/>
                  </a:lnTo>
                  <a:lnTo>
                    <a:pt x="1697242" y="1142999"/>
                  </a:lnTo>
                  <a:lnTo>
                    <a:pt x="1707822" y="1143992"/>
                  </a:lnTo>
                  <a:lnTo>
                    <a:pt x="1725344" y="1150068"/>
                  </a:lnTo>
                  <a:lnTo>
                    <a:pt x="1766744" y="1151898"/>
                  </a:lnTo>
                  <a:lnTo>
                    <a:pt x="1810422" y="1151929"/>
                  </a:lnTo>
                  <a:lnTo>
                    <a:pt x="1850923" y="1151930"/>
                  </a:lnTo>
                  <a:lnTo>
                    <a:pt x="1894717" y="1151930"/>
                  </a:lnTo>
                  <a:lnTo>
                    <a:pt x="1936519" y="1151930"/>
                  </a:lnTo>
                  <a:lnTo>
                    <a:pt x="1980385" y="1151930"/>
                  </a:lnTo>
                  <a:lnTo>
                    <a:pt x="1994474" y="1150938"/>
                  </a:lnTo>
                  <a:lnTo>
                    <a:pt x="2011788" y="1144241"/>
                  </a:lnTo>
                  <a:lnTo>
                    <a:pt x="2054380" y="1143002"/>
                  </a:lnTo>
                  <a:lnTo>
                    <a:pt x="2057172" y="1143001"/>
                  </a:lnTo>
                  <a:lnTo>
                    <a:pt x="2062921" y="1140355"/>
                  </a:lnTo>
                  <a:lnTo>
                    <a:pt x="2069956" y="1135312"/>
                  </a:lnTo>
                  <a:lnTo>
                    <a:pt x="2075915" y="1134439"/>
                  </a:lnTo>
                  <a:lnTo>
                    <a:pt x="2077482" y="1133323"/>
                  </a:lnTo>
                  <a:lnTo>
                    <a:pt x="2078527" y="1131588"/>
                  </a:lnTo>
                  <a:lnTo>
                    <a:pt x="2079224" y="1129439"/>
                  </a:lnTo>
                  <a:lnTo>
                    <a:pt x="2080681" y="1128007"/>
                  </a:lnTo>
                  <a:lnTo>
                    <a:pt x="2089630" y="1124400"/>
                  </a:lnTo>
                  <a:lnTo>
                    <a:pt x="2106045" y="1108635"/>
                  </a:lnTo>
                  <a:lnTo>
                    <a:pt x="2107003" y="1102942"/>
                  </a:lnTo>
                  <a:lnTo>
                    <a:pt x="2108130" y="1101412"/>
                  </a:lnTo>
                  <a:lnTo>
                    <a:pt x="2112028" y="1099712"/>
                  </a:lnTo>
                  <a:lnTo>
                    <a:pt x="2113464" y="1098266"/>
                  </a:lnTo>
                  <a:lnTo>
                    <a:pt x="2115059" y="1094014"/>
                  </a:lnTo>
                  <a:lnTo>
                    <a:pt x="2115958" y="1086042"/>
                  </a:lnTo>
                  <a:lnTo>
                    <a:pt x="2117076" y="1084192"/>
                  </a:lnTo>
                  <a:lnTo>
                    <a:pt x="2118813" y="1082959"/>
                  </a:lnTo>
                  <a:lnTo>
                    <a:pt x="2120964" y="1082137"/>
                  </a:lnTo>
                  <a:lnTo>
                    <a:pt x="2122398" y="1080596"/>
                  </a:lnTo>
                  <a:lnTo>
                    <a:pt x="2123991" y="1076239"/>
                  </a:lnTo>
                  <a:lnTo>
                    <a:pt x="2125263" y="1032864"/>
                  </a:lnTo>
                  <a:lnTo>
                    <a:pt x="2125266" y="988219"/>
                  </a:lnTo>
                  <a:lnTo>
                    <a:pt x="2125266" y="944812"/>
                  </a:lnTo>
                  <a:lnTo>
                    <a:pt x="2125266" y="925820"/>
                  </a:lnTo>
                  <a:lnTo>
                    <a:pt x="2116581" y="886271"/>
                  </a:lnTo>
                  <a:lnTo>
                    <a:pt x="2115365" y="860084"/>
                  </a:lnTo>
                  <a:lnTo>
                    <a:pt x="2108236" y="834340"/>
                  </a:lnTo>
                  <a:lnTo>
                    <a:pt x="2106436" y="797578"/>
                  </a:lnTo>
                  <a:lnTo>
                    <a:pt x="2092585" y="756130"/>
                  </a:lnTo>
                  <a:lnTo>
                    <a:pt x="2087079" y="725346"/>
                  </a:lnTo>
                  <a:lnTo>
                    <a:pt x="2083489" y="718259"/>
                  </a:lnTo>
                  <a:lnTo>
                    <a:pt x="2081185" y="702979"/>
                  </a:lnTo>
                  <a:lnTo>
                    <a:pt x="2079877" y="693435"/>
                  </a:lnTo>
                  <a:lnTo>
                    <a:pt x="2073599" y="676578"/>
                  </a:lnTo>
                  <a:lnTo>
                    <a:pt x="2070947" y="655746"/>
                  </a:lnTo>
                  <a:lnTo>
                    <a:pt x="2065625" y="645189"/>
                  </a:lnTo>
                  <a:lnTo>
                    <a:pt x="2062615" y="630927"/>
                  </a:lnTo>
                  <a:lnTo>
                    <a:pt x="2056873" y="618984"/>
                  </a:lnTo>
                  <a:lnTo>
                    <a:pt x="2053103" y="593238"/>
                  </a:lnTo>
                  <a:lnTo>
                    <a:pt x="2047770" y="582682"/>
                  </a:lnTo>
                  <a:lnTo>
                    <a:pt x="2044757" y="568419"/>
                  </a:lnTo>
                  <a:lnTo>
                    <a:pt x="2037998" y="554208"/>
                  </a:lnTo>
                  <a:lnTo>
                    <a:pt x="2033501" y="528764"/>
                  </a:lnTo>
                  <a:lnTo>
                    <a:pt x="2029911" y="521748"/>
                  </a:lnTo>
                  <a:lnTo>
                    <a:pt x="2027890" y="511229"/>
                  </a:lnTo>
                  <a:lnTo>
                    <a:pt x="2026299" y="496977"/>
                  </a:lnTo>
                  <a:lnTo>
                    <a:pt x="2016030" y="473442"/>
                  </a:lnTo>
                  <a:lnTo>
                    <a:pt x="2012224" y="467395"/>
                  </a:lnTo>
                  <a:lnTo>
                    <a:pt x="2010082" y="457421"/>
                  </a:lnTo>
                  <a:lnTo>
                    <a:pt x="2009299" y="435822"/>
                  </a:lnTo>
                  <a:lnTo>
                    <a:pt x="2006587" y="429178"/>
                  </a:lnTo>
                  <a:lnTo>
                    <a:pt x="2003066" y="422918"/>
                  </a:lnTo>
                  <a:lnTo>
                    <a:pt x="2000806" y="410814"/>
                  </a:lnTo>
                  <a:lnTo>
                    <a:pt x="2000360" y="398869"/>
                  </a:lnTo>
                  <a:lnTo>
                    <a:pt x="1999331" y="396881"/>
                  </a:lnTo>
                  <a:lnTo>
                    <a:pt x="1997653" y="395557"/>
                  </a:lnTo>
                  <a:lnTo>
                    <a:pt x="1995542" y="394673"/>
                  </a:lnTo>
                  <a:lnTo>
                    <a:pt x="1994135" y="393092"/>
                  </a:lnTo>
                  <a:lnTo>
                    <a:pt x="1992571" y="388690"/>
                  </a:lnTo>
                  <a:lnTo>
                    <a:pt x="1991320" y="36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2"/>
            <p:cNvSpPr/>
            <p:nvPr/>
          </p:nvSpPr>
          <p:spPr>
            <a:xfrm>
              <a:off x="2661047" y="4572000"/>
              <a:ext cx="71438" cy="62509"/>
            </a:xfrm>
            <a:custGeom>
              <a:avLst/>
              <a:gdLst/>
              <a:ahLst/>
              <a:cxnLst/>
              <a:rect l="0" t="0" r="0" b="0"/>
              <a:pathLst>
                <a:path w="71438" h="62509">
                  <a:moveTo>
                    <a:pt x="0" y="0"/>
                  </a:moveTo>
                  <a:lnTo>
                    <a:pt x="0" y="8929"/>
                  </a:lnTo>
                  <a:lnTo>
                    <a:pt x="8897" y="17827"/>
                  </a:lnTo>
                  <a:lnTo>
                    <a:pt x="8930" y="62399"/>
                  </a:lnTo>
                  <a:lnTo>
                    <a:pt x="26421" y="62508"/>
                  </a:lnTo>
                  <a:lnTo>
                    <a:pt x="51959" y="37338"/>
                  </a:lnTo>
                  <a:lnTo>
                    <a:pt x="55504" y="36438"/>
                  </a:lnTo>
                  <a:lnTo>
                    <a:pt x="57839" y="36199"/>
                  </a:lnTo>
                  <a:lnTo>
                    <a:pt x="63078" y="33286"/>
                  </a:lnTo>
                  <a:lnTo>
                    <a:pt x="71437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3"/>
            <p:cNvSpPr/>
            <p:nvPr/>
          </p:nvSpPr>
          <p:spPr>
            <a:xfrm>
              <a:off x="2839641" y="4446984"/>
              <a:ext cx="937618" cy="223210"/>
            </a:xfrm>
            <a:custGeom>
              <a:avLst/>
              <a:gdLst/>
              <a:ahLst/>
              <a:cxnLst/>
              <a:rect l="0" t="0" r="0" b="0"/>
              <a:pathLst>
                <a:path w="937618" h="223210">
                  <a:moveTo>
                    <a:pt x="0" y="98227"/>
                  </a:moveTo>
                  <a:lnTo>
                    <a:pt x="16250" y="98227"/>
                  </a:lnTo>
                  <a:lnTo>
                    <a:pt x="24670" y="104364"/>
                  </a:lnTo>
                  <a:lnTo>
                    <a:pt x="34068" y="106788"/>
                  </a:lnTo>
                  <a:lnTo>
                    <a:pt x="43262" y="114813"/>
                  </a:lnTo>
                  <a:lnTo>
                    <a:pt x="44032" y="118166"/>
                  </a:lnTo>
                  <a:lnTo>
                    <a:pt x="44237" y="120450"/>
                  </a:lnTo>
                  <a:lnTo>
                    <a:pt x="47111" y="125632"/>
                  </a:lnTo>
                  <a:lnTo>
                    <a:pt x="52301" y="132304"/>
                  </a:lnTo>
                  <a:lnTo>
                    <a:pt x="53325" y="140751"/>
                  </a:lnTo>
                  <a:lnTo>
                    <a:pt x="53466" y="146230"/>
                  </a:lnTo>
                  <a:lnTo>
                    <a:pt x="54495" y="148089"/>
                  </a:lnTo>
                  <a:lnTo>
                    <a:pt x="56174" y="149328"/>
                  </a:lnTo>
                  <a:lnTo>
                    <a:pt x="58285" y="150153"/>
                  </a:lnTo>
                  <a:lnTo>
                    <a:pt x="59692" y="151696"/>
                  </a:lnTo>
                  <a:lnTo>
                    <a:pt x="62398" y="160324"/>
                  </a:lnTo>
                  <a:lnTo>
                    <a:pt x="62498" y="168387"/>
                  </a:lnTo>
                  <a:lnTo>
                    <a:pt x="63493" y="168813"/>
                  </a:lnTo>
                  <a:lnTo>
                    <a:pt x="67245" y="169286"/>
                  </a:lnTo>
                  <a:lnTo>
                    <a:pt x="68642" y="170404"/>
                  </a:lnTo>
                  <a:lnTo>
                    <a:pt x="71328" y="178217"/>
                  </a:lnTo>
                  <a:lnTo>
                    <a:pt x="93925" y="178594"/>
                  </a:lnTo>
                  <a:lnTo>
                    <a:pt x="98961" y="175949"/>
                  </a:lnTo>
                  <a:lnTo>
                    <a:pt x="104506" y="172457"/>
                  </a:lnTo>
                  <a:lnTo>
                    <a:pt x="116150" y="170216"/>
                  </a:lnTo>
                  <a:lnTo>
                    <a:pt x="119105" y="170033"/>
                  </a:lnTo>
                  <a:lnTo>
                    <a:pt x="121075" y="168917"/>
                  </a:lnTo>
                  <a:lnTo>
                    <a:pt x="122388" y="167182"/>
                  </a:lnTo>
                  <a:lnTo>
                    <a:pt x="123264" y="165033"/>
                  </a:lnTo>
                  <a:lnTo>
                    <a:pt x="124840" y="163600"/>
                  </a:lnTo>
                  <a:lnTo>
                    <a:pt x="134498" y="158655"/>
                  </a:lnTo>
                  <a:lnTo>
                    <a:pt x="140144" y="154849"/>
                  </a:lnTo>
                  <a:lnTo>
                    <a:pt x="148900" y="151715"/>
                  </a:lnTo>
                  <a:lnTo>
                    <a:pt x="170217" y="135987"/>
                  </a:lnTo>
                  <a:lnTo>
                    <a:pt x="190532" y="134065"/>
                  </a:lnTo>
                  <a:lnTo>
                    <a:pt x="230785" y="133946"/>
                  </a:lnTo>
                  <a:lnTo>
                    <a:pt x="240697" y="142507"/>
                  </a:lnTo>
                  <a:lnTo>
                    <a:pt x="240982" y="147507"/>
                  </a:lnTo>
                  <a:lnTo>
                    <a:pt x="243694" y="152541"/>
                  </a:lnTo>
                  <a:lnTo>
                    <a:pt x="248779" y="159116"/>
                  </a:lnTo>
                  <a:lnTo>
                    <a:pt x="249921" y="168281"/>
                  </a:lnTo>
                  <a:lnTo>
                    <a:pt x="250031" y="212268"/>
                  </a:lnTo>
                  <a:lnTo>
                    <a:pt x="250031" y="212950"/>
                  </a:lnTo>
                  <a:lnTo>
                    <a:pt x="251023" y="213404"/>
                  </a:lnTo>
                  <a:lnTo>
                    <a:pt x="254771" y="213909"/>
                  </a:lnTo>
                  <a:lnTo>
                    <a:pt x="256168" y="215036"/>
                  </a:lnTo>
                  <a:lnTo>
                    <a:pt x="258928" y="223130"/>
                  </a:lnTo>
                  <a:lnTo>
                    <a:pt x="263692" y="223209"/>
                  </a:lnTo>
                  <a:lnTo>
                    <a:pt x="265091" y="222228"/>
                  </a:lnTo>
                  <a:lnTo>
                    <a:pt x="266024" y="220582"/>
                  </a:lnTo>
                  <a:lnTo>
                    <a:pt x="266646" y="218492"/>
                  </a:lnTo>
                  <a:lnTo>
                    <a:pt x="268053" y="217099"/>
                  </a:lnTo>
                  <a:lnTo>
                    <a:pt x="276912" y="213565"/>
                  </a:lnTo>
                  <a:lnTo>
                    <a:pt x="306989" y="184143"/>
                  </a:lnTo>
                  <a:lnTo>
                    <a:pt x="310072" y="178415"/>
                  </a:lnTo>
                  <a:lnTo>
                    <a:pt x="312434" y="172561"/>
                  </a:lnTo>
                  <a:lnTo>
                    <a:pt x="316792" y="166652"/>
                  </a:lnTo>
                  <a:lnTo>
                    <a:pt x="322036" y="163365"/>
                  </a:lnTo>
                  <a:lnTo>
                    <a:pt x="327673" y="160911"/>
                  </a:lnTo>
                  <a:lnTo>
                    <a:pt x="372071" y="119057"/>
                  </a:lnTo>
                  <a:lnTo>
                    <a:pt x="381000" y="111123"/>
                  </a:lnTo>
                  <a:lnTo>
                    <a:pt x="392906" y="105294"/>
                  </a:lnTo>
                  <a:lnTo>
                    <a:pt x="407789" y="93021"/>
                  </a:lnTo>
                  <a:lnTo>
                    <a:pt x="439290" y="81754"/>
                  </a:lnTo>
                  <a:lnTo>
                    <a:pt x="483929" y="80378"/>
                  </a:lnTo>
                  <a:lnTo>
                    <a:pt x="526285" y="80368"/>
                  </a:lnTo>
                  <a:lnTo>
                    <a:pt x="529450" y="80368"/>
                  </a:lnTo>
                  <a:lnTo>
                    <a:pt x="535613" y="83013"/>
                  </a:lnTo>
                  <a:lnTo>
                    <a:pt x="541660" y="86504"/>
                  </a:lnTo>
                  <a:lnTo>
                    <a:pt x="551867" y="88929"/>
                  </a:lnTo>
                  <a:lnTo>
                    <a:pt x="560419" y="95361"/>
                  </a:lnTo>
                  <a:lnTo>
                    <a:pt x="565913" y="96953"/>
                  </a:lnTo>
                  <a:lnTo>
                    <a:pt x="567775" y="98370"/>
                  </a:lnTo>
                  <a:lnTo>
                    <a:pt x="575750" y="110544"/>
                  </a:lnTo>
                  <a:lnTo>
                    <a:pt x="580995" y="113623"/>
                  </a:lnTo>
                  <a:lnTo>
                    <a:pt x="583783" y="114444"/>
                  </a:lnTo>
                  <a:lnTo>
                    <a:pt x="585642" y="115984"/>
                  </a:lnTo>
                  <a:lnTo>
                    <a:pt x="596902" y="132294"/>
                  </a:lnTo>
                  <a:lnTo>
                    <a:pt x="599007" y="140748"/>
                  </a:lnTo>
                  <a:lnTo>
                    <a:pt x="604345" y="149080"/>
                  </a:lnTo>
                  <a:lnTo>
                    <a:pt x="606840" y="159004"/>
                  </a:lnTo>
                  <a:lnTo>
                    <a:pt x="613280" y="167522"/>
                  </a:lnTo>
                  <a:lnTo>
                    <a:pt x="616291" y="175865"/>
                  </a:lnTo>
                  <a:lnTo>
                    <a:pt x="622033" y="184621"/>
                  </a:lnTo>
                  <a:lnTo>
                    <a:pt x="624677" y="194699"/>
                  </a:lnTo>
                  <a:lnTo>
                    <a:pt x="641584" y="212949"/>
                  </a:lnTo>
                  <a:lnTo>
                    <a:pt x="651464" y="214277"/>
                  </a:lnTo>
                  <a:lnTo>
                    <a:pt x="668373" y="214312"/>
                  </a:lnTo>
                  <a:lnTo>
                    <a:pt x="668824" y="213321"/>
                  </a:lnTo>
                  <a:lnTo>
                    <a:pt x="669325" y="209572"/>
                  </a:lnTo>
                  <a:lnTo>
                    <a:pt x="670451" y="208176"/>
                  </a:lnTo>
                  <a:lnTo>
                    <a:pt x="674348" y="206624"/>
                  </a:lnTo>
                  <a:lnTo>
                    <a:pt x="675784" y="205218"/>
                  </a:lnTo>
                  <a:lnTo>
                    <a:pt x="677380" y="201011"/>
                  </a:lnTo>
                  <a:lnTo>
                    <a:pt x="679396" y="190224"/>
                  </a:lnTo>
                  <a:lnTo>
                    <a:pt x="684718" y="181489"/>
                  </a:lnTo>
                  <a:lnTo>
                    <a:pt x="686311" y="175581"/>
                  </a:lnTo>
                  <a:lnTo>
                    <a:pt x="687728" y="173609"/>
                  </a:lnTo>
                  <a:lnTo>
                    <a:pt x="689665" y="172294"/>
                  </a:lnTo>
                  <a:lnTo>
                    <a:pt x="691948" y="171417"/>
                  </a:lnTo>
                  <a:lnTo>
                    <a:pt x="693470" y="169841"/>
                  </a:lnTo>
                  <a:lnTo>
                    <a:pt x="695162" y="165443"/>
                  </a:lnTo>
                  <a:lnTo>
                    <a:pt x="697240" y="154536"/>
                  </a:lnTo>
                  <a:lnTo>
                    <a:pt x="702573" y="145779"/>
                  </a:lnTo>
                  <a:lnTo>
                    <a:pt x="713974" y="109288"/>
                  </a:lnTo>
                  <a:lnTo>
                    <a:pt x="720432" y="100449"/>
                  </a:lnTo>
                  <a:lnTo>
                    <a:pt x="723445" y="92050"/>
                  </a:lnTo>
                  <a:lnTo>
                    <a:pt x="744544" y="68091"/>
                  </a:lnTo>
                  <a:lnTo>
                    <a:pt x="750273" y="64989"/>
                  </a:lnTo>
                  <a:lnTo>
                    <a:pt x="760901" y="62726"/>
                  </a:lnTo>
                  <a:lnTo>
                    <a:pt x="789166" y="62509"/>
                  </a:lnTo>
                  <a:lnTo>
                    <a:pt x="794910" y="65155"/>
                  </a:lnTo>
                  <a:lnTo>
                    <a:pt x="800769" y="68645"/>
                  </a:lnTo>
                  <a:lnTo>
                    <a:pt x="809647" y="71603"/>
                  </a:lnTo>
                  <a:lnTo>
                    <a:pt x="818561" y="77330"/>
                  </a:lnTo>
                  <a:lnTo>
                    <a:pt x="827486" y="80460"/>
                  </a:lnTo>
                  <a:lnTo>
                    <a:pt x="833438" y="84708"/>
                  </a:lnTo>
                  <a:lnTo>
                    <a:pt x="836745" y="89903"/>
                  </a:lnTo>
                  <a:lnTo>
                    <a:pt x="837627" y="92678"/>
                  </a:lnTo>
                  <a:lnTo>
                    <a:pt x="839207" y="94528"/>
                  </a:lnTo>
                  <a:lnTo>
                    <a:pt x="857413" y="105078"/>
                  </a:lnTo>
                  <a:lnTo>
                    <a:pt x="860335" y="105771"/>
                  </a:lnTo>
                  <a:lnTo>
                    <a:pt x="862283" y="107225"/>
                  </a:lnTo>
                  <a:lnTo>
                    <a:pt x="863582" y="109186"/>
                  </a:lnTo>
                  <a:lnTo>
                    <a:pt x="864448" y="111487"/>
                  </a:lnTo>
                  <a:lnTo>
                    <a:pt x="866017" y="113020"/>
                  </a:lnTo>
                  <a:lnTo>
                    <a:pt x="878456" y="120423"/>
                  </a:lnTo>
                  <a:lnTo>
                    <a:pt x="881558" y="125621"/>
                  </a:lnTo>
                  <a:lnTo>
                    <a:pt x="882385" y="128396"/>
                  </a:lnTo>
                  <a:lnTo>
                    <a:pt x="883928" y="130246"/>
                  </a:lnTo>
                  <a:lnTo>
                    <a:pt x="888289" y="132301"/>
                  </a:lnTo>
                  <a:lnTo>
                    <a:pt x="899173" y="134613"/>
                  </a:lnTo>
                  <a:lnTo>
                    <a:pt x="909097" y="141591"/>
                  </a:lnTo>
                  <a:lnTo>
                    <a:pt x="919635" y="142865"/>
                  </a:lnTo>
                  <a:lnTo>
                    <a:pt x="928577" y="142875"/>
                  </a:lnTo>
                  <a:lnTo>
                    <a:pt x="928687" y="100369"/>
                  </a:lnTo>
                  <a:lnTo>
                    <a:pt x="929679" y="59342"/>
                  </a:lnTo>
                  <a:lnTo>
                    <a:pt x="936376" y="42039"/>
                  </a:lnTo>
                  <a:lnTo>
                    <a:pt x="9376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134"/>
          <p:cNvSpPr/>
          <p:nvPr/>
        </p:nvSpPr>
        <p:spPr>
          <a:xfrm>
            <a:off x="2634258" y="4572000"/>
            <a:ext cx="508993" cy="660798"/>
          </a:xfrm>
          <a:custGeom>
            <a:avLst/>
            <a:gdLst/>
            <a:ahLst/>
            <a:cxnLst/>
            <a:rect l="0" t="0" r="0" b="0"/>
            <a:pathLst>
              <a:path w="508993" h="660798">
                <a:moveTo>
                  <a:pt x="250031" y="0"/>
                </a:moveTo>
                <a:lnTo>
                  <a:pt x="250031" y="13302"/>
                </a:lnTo>
                <a:lnTo>
                  <a:pt x="247385" y="18480"/>
                </a:lnTo>
                <a:lnTo>
                  <a:pt x="243894" y="24088"/>
                </a:lnTo>
                <a:lnTo>
                  <a:pt x="241469" y="33991"/>
                </a:lnTo>
                <a:lnTo>
                  <a:pt x="225670" y="53743"/>
                </a:lnTo>
                <a:lnTo>
                  <a:pt x="223329" y="59605"/>
                </a:lnTo>
                <a:lnTo>
                  <a:pt x="217425" y="68483"/>
                </a:lnTo>
                <a:lnTo>
                  <a:pt x="214242" y="77397"/>
                </a:lnTo>
                <a:lnTo>
                  <a:pt x="200154" y="101388"/>
                </a:lnTo>
                <a:lnTo>
                  <a:pt x="196557" y="112282"/>
                </a:lnTo>
                <a:lnTo>
                  <a:pt x="169614" y="153884"/>
                </a:lnTo>
                <a:lnTo>
                  <a:pt x="163365" y="167635"/>
                </a:lnTo>
                <a:lnTo>
                  <a:pt x="162488" y="171288"/>
                </a:lnTo>
                <a:lnTo>
                  <a:pt x="138915" y="212697"/>
                </a:lnTo>
                <a:lnTo>
                  <a:pt x="113084" y="257261"/>
                </a:lnTo>
                <a:lnTo>
                  <a:pt x="94881" y="301907"/>
                </a:lnTo>
                <a:lnTo>
                  <a:pt x="79801" y="337283"/>
                </a:lnTo>
                <a:lnTo>
                  <a:pt x="68349" y="355571"/>
                </a:lnTo>
                <a:lnTo>
                  <a:pt x="60631" y="374441"/>
                </a:lnTo>
                <a:lnTo>
                  <a:pt x="58280" y="377620"/>
                </a:lnTo>
                <a:lnTo>
                  <a:pt x="55668" y="386443"/>
                </a:lnTo>
                <a:lnTo>
                  <a:pt x="52861" y="406938"/>
                </a:lnTo>
                <a:lnTo>
                  <a:pt x="46564" y="419527"/>
                </a:lnTo>
                <a:lnTo>
                  <a:pt x="45925" y="422559"/>
                </a:lnTo>
                <a:lnTo>
                  <a:pt x="38764" y="435549"/>
                </a:lnTo>
                <a:lnTo>
                  <a:pt x="35629" y="449638"/>
                </a:lnTo>
                <a:lnTo>
                  <a:pt x="28829" y="463791"/>
                </a:lnTo>
                <a:lnTo>
                  <a:pt x="25877" y="480032"/>
                </a:lnTo>
                <a:lnTo>
                  <a:pt x="20676" y="488395"/>
                </a:lnTo>
                <a:lnTo>
                  <a:pt x="18415" y="500110"/>
                </a:lnTo>
                <a:lnTo>
                  <a:pt x="17892" y="513213"/>
                </a:lnTo>
                <a:lnTo>
                  <a:pt x="15228" y="518475"/>
                </a:lnTo>
                <a:lnTo>
                  <a:pt x="10174" y="525197"/>
                </a:lnTo>
                <a:lnTo>
                  <a:pt x="9039" y="534395"/>
                </a:lnTo>
                <a:lnTo>
                  <a:pt x="8962" y="540110"/>
                </a:lnTo>
                <a:lnTo>
                  <a:pt x="7959" y="541644"/>
                </a:lnTo>
                <a:lnTo>
                  <a:pt x="6298" y="542666"/>
                </a:lnTo>
                <a:lnTo>
                  <a:pt x="1244" y="544307"/>
                </a:lnTo>
                <a:lnTo>
                  <a:pt x="553" y="547177"/>
                </a:lnTo>
                <a:lnTo>
                  <a:pt x="0" y="589359"/>
                </a:lnTo>
                <a:lnTo>
                  <a:pt x="8920" y="598279"/>
                </a:lnTo>
                <a:lnTo>
                  <a:pt x="13667" y="598286"/>
                </a:lnTo>
                <a:lnTo>
                  <a:pt x="15064" y="599279"/>
                </a:lnTo>
                <a:lnTo>
                  <a:pt x="15996" y="600934"/>
                </a:lnTo>
                <a:lnTo>
                  <a:pt x="17491" y="605977"/>
                </a:lnTo>
                <a:lnTo>
                  <a:pt x="20342" y="606667"/>
                </a:lnTo>
                <a:lnTo>
                  <a:pt x="25515" y="607110"/>
                </a:lnTo>
                <a:lnTo>
                  <a:pt x="25940" y="608138"/>
                </a:lnTo>
                <a:lnTo>
                  <a:pt x="26412" y="611927"/>
                </a:lnTo>
                <a:lnTo>
                  <a:pt x="27530" y="613334"/>
                </a:lnTo>
                <a:lnTo>
                  <a:pt x="35341" y="616038"/>
                </a:lnTo>
                <a:lnTo>
                  <a:pt x="40347" y="616116"/>
                </a:lnTo>
                <a:lnTo>
                  <a:pt x="41781" y="617119"/>
                </a:lnTo>
                <a:lnTo>
                  <a:pt x="42736" y="618780"/>
                </a:lnTo>
                <a:lnTo>
                  <a:pt x="44271" y="623834"/>
                </a:lnTo>
                <a:lnTo>
                  <a:pt x="47126" y="624525"/>
                </a:lnTo>
                <a:lnTo>
                  <a:pt x="57941" y="625046"/>
                </a:lnTo>
                <a:lnTo>
                  <a:pt x="59463" y="626049"/>
                </a:lnTo>
                <a:lnTo>
                  <a:pt x="60478" y="627710"/>
                </a:lnTo>
                <a:lnTo>
                  <a:pt x="61154" y="629809"/>
                </a:lnTo>
                <a:lnTo>
                  <a:pt x="62598" y="631209"/>
                </a:lnTo>
                <a:lnTo>
                  <a:pt x="71034" y="633899"/>
                </a:lnTo>
                <a:lnTo>
                  <a:pt x="79090" y="641686"/>
                </a:lnTo>
                <a:lnTo>
                  <a:pt x="84729" y="642567"/>
                </a:lnTo>
                <a:lnTo>
                  <a:pt x="86252" y="643682"/>
                </a:lnTo>
                <a:lnTo>
                  <a:pt x="87267" y="645419"/>
                </a:lnTo>
                <a:lnTo>
                  <a:pt x="87943" y="647568"/>
                </a:lnTo>
                <a:lnTo>
                  <a:pt x="89387" y="649001"/>
                </a:lnTo>
                <a:lnTo>
                  <a:pt x="93636" y="650594"/>
                </a:lnTo>
                <a:lnTo>
                  <a:pt x="120416" y="651864"/>
                </a:lnTo>
                <a:lnTo>
                  <a:pt x="121949" y="652857"/>
                </a:lnTo>
                <a:lnTo>
                  <a:pt x="122971" y="654512"/>
                </a:lnTo>
                <a:lnTo>
                  <a:pt x="123652" y="656607"/>
                </a:lnTo>
                <a:lnTo>
                  <a:pt x="125099" y="658003"/>
                </a:lnTo>
                <a:lnTo>
                  <a:pt x="132584" y="660429"/>
                </a:lnTo>
                <a:lnTo>
                  <a:pt x="176519" y="660797"/>
                </a:lnTo>
                <a:lnTo>
                  <a:pt x="200783" y="660797"/>
                </a:lnTo>
                <a:lnTo>
                  <a:pt x="202316" y="659805"/>
                </a:lnTo>
                <a:lnTo>
                  <a:pt x="203338" y="658151"/>
                </a:lnTo>
                <a:lnTo>
                  <a:pt x="204020" y="656056"/>
                </a:lnTo>
                <a:lnTo>
                  <a:pt x="205466" y="654660"/>
                </a:lnTo>
                <a:lnTo>
                  <a:pt x="214397" y="651120"/>
                </a:lnTo>
                <a:lnTo>
                  <a:pt x="221173" y="645803"/>
                </a:lnTo>
                <a:lnTo>
                  <a:pt x="230527" y="643315"/>
                </a:lnTo>
                <a:lnTo>
                  <a:pt x="254368" y="620739"/>
                </a:lnTo>
                <a:lnTo>
                  <a:pt x="256919" y="615543"/>
                </a:lnTo>
                <a:lnTo>
                  <a:pt x="257600" y="612768"/>
                </a:lnTo>
                <a:lnTo>
                  <a:pt x="263298" y="604122"/>
                </a:lnTo>
                <a:lnTo>
                  <a:pt x="268495" y="600882"/>
                </a:lnTo>
                <a:lnTo>
                  <a:pt x="271270" y="600018"/>
                </a:lnTo>
                <a:lnTo>
                  <a:pt x="273120" y="598450"/>
                </a:lnTo>
                <a:lnTo>
                  <a:pt x="283671" y="580265"/>
                </a:lnTo>
                <a:lnTo>
                  <a:pt x="284364" y="577343"/>
                </a:lnTo>
                <a:lnTo>
                  <a:pt x="285818" y="575396"/>
                </a:lnTo>
                <a:lnTo>
                  <a:pt x="287780" y="574098"/>
                </a:lnTo>
                <a:lnTo>
                  <a:pt x="290080" y="573231"/>
                </a:lnTo>
                <a:lnTo>
                  <a:pt x="291613" y="571662"/>
                </a:lnTo>
                <a:lnTo>
                  <a:pt x="301568" y="546408"/>
                </a:lnTo>
                <a:lnTo>
                  <a:pt x="303694" y="539512"/>
                </a:lnTo>
                <a:lnTo>
                  <a:pt x="310498" y="527001"/>
                </a:lnTo>
                <a:lnTo>
                  <a:pt x="311178" y="523974"/>
                </a:lnTo>
                <a:lnTo>
                  <a:pt x="312624" y="521957"/>
                </a:lnTo>
                <a:lnTo>
                  <a:pt x="314580" y="520612"/>
                </a:lnTo>
                <a:lnTo>
                  <a:pt x="319399" y="518125"/>
                </a:lnTo>
                <a:lnTo>
                  <a:pt x="324848" y="513713"/>
                </a:lnTo>
                <a:lnTo>
                  <a:pt x="327931" y="505799"/>
                </a:lnTo>
                <a:lnTo>
                  <a:pt x="330294" y="496659"/>
                </a:lnTo>
                <a:lnTo>
                  <a:pt x="337250" y="482707"/>
                </a:lnTo>
                <a:lnTo>
                  <a:pt x="339397" y="476474"/>
                </a:lnTo>
                <a:lnTo>
                  <a:pt x="345191" y="467387"/>
                </a:lnTo>
                <a:lnTo>
                  <a:pt x="348341" y="458410"/>
                </a:lnTo>
                <a:lnTo>
                  <a:pt x="354125" y="449467"/>
                </a:lnTo>
                <a:lnTo>
                  <a:pt x="357272" y="440533"/>
                </a:lnTo>
                <a:lnTo>
                  <a:pt x="363055" y="431602"/>
                </a:lnTo>
                <a:lnTo>
                  <a:pt x="366202" y="422672"/>
                </a:lnTo>
                <a:lnTo>
                  <a:pt x="380915" y="402993"/>
                </a:lnTo>
                <a:lnTo>
                  <a:pt x="384062" y="390493"/>
                </a:lnTo>
                <a:lnTo>
                  <a:pt x="386018" y="388320"/>
                </a:lnTo>
                <a:lnTo>
                  <a:pt x="388314" y="386873"/>
                </a:lnTo>
                <a:lnTo>
                  <a:pt x="389844" y="384915"/>
                </a:lnTo>
                <a:lnTo>
                  <a:pt x="394947" y="374645"/>
                </a:lnTo>
                <a:lnTo>
                  <a:pt x="398774" y="368915"/>
                </a:lnTo>
                <a:lnTo>
                  <a:pt x="400475" y="363061"/>
                </a:lnTo>
                <a:lnTo>
                  <a:pt x="401921" y="361104"/>
                </a:lnTo>
                <a:lnTo>
                  <a:pt x="403877" y="359798"/>
                </a:lnTo>
                <a:lnTo>
                  <a:pt x="406173" y="358928"/>
                </a:lnTo>
                <a:lnTo>
                  <a:pt x="407704" y="357356"/>
                </a:lnTo>
                <a:lnTo>
                  <a:pt x="412807" y="347703"/>
                </a:lnTo>
                <a:lnTo>
                  <a:pt x="416633" y="342058"/>
                </a:lnTo>
                <a:lnTo>
                  <a:pt x="419292" y="332130"/>
                </a:lnTo>
                <a:lnTo>
                  <a:pt x="425753" y="323612"/>
                </a:lnTo>
                <a:lnTo>
                  <a:pt x="428247" y="314193"/>
                </a:lnTo>
                <a:lnTo>
                  <a:pt x="436280" y="304996"/>
                </a:lnTo>
                <a:lnTo>
                  <a:pt x="437177" y="299280"/>
                </a:lnTo>
                <a:lnTo>
                  <a:pt x="437521" y="287395"/>
                </a:lnTo>
                <a:lnTo>
                  <a:pt x="445240" y="278206"/>
                </a:lnTo>
                <a:lnTo>
                  <a:pt x="446375" y="269254"/>
                </a:lnTo>
                <a:lnTo>
                  <a:pt x="446452" y="263554"/>
                </a:lnTo>
                <a:lnTo>
                  <a:pt x="447455" y="262023"/>
                </a:lnTo>
                <a:lnTo>
                  <a:pt x="449116" y="261002"/>
                </a:lnTo>
                <a:lnTo>
                  <a:pt x="451215" y="260322"/>
                </a:lnTo>
                <a:lnTo>
                  <a:pt x="452615" y="258876"/>
                </a:lnTo>
                <a:lnTo>
                  <a:pt x="455045" y="251392"/>
                </a:lnTo>
                <a:lnTo>
                  <a:pt x="455414" y="218905"/>
                </a:lnTo>
                <a:lnTo>
                  <a:pt x="458060" y="213708"/>
                </a:lnTo>
                <a:lnTo>
                  <a:pt x="463102" y="207028"/>
                </a:lnTo>
                <a:lnTo>
                  <a:pt x="464098" y="198579"/>
                </a:lnTo>
                <a:lnTo>
                  <a:pt x="464343" y="154708"/>
                </a:lnTo>
                <a:lnTo>
                  <a:pt x="464344" y="139889"/>
                </a:lnTo>
                <a:lnTo>
                  <a:pt x="466989" y="133941"/>
                </a:lnTo>
                <a:lnTo>
                  <a:pt x="470480" y="127990"/>
                </a:lnTo>
                <a:lnTo>
                  <a:pt x="472905" y="117849"/>
                </a:lnTo>
                <a:lnTo>
                  <a:pt x="473272" y="77381"/>
                </a:lnTo>
                <a:lnTo>
                  <a:pt x="474265" y="75400"/>
                </a:lnTo>
                <a:lnTo>
                  <a:pt x="475918" y="74079"/>
                </a:lnTo>
                <a:lnTo>
                  <a:pt x="478013" y="73199"/>
                </a:lnTo>
                <a:lnTo>
                  <a:pt x="479410" y="71619"/>
                </a:lnTo>
                <a:lnTo>
                  <a:pt x="480962" y="67219"/>
                </a:lnTo>
                <a:lnTo>
                  <a:pt x="482202" y="37082"/>
                </a:lnTo>
                <a:lnTo>
                  <a:pt x="483194" y="36627"/>
                </a:lnTo>
                <a:lnTo>
                  <a:pt x="486943" y="36123"/>
                </a:lnTo>
                <a:lnTo>
                  <a:pt x="488339" y="34996"/>
                </a:lnTo>
                <a:lnTo>
                  <a:pt x="491024" y="27167"/>
                </a:lnTo>
                <a:lnTo>
                  <a:pt x="491100" y="22161"/>
                </a:lnTo>
                <a:lnTo>
                  <a:pt x="492103" y="20727"/>
                </a:lnTo>
                <a:lnTo>
                  <a:pt x="493764" y="19771"/>
                </a:lnTo>
                <a:lnTo>
                  <a:pt x="499953" y="17893"/>
                </a:lnTo>
                <a:lnTo>
                  <a:pt x="508992" y="89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SMARTInkShape-Group56"/>
          <p:cNvGrpSpPr/>
          <p:nvPr/>
        </p:nvGrpSpPr>
        <p:grpSpPr>
          <a:xfrm>
            <a:off x="2723555" y="4768485"/>
            <a:ext cx="142873" cy="160704"/>
            <a:chOff x="2723555" y="4768485"/>
            <a:chExt cx="142873" cy="160704"/>
          </a:xfrm>
        </p:grpSpPr>
        <p:sp>
          <p:nvSpPr>
            <p:cNvPr id="23" name="SMARTInkShape-135"/>
            <p:cNvSpPr/>
            <p:nvPr/>
          </p:nvSpPr>
          <p:spPr>
            <a:xfrm>
              <a:off x="2723555" y="4813102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26789" y="0"/>
                  </a:moveTo>
                  <a:lnTo>
                    <a:pt x="18227" y="8561"/>
                  </a:lnTo>
                  <a:lnTo>
                    <a:pt x="10203" y="8897"/>
                  </a:lnTo>
                  <a:lnTo>
                    <a:pt x="9779" y="9900"/>
                  </a:lnTo>
                  <a:lnTo>
                    <a:pt x="9307" y="13660"/>
                  </a:lnTo>
                  <a:lnTo>
                    <a:pt x="8189" y="15060"/>
                  </a:lnTo>
                  <a:lnTo>
                    <a:pt x="377" y="17750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36"/>
            <p:cNvSpPr/>
            <p:nvPr/>
          </p:nvSpPr>
          <p:spPr>
            <a:xfrm>
              <a:off x="2741414" y="4768485"/>
              <a:ext cx="125014" cy="160704"/>
            </a:xfrm>
            <a:custGeom>
              <a:avLst/>
              <a:gdLst/>
              <a:ahLst/>
              <a:cxnLst/>
              <a:rect l="0" t="0" r="0" b="0"/>
              <a:pathLst>
                <a:path w="125014" h="160704">
                  <a:moveTo>
                    <a:pt x="17859" y="107124"/>
                  </a:moveTo>
                  <a:lnTo>
                    <a:pt x="17859" y="115946"/>
                  </a:lnTo>
                  <a:lnTo>
                    <a:pt x="9038" y="124874"/>
                  </a:lnTo>
                  <a:lnTo>
                    <a:pt x="8930" y="138651"/>
                  </a:lnTo>
                  <a:lnTo>
                    <a:pt x="9922" y="140049"/>
                  </a:lnTo>
                  <a:lnTo>
                    <a:pt x="11576" y="140980"/>
                  </a:lnTo>
                  <a:lnTo>
                    <a:pt x="17751" y="142811"/>
                  </a:lnTo>
                  <a:lnTo>
                    <a:pt x="17827" y="147574"/>
                  </a:lnTo>
                  <a:lnTo>
                    <a:pt x="18830" y="148974"/>
                  </a:lnTo>
                  <a:lnTo>
                    <a:pt x="26421" y="151664"/>
                  </a:lnTo>
                  <a:lnTo>
                    <a:pt x="31420" y="151740"/>
                  </a:lnTo>
                  <a:lnTo>
                    <a:pt x="32853" y="152744"/>
                  </a:lnTo>
                  <a:lnTo>
                    <a:pt x="33808" y="154404"/>
                  </a:lnTo>
                  <a:lnTo>
                    <a:pt x="35342" y="159458"/>
                  </a:lnTo>
                  <a:lnTo>
                    <a:pt x="38197" y="160150"/>
                  </a:lnTo>
                  <a:lnTo>
                    <a:pt x="71428" y="160703"/>
                  </a:lnTo>
                  <a:lnTo>
                    <a:pt x="71438" y="134291"/>
                  </a:lnTo>
                  <a:lnTo>
                    <a:pt x="79999" y="125361"/>
                  </a:lnTo>
                  <a:lnTo>
                    <a:pt x="80364" y="111425"/>
                  </a:lnTo>
                  <a:lnTo>
                    <a:pt x="81357" y="109992"/>
                  </a:lnTo>
                  <a:lnTo>
                    <a:pt x="83012" y="109036"/>
                  </a:lnTo>
                  <a:lnTo>
                    <a:pt x="88056" y="107502"/>
                  </a:lnTo>
                  <a:lnTo>
                    <a:pt x="88745" y="104646"/>
                  </a:lnTo>
                  <a:lnTo>
                    <a:pt x="89188" y="99469"/>
                  </a:lnTo>
                  <a:lnTo>
                    <a:pt x="97856" y="89666"/>
                  </a:lnTo>
                  <a:lnTo>
                    <a:pt x="98227" y="63752"/>
                  </a:lnTo>
                  <a:lnTo>
                    <a:pt x="97234" y="63327"/>
                  </a:lnTo>
                  <a:lnTo>
                    <a:pt x="93486" y="62854"/>
                  </a:lnTo>
                  <a:lnTo>
                    <a:pt x="92090" y="61736"/>
                  </a:lnTo>
                  <a:lnTo>
                    <a:pt x="89300" y="53556"/>
                  </a:lnTo>
                  <a:lnTo>
                    <a:pt x="89297" y="44726"/>
                  </a:lnTo>
                  <a:lnTo>
                    <a:pt x="107124" y="44617"/>
                  </a:lnTo>
                  <a:lnTo>
                    <a:pt x="116054" y="35719"/>
                  </a:lnTo>
                  <a:lnTo>
                    <a:pt x="124984" y="35687"/>
                  </a:lnTo>
                  <a:lnTo>
                    <a:pt x="125013" y="27998"/>
                  </a:lnTo>
                  <a:lnTo>
                    <a:pt x="124022" y="27585"/>
                  </a:lnTo>
                  <a:lnTo>
                    <a:pt x="116453" y="26789"/>
                  </a:lnTo>
                  <a:lnTo>
                    <a:pt x="116195" y="22026"/>
                  </a:lnTo>
                  <a:lnTo>
                    <a:pt x="115166" y="20627"/>
                  </a:lnTo>
                  <a:lnTo>
                    <a:pt x="108407" y="18196"/>
                  </a:lnTo>
                  <a:lnTo>
                    <a:pt x="102786" y="17937"/>
                  </a:lnTo>
                  <a:lnTo>
                    <a:pt x="101267" y="16908"/>
                  </a:lnTo>
                  <a:lnTo>
                    <a:pt x="100253" y="15230"/>
                  </a:lnTo>
                  <a:lnTo>
                    <a:pt x="99578" y="13119"/>
                  </a:lnTo>
                  <a:lnTo>
                    <a:pt x="98135" y="11712"/>
                  </a:lnTo>
                  <a:lnTo>
                    <a:pt x="93887" y="10149"/>
                  </a:lnTo>
                  <a:lnTo>
                    <a:pt x="72823" y="8908"/>
                  </a:lnTo>
                  <a:lnTo>
                    <a:pt x="64582" y="2763"/>
                  </a:lnTo>
                  <a:lnTo>
                    <a:pt x="56288" y="796"/>
                  </a:lnTo>
                  <a:lnTo>
                    <a:pt x="40420" y="0"/>
                  </a:lnTo>
                  <a:lnTo>
                    <a:pt x="35163" y="2628"/>
                  </a:lnTo>
                  <a:lnTo>
                    <a:pt x="28443" y="7660"/>
                  </a:lnTo>
                  <a:lnTo>
                    <a:pt x="18270" y="8866"/>
                  </a:lnTo>
                  <a:lnTo>
                    <a:pt x="9308" y="17459"/>
                  </a:lnTo>
                  <a:lnTo>
                    <a:pt x="9042" y="22459"/>
                  </a:lnTo>
                  <a:lnTo>
                    <a:pt x="8012" y="23891"/>
                  </a:lnTo>
                  <a:lnTo>
                    <a:pt x="6333" y="24847"/>
                  </a:lnTo>
                  <a:lnTo>
                    <a:pt x="1251" y="26380"/>
                  </a:lnTo>
                  <a:lnTo>
                    <a:pt x="556" y="29235"/>
                  </a:lnTo>
                  <a:lnTo>
                    <a:pt x="0" y="35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57"/>
          <p:cNvGrpSpPr/>
          <p:nvPr/>
        </p:nvGrpSpPr>
        <p:grpSpPr>
          <a:xfrm>
            <a:off x="3411141" y="4554141"/>
            <a:ext cx="535782" cy="705446"/>
            <a:chOff x="3411141" y="4554141"/>
            <a:chExt cx="535782" cy="705446"/>
          </a:xfrm>
        </p:grpSpPr>
        <p:sp>
          <p:nvSpPr>
            <p:cNvPr id="26" name="SMARTInkShape-137"/>
            <p:cNvSpPr/>
            <p:nvPr/>
          </p:nvSpPr>
          <p:spPr>
            <a:xfrm>
              <a:off x="3411141" y="4554141"/>
              <a:ext cx="535782" cy="705446"/>
            </a:xfrm>
            <a:custGeom>
              <a:avLst/>
              <a:gdLst/>
              <a:ahLst/>
              <a:cxnLst/>
              <a:rect l="0" t="0" r="0" b="0"/>
              <a:pathLst>
                <a:path w="535782" h="705446">
                  <a:moveTo>
                    <a:pt x="53578" y="44648"/>
                  </a:moveTo>
                  <a:lnTo>
                    <a:pt x="53578" y="61265"/>
                  </a:lnTo>
                  <a:lnTo>
                    <a:pt x="61266" y="70087"/>
                  </a:lnTo>
                  <a:lnTo>
                    <a:pt x="62399" y="79007"/>
                  </a:lnTo>
                  <a:lnTo>
                    <a:pt x="62504" y="93634"/>
                  </a:lnTo>
                  <a:lnTo>
                    <a:pt x="65152" y="98831"/>
                  </a:lnTo>
                  <a:lnTo>
                    <a:pt x="70196" y="105511"/>
                  </a:lnTo>
                  <a:lnTo>
                    <a:pt x="71192" y="113960"/>
                  </a:lnTo>
                  <a:lnTo>
                    <a:pt x="71405" y="123363"/>
                  </a:lnTo>
                  <a:lnTo>
                    <a:pt x="77568" y="131818"/>
                  </a:lnTo>
                  <a:lnTo>
                    <a:pt x="79537" y="140150"/>
                  </a:lnTo>
                  <a:lnTo>
                    <a:pt x="79998" y="145963"/>
                  </a:lnTo>
                  <a:lnTo>
                    <a:pt x="82849" y="151854"/>
                  </a:lnTo>
                  <a:lnTo>
                    <a:pt x="86431" y="157780"/>
                  </a:lnTo>
                  <a:lnTo>
                    <a:pt x="89440" y="166694"/>
                  </a:lnTo>
                  <a:lnTo>
                    <a:pt x="95182" y="175619"/>
                  </a:lnTo>
                  <a:lnTo>
                    <a:pt x="98316" y="184547"/>
                  </a:lnTo>
                  <a:lnTo>
                    <a:pt x="104096" y="193477"/>
                  </a:lnTo>
                  <a:lnTo>
                    <a:pt x="106249" y="202406"/>
                  </a:lnTo>
                  <a:lnTo>
                    <a:pt x="106753" y="208359"/>
                  </a:lnTo>
                  <a:lnTo>
                    <a:pt x="109623" y="214312"/>
                  </a:lnTo>
                  <a:lnTo>
                    <a:pt x="113213" y="220265"/>
                  </a:lnTo>
                  <a:lnTo>
                    <a:pt x="115518" y="232172"/>
                  </a:lnTo>
                  <a:lnTo>
                    <a:pt x="115707" y="235148"/>
                  </a:lnTo>
                  <a:lnTo>
                    <a:pt x="118563" y="241101"/>
                  </a:lnTo>
                  <a:lnTo>
                    <a:pt x="122148" y="247054"/>
                  </a:lnTo>
                  <a:lnTo>
                    <a:pt x="124449" y="258961"/>
                  </a:lnTo>
                  <a:lnTo>
                    <a:pt x="124904" y="270867"/>
                  </a:lnTo>
                  <a:lnTo>
                    <a:pt x="127612" y="276820"/>
                  </a:lnTo>
                  <a:lnTo>
                    <a:pt x="131130" y="282773"/>
                  </a:lnTo>
                  <a:lnTo>
                    <a:pt x="133389" y="294679"/>
                  </a:lnTo>
                  <a:lnTo>
                    <a:pt x="133574" y="297656"/>
                  </a:lnTo>
                  <a:lnTo>
                    <a:pt x="136426" y="303609"/>
                  </a:lnTo>
                  <a:lnTo>
                    <a:pt x="140009" y="309562"/>
                  </a:lnTo>
                  <a:lnTo>
                    <a:pt x="142308" y="321468"/>
                  </a:lnTo>
                  <a:lnTo>
                    <a:pt x="142841" y="342304"/>
                  </a:lnTo>
                  <a:lnTo>
                    <a:pt x="145506" y="348257"/>
                  </a:lnTo>
                  <a:lnTo>
                    <a:pt x="149005" y="354211"/>
                  </a:lnTo>
                  <a:lnTo>
                    <a:pt x="151252" y="366117"/>
                  </a:lnTo>
                  <a:lnTo>
                    <a:pt x="151804" y="407862"/>
                  </a:lnTo>
                  <a:lnTo>
                    <a:pt x="151804" y="451445"/>
                  </a:lnTo>
                  <a:lnTo>
                    <a:pt x="151804" y="494480"/>
                  </a:lnTo>
                  <a:lnTo>
                    <a:pt x="151804" y="537807"/>
                  </a:lnTo>
                  <a:lnTo>
                    <a:pt x="151804" y="582344"/>
                  </a:lnTo>
                  <a:lnTo>
                    <a:pt x="151804" y="602650"/>
                  </a:lnTo>
                  <a:lnTo>
                    <a:pt x="152797" y="604173"/>
                  </a:lnTo>
                  <a:lnTo>
                    <a:pt x="154450" y="605188"/>
                  </a:lnTo>
                  <a:lnTo>
                    <a:pt x="159493" y="606817"/>
                  </a:lnTo>
                  <a:lnTo>
                    <a:pt x="160182" y="609686"/>
                  </a:lnTo>
                  <a:lnTo>
                    <a:pt x="160731" y="623803"/>
                  </a:lnTo>
                  <a:lnTo>
                    <a:pt x="168422" y="632654"/>
                  </a:lnTo>
                  <a:lnTo>
                    <a:pt x="169295" y="638347"/>
                  </a:lnTo>
                  <a:lnTo>
                    <a:pt x="170411" y="639877"/>
                  </a:lnTo>
                  <a:lnTo>
                    <a:pt x="172146" y="640897"/>
                  </a:lnTo>
                  <a:lnTo>
                    <a:pt x="178216" y="642817"/>
                  </a:lnTo>
                  <a:lnTo>
                    <a:pt x="204108" y="668452"/>
                  </a:lnTo>
                  <a:lnTo>
                    <a:pt x="209745" y="669349"/>
                  </a:lnTo>
                  <a:lnTo>
                    <a:pt x="211267" y="670467"/>
                  </a:lnTo>
                  <a:lnTo>
                    <a:pt x="212959" y="674355"/>
                  </a:lnTo>
                  <a:lnTo>
                    <a:pt x="214402" y="675789"/>
                  </a:lnTo>
                  <a:lnTo>
                    <a:pt x="222839" y="678544"/>
                  </a:lnTo>
                  <a:lnTo>
                    <a:pt x="230895" y="686334"/>
                  </a:lnTo>
                  <a:lnTo>
                    <a:pt x="236534" y="687215"/>
                  </a:lnTo>
                  <a:lnTo>
                    <a:pt x="238056" y="688330"/>
                  </a:lnTo>
                  <a:lnTo>
                    <a:pt x="239071" y="690067"/>
                  </a:lnTo>
                  <a:lnTo>
                    <a:pt x="239748" y="692216"/>
                  </a:lnTo>
                  <a:lnTo>
                    <a:pt x="241191" y="693649"/>
                  </a:lnTo>
                  <a:lnTo>
                    <a:pt x="245441" y="695242"/>
                  </a:lnTo>
                  <a:lnTo>
                    <a:pt x="272220" y="696512"/>
                  </a:lnTo>
                  <a:lnTo>
                    <a:pt x="273753" y="697505"/>
                  </a:lnTo>
                  <a:lnTo>
                    <a:pt x="274775" y="699160"/>
                  </a:lnTo>
                  <a:lnTo>
                    <a:pt x="275457" y="701255"/>
                  </a:lnTo>
                  <a:lnTo>
                    <a:pt x="276903" y="702651"/>
                  </a:lnTo>
                  <a:lnTo>
                    <a:pt x="284388" y="705077"/>
                  </a:lnTo>
                  <a:lnTo>
                    <a:pt x="312136" y="705445"/>
                  </a:lnTo>
                  <a:lnTo>
                    <a:pt x="320192" y="697756"/>
                  </a:lnTo>
                  <a:lnTo>
                    <a:pt x="329045" y="696624"/>
                  </a:lnTo>
                  <a:lnTo>
                    <a:pt x="334738" y="696548"/>
                  </a:lnTo>
                  <a:lnTo>
                    <a:pt x="336268" y="695544"/>
                  </a:lnTo>
                  <a:lnTo>
                    <a:pt x="337288" y="693884"/>
                  </a:lnTo>
                  <a:lnTo>
                    <a:pt x="338925" y="688830"/>
                  </a:lnTo>
                  <a:lnTo>
                    <a:pt x="346981" y="680006"/>
                  </a:lnTo>
                  <a:lnTo>
                    <a:pt x="347879" y="674315"/>
                  </a:lnTo>
                  <a:lnTo>
                    <a:pt x="348998" y="672786"/>
                  </a:lnTo>
                  <a:lnTo>
                    <a:pt x="350735" y="671766"/>
                  </a:lnTo>
                  <a:lnTo>
                    <a:pt x="355913" y="670129"/>
                  </a:lnTo>
                  <a:lnTo>
                    <a:pt x="356621" y="667260"/>
                  </a:lnTo>
                  <a:lnTo>
                    <a:pt x="356810" y="665105"/>
                  </a:lnTo>
                  <a:lnTo>
                    <a:pt x="359665" y="660065"/>
                  </a:lnTo>
                  <a:lnTo>
                    <a:pt x="364842" y="653486"/>
                  </a:lnTo>
                  <a:lnTo>
                    <a:pt x="365739" y="647606"/>
                  </a:lnTo>
                  <a:lnTo>
                    <a:pt x="366857" y="646050"/>
                  </a:lnTo>
                  <a:lnTo>
                    <a:pt x="368595" y="645012"/>
                  </a:lnTo>
                  <a:lnTo>
                    <a:pt x="370745" y="644320"/>
                  </a:lnTo>
                  <a:lnTo>
                    <a:pt x="372179" y="642867"/>
                  </a:lnTo>
                  <a:lnTo>
                    <a:pt x="375787" y="633924"/>
                  </a:lnTo>
                  <a:lnTo>
                    <a:pt x="381109" y="627147"/>
                  </a:lnTo>
                  <a:lnTo>
                    <a:pt x="384119" y="618856"/>
                  </a:lnTo>
                  <a:lnTo>
                    <a:pt x="397246" y="602990"/>
                  </a:lnTo>
                  <a:lnTo>
                    <a:pt x="402441" y="600378"/>
                  </a:lnTo>
                  <a:lnTo>
                    <a:pt x="405216" y="599682"/>
                  </a:lnTo>
                  <a:lnTo>
                    <a:pt x="407066" y="598225"/>
                  </a:lnTo>
                  <a:lnTo>
                    <a:pt x="426580" y="570932"/>
                  </a:lnTo>
                  <a:lnTo>
                    <a:pt x="427262" y="568145"/>
                  </a:lnTo>
                  <a:lnTo>
                    <a:pt x="428708" y="566287"/>
                  </a:lnTo>
                  <a:lnTo>
                    <a:pt x="440934" y="558319"/>
                  </a:lnTo>
                  <a:lnTo>
                    <a:pt x="444017" y="553074"/>
                  </a:lnTo>
                  <a:lnTo>
                    <a:pt x="444839" y="550286"/>
                  </a:lnTo>
                  <a:lnTo>
                    <a:pt x="446380" y="548428"/>
                  </a:lnTo>
                  <a:lnTo>
                    <a:pt x="450737" y="546363"/>
                  </a:lnTo>
                  <a:lnTo>
                    <a:pt x="452296" y="544820"/>
                  </a:lnTo>
                  <a:lnTo>
                    <a:pt x="454028" y="540460"/>
                  </a:lnTo>
                  <a:lnTo>
                    <a:pt x="455482" y="538900"/>
                  </a:lnTo>
                  <a:lnTo>
                    <a:pt x="459744" y="537167"/>
                  </a:lnTo>
                  <a:lnTo>
                    <a:pt x="461277" y="535713"/>
                  </a:lnTo>
                  <a:lnTo>
                    <a:pt x="462980" y="531451"/>
                  </a:lnTo>
                  <a:lnTo>
                    <a:pt x="464427" y="529918"/>
                  </a:lnTo>
                  <a:lnTo>
                    <a:pt x="468680" y="528214"/>
                  </a:lnTo>
                  <a:lnTo>
                    <a:pt x="479495" y="526128"/>
                  </a:lnTo>
                  <a:lnTo>
                    <a:pt x="493010" y="515843"/>
                  </a:lnTo>
                  <a:lnTo>
                    <a:pt x="498669" y="510345"/>
                  </a:lnTo>
                  <a:lnTo>
                    <a:pt x="504390" y="509393"/>
                  </a:lnTo>
                  <a:lnTo>
                    <a:pt x="505924" y="508267"/>
                  </a:lnTo>
                  <a:lnTo>
                    <a:pt x="507628" y="504370"/>
                  </a:lnTo>
                  <a:lnTo>
                    <a:pt x="509075" y="502934"/>
                  </a:lnTo>
                  <a:lnTo>
                    <a:pt x="518006" y="499322"/>
                  </a:lnTo>
                  <a:lnTo>
                    <a:pt x="526448" y="491510"/>
                  </a:lnTo>
                  <a:lnTo>
                    <a:pt x="526732" y="486504"/>
                  </a:lnTo>
                  <a:lnTo>
                    <a:pt x="527764" y="485070"/>
                  </a:lnTo>
                  <a:lnTo>
                    <a:pt x="529444" y="484114"/>
                  </a:lnTo>
                  <a:lnTo>
                    <a:pt x="534529" y="482580"/>
                  </a:lnTo>
                  <a:lnTo>
                    <a:pt x="535225" y="479725"/>
                  </a:lnTo>
                  <a:lnTo>
                    <a:pt x="535781" y="442153"/>
                  </a:lnTo>
                  <a:lnTo>
                    <a:pt x="533135" y="436953"/>
                  </a:lnTo>
                  <a:lnTo>
                    <a:pt x="528092" y="430269"/>
                  </a:lnTo>
                  <a:lnTo>
                    <a:pt x="526104" y="421820"/>
                  </a:lnTo>
                  <a:lnTo>
                    <a:pt x="520787" y="413490"/>
                  </a:lnTo>
                  <a:lnTo>
                    <a:pt x="517778" y="404737"/>
                  </a:lnTo>
                  <a:lnTo>
                    <a:pt x="502525" y="383972"/>
                  </a:lnTo>
                  <a:lnTo>
                    <a:pt x="500165" y="378022"/>
                  </a:lnTo>
                  <a:lnTo>
                    <a:pt x="477167" y="342140"/>
                  </a:lnTo>
                  <a:lnTo>
                    <a:pt x="471397" y="323493"/>
                  </a:lnTo>
                  <a:lnTo>
                    <a:pt x="440509" y="280647"/>
                  </a:lnTo>
                  <a:lnTo>
                    <a:pt x="434568" y="274222"/>
                  </a:lnTo>
                  <a:lnTo>
                    <a:pt x="431266" y="265413"/>
                  </a:lnTo>
                  <a:lnTo>
                    <a:pt x="428806" y="255875"/>
                  </a:lnTo>
                  <a:lnTo>
                    <a:pt x="416350" y="233762"/>
                  </a:lnTo>
                  <a:lnTo>
                    <a:pt x="407956" y="225272"/>
                  </a:lnTo>
                  <a:lnTo>
                    <a:pt x="398602" y="217199"/>
                  </a:lnTo>
                  <a:lnTo>
                    <a:pt x="388751" y="202489"/>
                  </a:lnTo>
                  <a:lnTo>
                    <a:pt x="374542" y="171705"/>
                  </a:lnTo>
                  <a:lnTo>
                    <a:pt x="348244" y="131904"/>
                  </a:lnTo>
                  <a:lnTo>
                    <a:pt x="318491" y="87681"/>
                  </a:lnTo>
                  <a:lnTo>
                    <a:pt x="309562" y="77793"/>
                  </a:lnTo>
                  <a:lnTo>
                    <a:pt x="306255" y="68970"/>
                  </a:lnTo>
                  <a:lnTo>
                    <a:pt x="305373" y="63839"/>
                  </a:lnTo>
                  <a:lnTo>
                    <a:pt x="303793" y="60419"/>
                  </a:lnTo>
                  <a:lnTo>
                    <a:pt x="301747" y="58139"/>
                  </a:lnTo>
                  <a:lnTo>
                    <a:pt x="291335" y="49738"/>
                  </a:lnTo>
                  <a:lnTo>
                    <a:pt x="288232" y="44264"/>
                  </a:lnTo>
                  <a:lnTo>
                    <a:pt x="285860" y="38524"/>
                  </a:lnTo>
                  <a:lnTo>
                    <a:pt x="279940" y="29715"/>
                  </a:lnTo>
                  <a:lnTo>
                    <a:pt x="277231" y="19616"/>
                  </a:lnTo>
                  <a:lnTo>
                    <a:pt x="276942" y="13639"/>
                  </a:lnTo>
                  <a:lnTo>
                    <a:pt x="275909" y="12069"/>
                  </a:lnTo>
                  <a:lnTo>
                    <a:pt x="274228" y="11023"/>
                  </a:lnTo>
                  <a:lnTo>
                    <a:pt x="272116" y="10325"/>
                  </a:lnTo>
                  <a:lnTo>
                    <a:pt x="270707" y="8867"/>
                  </a:lnTo>
                  <a:lnTo>
                    <a:pt x="267892" y="7"/>
                  </a:lnTo>
                  <a:lnTo>
                    <a:pt x="267890" y="0"/>
                  </a:lnTo>
                  <a:lnTo>
                    <a:pt x="276452" y="0"/>
                  </a:lnTo>
                  <a:lnTo>
                    <a:pt x="281451" y="4740"/>
                  </a:lnTo>
                  <a:lnTo>
                    <a:pt x="283839" y="9713"/>
                  </a:lnTo>
                  <a:lnTo>
                    <a:pt x="285372" y="16250"/>
                  </a:lnTo>
                  <a:lnTo>
                    <a:pt x="291812" y="24670"/>
                  </a:lnTo>
                  <a:lnTo>
                    <a:pt x="294302" y="34068"/>
                  </a:lnTo>
                  <a:lnTo>
                    <a:pt x="300742" y="42521"/>
                  </a:lnTo>
                  <a:lnTo>
                    <a:pt x="302759" y="50853"/>
                  </a:lnTo>
                  <a:lnTo>
                    <a:pt x="303232" y="56666"/>
                  </a:lnTo>
                  <a:lnTo>
                    <a:pt x="306087" y="62557"/>
                  </a:lnTo>
                  <a:lnTo>
                    <a:pt x="309671" y="68483"/>
                  </a:lnTo>
                  <a:lnTo>
                    <a:pt x="311972" y="80371"/>
                  </a:lnTo>
                  <a:lnTo>
                    <a:pt x="312161" y="83346"/>
                  </a:lnTo>
                  <a:lnTo>
                    <a:pt x="315017" y="89298"/>
                  </a:lnTo>
                  <a:lnTo>
                    <a:pt x="318601" y="95250"/>
                  </a:lnTo>
                  <a:lnTo>
                    <a:pt x="320902" y="107156"/>
                  </a:lnTo>
                  <a:lnTo>
                    <a:pt x="321091" y="110132"/>
                  </a:lnTo>
                  <a:lnTo>
                    <a:pt x="323947" y="116086"/>
                  </a:lnTo>
                  <a:lnTo>
                    <a:pt x="327531" y="122039"/>
                  </a:lnTo>
                  <a:lnTo>
                    <a:pt x="339418" y="156930"/>
                  </a:lnTo>
                  <a:lnTo>
                    <a:pt x="346217" y="169500"/>
                  </a:lnTo>
                  <a:lnTo>
                    <a:pt x="357272" y="201572"/>
                  </a:lnTo>
                  <a:lnTo>
                    <a:pt x="363055" y="212080"/>
                  </a:lnTo>
                  <a:lnTo>
                    <a:pt x="366202" y="226329"/>
                  </a:lnTo>
                  <a:lnTo>
                    <a:pt x="373006" y="240535"/>
                  </a:lnTo>
                  <a:lnTo>
                    <a:pt x="373686" y="243700"/>
                  </a:lnTo>
                  <a:lnTo>
                    <a:pt x="381935" y="261557"/>
                  </a:lnTo>
                  <a:lnTo>
                    <a:pt x="384061" y="271028"/>
                  </a:lnTo>
                  <a:lnTo>
                    <a:pt x="390865" y="285193"/>
                  </a:lnTo>
                  <a:lnTo>
                    <a:pt x="401921" y="317643"/>
                  </a:lnTo>
                  <a:lnTo>
                    <a:pt x="407703" y="328162"/>
                  </a:lnTo>
                  <a:lnTo>
                    <a:pt x="410851" y="342414"/>
                  </a:lnTo>
                  <a:lnTo>
                    <a:pt x="417654" y="356621"/>
                  </a:lnTo>
                  <a:lnTo>
                    <a:pt x="420419" y="371996"/>
                  </a:lnTo>
                  <a:lnTo>
                    <a:pt x="426710" y="383961"/>
                  </a:lnTo>
                  <a:lnTo>
                    <a:pt x="436720" y="427613"/>
                  </a:lnTo>
                  <a:lnTo>
                    <a:pt x="437183" y="432474"/>
                  </a:lnTo>
                  <a:lnTo>
                    <a:pt x="440035" y="437943"/>
                  </a:lnTo>
                  <a:lnTo>
                    <a:pt x="443618" y="443680"/>
                  </a:lnTo>
                  <a:lnTo>
                    <a:pt x="445918" y="455447"/>
                  </a:lnTo>
                  <a:lnTo>
                    <a:pt x="446107" y="458413"/>
                  </a:lnTo>
                  <a:lnTo>
                    <a:pt x="448962" y="464354"/>
                  </a:lnTo>
                  <a:lnTo>
                    <a:pt x="452546" y="470301"/>
                  </a:lnTo>
                  <a:lnTo>
                    <a:pt x="454847" y="482204"/>
                  </a:lnTo>
                  <a:lnTo>
                    <a:pt x="455302" y="494110"/>
                  </a:lnTo>
                  <a:lnTo>
                    <a:pt x="458010" y="500062"/>
                  </a:lnTo>
                  <a:lnTo>
                    <a:pt x="461528" y="506015"/>
                  </a:lnTo>
                  <a:lnTo>
                    <a:pt x="463787" y="517922"/>
                  </a:lnTo>
                  <a:lnTo>
                    <a:pt x="463972" y="520898"/>
                  </a:lnTo>
                  <a:lnTo>
                    <a:pt x="465088" y="522882"/>
                  </a:lnTo>
                  <a:lnTo>
                    <a:pt x="466824" y="524206"/>
                  </a:lnTo>
                  <a:lnTo>
                    <a:pt x="468974" y="525087"/>
                  </a:lnTo>
                  <a:lnTo>
                    <a:pt x="470407" y="526667"/>
                  </a:lnTo>
                  <a:lnTo>
                    <a:pt x="471999" y="531069"/>
                  </a:lnTo>
                  <a:lnTo>
                    <a:pt x="473161" y="543056"/>
                  </a:lnTo>
                  <a:lnTo>
                    <a:pt x="479388" y="551512"/>
                  </a:lnTo>
                  <a:lnTo>
                    <a:pt x="482093" y="562080"/>
                  </a:lnTo>
                  <a:lnTo>
                    <a:pt x="488318" y="569602"/>
                  </a:lnTo>
                  <a:lnTo>
                    <a:pt x="491022" y="579949"/>
                  </a:lnTo>
                  <a:lnTo>
                    <a:pt x="491132" y="598289"/>
                  </a:lnTo>
                  <a:lnTo>
                    <a:pt x="464712" y="598289"/>
                  </a:lnTo>
                  <a:lnTo>
                    <a:pt x="456687" y="605977"/>
                  </a:lnTo>
                  <a:lnTo>
                    <a:pt x="447837" y="607110"/>
                  </a:lnTo>
                  <a:lnTo>
                    <a:pt x="415358" y="607218"/>
                  </a:lnTo>
                  <a:lnTo>
                    <a:pt x="410161" y="609864"/>
                  </a:lnTo>
                  <a:lnTo>
                    <a:pt x="404544" y="613355"/>
                  </a:lnTo>
                  <a:lnTo>
                    <a:pt x="394634" y="615780"/>
                  </a:lnTo>
                  <a:lnTo>
                    <a:pt x="367762" y="616147"/>
                  </a:lnTo>
                  <a:lnTo>
                    <a:pt x="359313" y="622285"/>
                  </a:lnTo>
                  <a:lnTo>
                    <a:pt x="350982" y="624250"/>
                  </a:lnTo>
                  <a:lnTo>
                    <a:pt x="335100" y="625045"/>
                  </a:lnTo>
                  <a:lnTo>
                    <a:pt x="329842" y="627709"/>
                  </a:lnTo>
                  <a:lnTo>
                    <a:pt x="324198" y="631208"/>
                  </a:lnTo>
                  <a:lnTo>
                    <a:pt x="314270" y="633639"/>
                  </a:lnTo>
                  <a:lnTo>
                    <a:pt x="281522" y="634006"/>
                  </a:lnTo>
                  <a:lnTo>
                    <a:pt x="276264" y="636653"/>
                  </a:lnTo>
                  <a:lnTo>
                    <a:pt x="269544" y="641695"/>
                  </a:lnTo>
                  <a:lnTo>
                    <a:pt x="261088" y="642692"/>
                  </a:lnTo>
                  <a:lnTo>
                    <a:pt x="217430" y="642937"/>
                  </a:lnTo>
                  <a:lnTo>
                    <a:pt x="206746" y="642937"/>
                  </a:lnTo>
                  <a:lnTo>
                    <a:pt x="197814" y="635248"/>
                  </a:lnTo>
                  <a:lnTo>
                    <a:pt x="188884" y="634116"/>
                  </a:lnTo>
                  <a:lnTo>
                    <a:pt x="174256" y="634011"/>
                  </a:lnTo>
                  <a:lnTo>
                    <a:pt x="169059" y="631363"/>
                  </a:lnTo>
                  <a:lnTo>
                    <a:pt x="153190" y="617498"/>
                  </a:lnTo>
                  <a:lnTo>
                    <a:pt x="144238" y="616267"/>
                  </a:lnTo>
                  <a:lnTo>
                    <a:pt x="120678" y="593948"/>
                  </a:lnTo>
                  <a:lnTo>
                    <a:pt x="118127" y="588753"/>
                  </a:lnTo>
                  <a:lnTo>
                    <a:pt x="116489" y="582073"/>
                  </a:lnTo>
                  <a:lnTo>
                    <a:pt x="110028" y="573625"/>
                  </a:lnTo>
                  <a:lnTo>
                    <a:pt x="108007" y="565294"/>
                  </a:lnTo>
                  <a:lnTo>
                    <a:pt x="107534" y="559481"/>
                  </a:lnTo>
                  <a:lnTo>
                    <a:pt x="104679" y="553590"/>
                  </a:lnTo>
                  <a:lnTo>
                    <a:pt x="99501" y="546465"/>
                  </a:lnTo>
                  <a:lnTo>
                    <a:pt x="98478" y="537928"/>
                  </a:lnTo>
                  <a:lnTo>
                    <a:pt x="98338" y="532436"/>
                  </a:lnTo>
                  <a:lnTo>
                    <a:pt x="86816" y="492602"/>
                  </a:lnTo>
                  <a:lnTo>
                    <a:pt x="83233" y="485832"/>
                  </a:lnTo>
                  <a:lnTo>
                    <a:pt x="80933" y="473402"/>
                  </a:lnTo>
                  <a:lnTo>
                    <a:pt x="80744" y="470383"/>
                  </a:lnTo>
                  <a:lnTo>
                    <a:pt x="77889" y="464382"/>
                  </a:lnTo>
                  <a:lnTo>
                    <a:pt x="75738" y="461392"/>
                  </a:lnTo>
                  <a:lnTo>
                    <a:pt x="72711" y="447704"/>
                  </a:lnTo>
                  <a:lnTo>
                    <a:pt x="70697" y="432430"/>
                  </a:lnTo>
                  <a:lnTo>
                    <a:pt x="65375" y="421925"/>
                  </a:lnTo>
                  <a:lnTo>
                    <a:pt x="61767" y="396731"/>
                  </a:lnTo>
                  <a:lnTo>
                    <a:pt x="56445" y="386212"/>
                  </a:lnTo>
                  <a:lnTo>
                    <a:pt x="52837" y="361013"/>
                  </a:lnTo>
                  <a:lnTo>
                    <a:pt x="47515" y="350493"/>
                  </a:lnTo>
                  <a:lnTo>
                    <a:pt x="42052" y="310061"/>
                  </a:lnTo>
                  <a:lnTo>
                    <a:pt x="36969" y="292977"/>
                  </a:lnTo>
                  <a:lnTo>
                    <a:pt x="34973" y="273912"/>
                  </a:lnTo>
                  <a:lnTo>
                    <a:pt x="28062" y="256385"/>
                  </a:lnTo>
                  <a:lnTo>
                    <a:pt x="25871" y="235172"/>
                  </a:lnTo>
                  <a:lnTo>
                    <a:pt x="19735" y="223246"/>
                  </a:lnTo>
                  <a:lnTo>
                    <a:pt x="16889" y="190500"/>
                  </a:lnTo>
                  <a:lnTo>
                    <a:pt x="10795" y="178593"/>
                  </a:lnTo>
                  <a:lnTo>
                    <a:pt x="10173" y="175617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38"/>
            <p:cNvSpPr/>
            <p:nvPr/>
          </p:nvSpPr>
          <p:spPr>
            <a:xfrm>
              <a:off x="3465971" y="4777383"/>
              <a:ext cx="213060" cy="205015"/>
            </a:xfrm>
            <a:custGeom>
              <a:avLst/>
              <a:gdLst/>
              <a:ahLst/>
              <a:cxnLst/>
              <a:rect l="0" t="0" r="0" b="0"/>
              <a:pathLst>
                <a:path w="213060" h="205015">
                  <a:moveTo>
                    <a:pt x="114834" y="0"/>
                  </a:moveTo>
                  <a:lnTo>
                    <a:pt x="122522" y="0"/>
                  </a:lnTo>
                  <a:lnTo>
                    <a:pt x="131343" y="7688"/>
                  </a:lnTo>
                  <a:lnTo>
                    <a:pt x="140263" y="8821"/>
                  </a:lnTo>
                  <a:lnTo>
                    <a:pt x="150517" y="17827"/>
                  </a:lnTo>
                  <a:lnTo>
                    <a:pt x="150549" y="25545"/>
                  </a:lnTo>
                  <a:lnTo>
                    <a:pt x="149558" y="25959"/>
                  </a:lnTo>
                  <a:lnTo>
                    <a:pt x="129303" y="26779"/>
                  </a:lnTo>
                  <a:lnTo>
                    <a:pt x="127456" y="27774"/>
                  </a:lnTo>
                  <a:lnTo>
                    <a:pt x="126225" y="29430"/>
                  </a:lnTo>
                  <a:lnTo>
                    <a:pt x="125405" y="31527"/>
                  </a:lnTo>
                  <a:lnTo>
                    <a:pt x="123865" y="32924"/>
                  </a:lnTo>
                  <a:lnTo>
                    <a:pt x="119509" y="34476"/>
                  </a:lnTo>
                  <a:lnTo>
                    <a:pt x="76135" y="35715"/>
                  </a:lnTo>
                  <a:lnTo>
                    <a:pt x="40420" y="35719"/>
                  </a:lnTo>
                  <a:lnTo>
                    <a:pt x="34467" y="38364"/>
                  </a:lnTo>
                  <a:lnTo>
                    <a:pt x="28513" y="41855"/>
                  </a:lnTo>
                  <a:lnTo>
                    <a:pt x="18371" y="44280"/>
                  </a:lnTo>
                  <a:lnTo>
                    <a:pt x="8091" y="44639"/>
                  </a:lnTo>
                  <a:lnTo>
                    <a:pt x="7800" y="49386"/>
                  </a:lnTo>
                  <a:lnTo>
                    <a:pt x="6767" y="50783"/>
                  </a:lnTo>
                  <a:lnTo>
                    <a:pt x="0" y="53210"/>
                  </a:lnTo>
                  <a:lnTo>
                    <a:pt x="1950" y="56060"/>
                  </a:lnTo>
                  <a:lnTo>
                    <a:pt x="6546" y="61234"/>
                  </a:lnTo>
                  <a:lnTo>
                    <a:pt x="7342" y="66871"/>
                  </a:lnTo>
                  <a:lnTo>
                    <a:pt x="8446" y="68393"/>
                  </a:lnTo>
                  <a:lnTo>
                    <a:pt x="10174" y="69408"/>
                  </a:lnTo>
                  <a:lnTo>
                    <a:pt x="15337" y="71037"/>
                  </a:lnTo>
                  <a:lnTo>
                    <a:pt x="32398" y="86252"/>
                  </a:lnTo>
                  <a:lnTo>
                    <a:pt x="40689" y="88394"/>
                  </a:lnTo>
                  <a:lnTo>
                    <a:pt x="46492" y="88896"/>
                  </a:lnTo>
                  <a:lnTo>
                    <a:pt x="52379" y="91765"/>
                  </a:lnTo>
                  <a:lnTo>
                    <a:pt x="59502" y="96950"/>
                  </a:lnTo>
                  <a:lnTo>
                    <a:pt x="68790" y="98114"/>
                  </a:lnTo>
                  <a:lnTo>
                    <a:pt x="74512" y="98193"/>
                  </a:lnTo>
                  <a:lnTo>
                    <a:pt x="76047" y="99196"/>
                  </a:lnTo>
                  <a:lnTo>
                    <a:pt x="77069" y="100858"/>
                  </a:lnTo>
                  <a:lnTo>
                    <a:pt x="78711" y="105912"/>
                  </a:lnTo>
                  <a:lnTo>
                    <a:pt x="81581" y="106603"/>
                  </a:lnTo>
                  <a:lnTo>
                    <a:pt x="87932" y="107146"/>
                  </a:lnTo>
                  <a:lnTo>
                    <a:pt x="79223" y="115976"/>
                  </a:lnTo>
                  <a:lnTo>
                    <a:pt x="65555" y="116085"/>
                  </a:lnTo>
                  <a:lnTo>
                    <a:pt x="64122" y="117078"/>
                  </a:lnTo>
                  <a:lnTo>
                    <a:pt x="63166" y="118731"/>
                  </a:lnTo>
                  <a:lnTo>
                    <a:pt x="61633" y="123774"/>
                  </a:lnTo>
                  <a:lnTo>
                    <a:pt x="58777" y="124464"/>
                  </a:lnTo>
                  <a:lnTo>
                    <a:pt x="53600" y="124907"/>
                  </a:lnTo>
                  <a:lnTo>
                    <a:pt x="53175" y="125935"/>
                  </a:lnTo>
                  <a:lnTo>
                    <a:pt x="52359" y="133574"/>
                  </a:lnTo>
                  <a:lnTo>
                    <a:pt x="60017" y="141601"/>
                  </a:lnTo>
                  <a:lnTo>
                    <a:pt x="61147" y="150452"/>
                  </a:lnTo>
                  <a:lnTo>
                    <a:pt x="62175" y="150903"/>
                  </a:lnTo>
                  <a:lnTo>
                    <a:pt x="65964" y="151404"/>
                  </a:lnTo>
                  <a:lnTo>
                    <a:pt x="67371" y="152529"/>
                  </a:lnTo>
                  <a:lnTo>
                    <a:pt x="68935" y="156426"/>
                  </a:lnTo>
                  <a:lnTo>
                    <a:pt x="70343" y="157862"/>
                  </a:lnTo>
                  <a:lnTo>
                    <a:pt x="74555" y="159458"/>
                  </a:lnTo>
                  <a:lnTo>
                    <a:pt x="82504" y="160356"/>
                  </a:lnTo>
                  <a:lnTo>
                    <a:pt x="84351" y="161474"/>
                  </a:lnTo>
                  <a:lnTo>
                    <a:pt x="85582" y="163212"/>
                  </a:lnTo>
                  <a:lnTo>
                    <a:pt x="86403" y="165363"/>
                  </a:lnTo>
                  <a:lnTo>
                    <a:pt x="87942" y="166796"/>
                  </a:lnTo>
                  <a:lnTo>
                    <a:pt x="97542" y="171744"/>
                  </a:lnTo>
                  <a:lnTo>
                    <a:pt x="104252" y="177240"/>
                  </a:lnTo>
                  <a:lnTo>
                    <a:pt x="110155" y="178193"/>
                  </a:lnTo>
                  <a:lnTo>
                    <a:pt x="118188" y="178475"/>
                  </a:lnTo>
                  <a:lnTo>
                    <a:pt x="123931" y="181186"/>
                  </a:lnTo>
                  <a:lnTo>
                    <a:pt x="139480" y="193413"/>
                  </a:lnTo>
                  <a:lnTo>
                    <a:pt x="148898" y="196053"/>
                  </a:lnTo>
                  <a:lnTo>
                    <a:pt x="162836" y="196417"/>
                  </a:lnTo>
                  <a:lnTo>
                    <a:pt x="164695" y="197421"/>
                  </a:lnTo>
                  <a:lnTo>
                    <a:pt x="165934" y="199083"/>
                  </a:lnTo>
                  <a:lnTo>
                    <a:pt x="166760" y="201183"/>
                  </a:lnTo>
                  <a:lnTo>
                    <a:pt x="168303" y="202583"/>
                  </a:lnTo>
                  <a:lnTo>
                    <a:pt x="175955" y="205014"/>
                  </a:lnTo>
                  <a:lnTo>
                    <a:pt x="176418" y="204144"/>
                  </a:lnTo>
                  <a:lnTo>
                    <a:pt x="176931" y="200533"/>
                  </a:lnTo>
                  <a:lnTo>
                    <a:pt x="178060" y="199173"/>
                  </a:lnTo>
                  <a:lnTo>
                    <a:pt x="185893" y="196559"/>
                  </a:lnTo>
                  <a:lnTo>
                    <a:pt x="186159" y="191744"/>
                  </a:lnTo>
                  <a:lnTo>
                    <a:pt x="187189" y="190337"/>
                  </a:lnTo>
                  <a:lnTo>
                    <a:pt x="190979" y="188774"/>
                  </a:lnTo>
                  <a:lnTo>
                    <a:pt x="192386" y="187364"/>
                  </a:lnTo>
                  <a:lnTo>
                    <a:pt x="194830" y="179945"/>
                  </a:lnTo>
                  <a:lnTo>
                    <a:pt x="195168" y="166283"/>
                  </a:lnTo>
                  <a:lnTo>
                    <a:pt x="192541" y="160554"/>
                  </a:lnTo>
                  <a:lnTo>
                    <a:pt x="187509" y="153533"/>
                  </a:lnTo>
                  <a:lnTo>
                    <a:pt x="186516" y="145017"/>
                  </a:lnTo>
                  <a:lnTo>
                    <a:pt x="186281" y="122006"/>
                  </a:lnTo>
                  <a:lnTo>
                    <a:pt x="183630" y="116071"/>
                  </a:lnTo>
                  <a:lnTo>
                    <a:pt x="180136" y="110126"/>
                  </a:lnTo>
                  <a:lnTo>
                    <a:pt x="177894" y="98225"/>
                  </a:lnTo>
                  <a:lnTo>
                    <a:pt x="177342" y="56533"/>
                  </a:lnTo>
                  <a:lnTo>
                    <a:pt x="177342" y="28153"/>
                  </a:lnTo>
                  <a:lnTo>
                    <a:pt x="185030" y="19220"/>
                  </a:lnTo>
                  <a:lnTo>
                    <a:pt x="186163" y="10290"/>
                  </a:lnTo>
                  <a:lnTo>
                    <a:pt x="187191" y="9837"/>
                  </a:lnTo>
                  <a:lnTo>
                    <a:pt x="213059" y="8930"/>
                  </a:lnTo>
                  <a:lnTo>
                    <a:pt x="208319" y="8930"/>
                  </a:lnTo>
                  <a:lnTo>
                    <a:pt x="203347" y="6284"/>
                  </a:lnTo>
                  <a:lnTo>
                    <a:pt x="197829" y="2793"/>
                  </a:lnTo>
                  <a:lnTo>
                    <a:pt x="187989" y="368"/>
                  </a:lnTo>
                  <a:lnTo>
                    <a:pt x="143470" y="1"/>
                  </a:lnTo>
                  <a:lnTo>
                    <a:pt x="1059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58"/>
          <p:cNvGrpSpPr/>
          <p:nvPr/>
        </p:nvGrpSpPr>
        <p:grpSpPr>
          <a:xfrm>
            <a:off x="2303969" y="5036344"/>
            <a:ext cx="517813" cy="357079"/>
            <a:chOff x="2303969" y="5036344"/>
            <a:chExt cx="517813" cy="357079"/>
          </a:xfrm>
        </p:grpSpPr>
        <p:sp>
          <p:nvSpPr>
            <p:cNvPr id="29" name="SMARTInkShape-139"/>
            <p:cNvSpPr/>
            <p:nvPr/>
          </p:nvSpPr>
          <p:spPr>
            <a:xfrm>
              <a:off x="2732484" y="5170289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40"/>
            <p:cNvSpPr/>
            <p:nvPr/>
          </p:nvSpPr>
          <p:spPr>
            <a:xfrm>
              <a:off x="2303969" y="5036344"/>
              <a:ext cx="517813" cy="357079"/>
            </a:xfrm>
            <a:custGeom>
              <a:avLst/>
              <a:gdLst/>
              <a:ahLst/>
              <a:cxnLst/>
              <a:rect l="0" t="0" r="0" b="0"/>
              <a:pathLst>
                <a:path w="517813" h="357079">
                  <a:moveTo>
                    <a:pt x="410656" y="187523"/>
                  </a:moveTo>
                  <a:lnTo>
                    <a:pt x="401835" y="187523"/>
                  </a:lnTo>
                  <a:lnTo>
                    <a:pt x="392907" y="178702"/>
                  </a:lnTo>
                  <a:lnTo>
                    <a:pt x="379236" y="178595"/>
                  </a:lnTo>
                  <a:lnTo>
                    <a:pt x="377803" y="177602"/>
                  </a:lnTo>
                  <a:lnTo>
                    <a:pt x="376848" y="175948"/>
                  </a:lnTo>
                  <a:lnTo>
                    <a:pt x="376211" y="173853"/>
                  </a:lnTo>
                  <a:lnTo>
                    <a:pt x="374794" y="172457"/>
                  </a:lnTo>
                  <a:lnTo>
                    <a:pt x="366408" y="169772"/>
                  </a:lnTo>
                  <a:lnTo>
                    <a:pt x="361386" y="169696"/>
                  </a:lnTo>
                  <a:lnTo>
                    <a:pt x="359950" y="168693"/>
                  </a:lnTo>
                  <a:lnTo>
                    <a:pt x="358992" y="167032"/>
                  </a:lnTo>
                  <a:lnTo>
                    <a:pt x="358354" y="164933"/>
                  </a:lnTo>
                  <a:lnTo>
                    <a:pt x="356937" y="163533"/>
                  </a:lnTo>
                  <a:lnTo>
                    <a:pt x="349502" y="161103"/>
                  </a:lnTo>
                  <a:lnTo>
                    <a:pt x="343809" y="160843"/>
                  </a:lnTo>
                  <a:lnTo>
                    <a:pt x="342278" y="159815"/>
                  </a:lnTo>
                  <a:lnTo>
                    <a:pt x="341258" y="158137"/>
                  </a:lnTo>
                  <a:lnTo>
                    <a:pt x="340578" y="156026"/>
                  </a:lnTo>
                  <a:lnTo>
                    <a:pt x="339133" y="154619"/>
                  </a:lnTo>
                  <a:lnTo>
                    <a:pt x="331650" y="152175"/>
                  </a:lnTo>
                  <a:lnTo>
                    <a:pt x="325951" y="151915"/>
                  </a:lnTo>
                  <a:lnTo>
                    <a:pt x="324421" y="150885"/>
                  </a:lnTo>
                  <a:lnTo>
                    <a:pt x="323400" y="149207"/>
                  </a:lnTo>
                  <a:lnTo>
                    <a:pt x="321762" y="144126"/>
                  </a:lnTo>
                  <a:lnTo>
                    <a:pt x="316738" y="138504"/>
                  </a:lnTo>
                  <a:lnTo>
                    <a:pt x="311698" y="135972"/>
                  </a:lnTo>
                  <a:lnTo>
                    <a:pt x="305119" y="134345"/>
                  </a:lnTo>
                  <a:lnTo>
                    <a:pt x="278781" y="110216"/>
                  </a:lnTo>
                  <a:lnTo>
                    <a:pt x="270489" y="107071"/>
                  </a:lnTo>
                  <a:lnTo>
                    <a:pt x="234190" y="74555"/>
                  </a:lnTo>
                  <a:lnTo>
                    <a:pt x="225857" y="71369"/>
                  </a:lnTo>
                  <a:lnTo>
                    <a:pt x="220044" y="67107"/>
                  </a:lnTo>
                  <a:lnTo>
                    <a:pt x="216799" y="61906"/>
                  </a:lnTo>
                  <a:lnTo>
                    <a:pt x="215934" y="59130"/>
                  </a:lnTo>
                  <a:lnTo>
                    <a:pt x="214364" y="57279"/>
                  </a:lnTo>
                  <a:lnTo>
                    <a:pt x="196179" y="46726"/>
                  </a:lnTo>
                  <a:lnTo>
                    <a:pt x="193257" y="46033"/>
                  </a:lnTo>
                  <a:lnTo>
                    <a:pt x="184405" y="40318"/>
                  </a:lnTo>
                  <a:lnTo>
                    <a:pt x="172525" y="30490"/>
                  </a:lnTo>
                  <a:lnTo>
                    <a:pt x="160624" y="24874"/>
                  </a:lnTo>
                  <a:lnTo>
                    <a:pt x="154671" y="20977"/>
                  </a:lnTo>
                  <a:lnTo>
                    <a:pt x="145742" y="18783"/>
                  </a:lnTo>
                  <a:lnTo>
                    <a:pt x="139789" y="18270"/>
                  </a:lnTo>
                  <a:lnTo>
                    <a:pt x="133836" y="15395"/>
                  </a:lnTo>
                  <a:lnTo>
                    <a:pt x="118125" y="3045"/>
                  </a:lnTo>
                  <a:lnTo>
                    <a:pt x="109778" y="902"/>
                  </a:lnTo>
                  <a:lnTo>
                    <a:pt x="67110" y="1"/>
                  </a:lnTo>
                  <a:lnTo>
                    <a:pt x="31281" y="0"/>
                  </a:lnTo>
                  <a:lnTo>
                    <a:pt x="26079" y="2645"/>
                  </a:lnTo>
                  <a:lnTo>
                    <a:pt x="10104" y="16586"/>
                  </a:lnTo>
                  <a:lnTo>
                    <a:pt x="8933" y="25436"/>
                  </a:lnTo>
                  <a:lnTo>
                    <a:pt x="2706" y="33650"/>
                  </a:lnTo>
                  <a:lnTo>
                    <a:pt x="261" y="43004"/>
                  </a:lnTo>
                  <a:lnTo>
                    <a:pt x="0" y="48901"/>
                  </a:lnTo>
                  <a:lnTo>
                    <a:pt x="2585" y="54145"/>
                  </a:lnTo>
                  <a:lnTo>
                    <a:pt x="7588" y="60856"/>
                  </a:lnTo>
                  <a:lnTo>
                    <a:pt x="8577" y="69310"/>
                  </a:lnTo>
                  <a:lnTo>
                    <a:pt x="8712" y="74791"/>
                  </a:lnTo>
                  <a:lnTo>
                    <a:pt x="11418" y="80534"/>
                  </a:lnTo>
                  <a:lnTo>
                    <a:pt x="14936" y="86394"/>
                  </a:lnTo>
                  <a:lnTo>
                    <a:pt x="17194" y="98241"/>
                  </a:lnTo>
                  <a:lnTo>
                    <a:pt x="17379" y="101213"/>
                  </a:lnTo>
                  <a:lnTo>
                    <a:pt x="20231" y="107161"/>
                  </a:lnTo>
                  <a:lnTo>
                    <a:pt x="23814" y="113111"/>
                  </a:lnTo>
                  <a:lnTo>
                    <a:pt x="26113" y="125016"/>
                  </a:lnTo>
                  <a:lnTo>
                    <a:pt x="26302" y="127993"/>
                  </a:lnTo>
                  <a:lnTo>
                    <a:pt x="27420" y="129977"/>
                  </a:lnTo>
                  <a:lnTo>
                    <a:pt x="29158" y="131299"/>
                  </a:lnTo>
                  <a:lnTo>
                    <a:pt x="33734" y="133761"/>
                  </a:lnTo>
                  <a:lnTo>
                    <a:pt x="39075" y="138163"/>
                  </a:lnTo>
                  <a:lnTo>
                    <a:pt x="42110" y="143427"/>
                  </a:lnTo>
                  <a:lnTo>
                    <a:pt x="44452" y="149073"/>
                  </a:lnTo>
                  <a:lnTo>
                    <a:pt x="74423" y="181680"/>
                  </a:lnTo>
                  <a:lnTo>
                    <a:pt x="80310" y="184926"/>
                  </a:lnTo>
                  <a:lnTo>
                    <a:pt x="83269" y="185792"/>
                  </a:lnTo>
                  <a:lnTo>
                    <a:pt x="85242" y="187361"/>
                  </a:lnTo>
                  <a:lnTo>
                    <a:pt x="101462" y="208469"/>
                  </a:lnTo>
                  <a:lnTo>
                    <a:pt x="145252" y="241102"/>
                  </a:lnTo>
                  <a:lnTo>
                    <a:pt x="158716" y="247386"/>
                  </a:lnTo>
                  <a:lnTo>
                    <a:pt x="162329" y="248268"/>
                  </a:lnTo>
                  <a:lnTo>
                    <a:pt x="203660" y="271849"/>
                  </a:lnTo>
                  <a:lnTo>
                    <a:pt x="247030" y="299657"/>
                  </a:lnTo>
                  <a:lnTo>
                    <a:pt x="274137" y="307829"/>
                  </a:lnTo>
                  <a:lnTo>
                    <a:pt x="291489" y="317745"/>
                  </a:lnTo>
                  <a:lnTo>
                    <a:pt x="310351" y="323379"/>
                  </a:lnTo>
                  <a:lnTo>
                    <a:pt x="328031" y="335611"/>
                  </a:lnTo>
                  <a:lnTo>
                    <a:pt x="346232" y="341239"/>
                  </a:lnTo>
                  <a:lnTo>
                    <a:pt x="353250" y="345138"/>
                  </a:lnTo>
                  <a:lnTo>
                    <a:pt x="363771" y="347333"/>
                  </a:lnTo>
                  <a:lnTo>
                    <a:pt x="392447" y="348222"/>
                  </a:lnTo>
                  <a:lnTo>
                    <a:pt x="395540" y="349226"/>
                  </a:lnTo>
                  <a:lnTo>
                    <a:pt x="397603" y="350887"/>
                  </a:lnTo>
                  <a:lnTo>
                    <a:pt x="398977" y="352988"/>
                  </a:lnTo>
                  <a:lnTo>
                    <a:pt x="400886" y="354387"/>
                  </a:lnTo>
                  <a:lnTo>
                    <a:pt x="405652" y="355942"/>
                  </a:lnTo>
                  <a:lnTo>
                    <a:pt x="422646" y="357078"/>
                  </a:lnTo>
                  <a:lnTo>
                    <a:pt x="428552" y="354493"/>
                  </a:lnTo>
                  <a:lnTo>
                    <a:pt x="434485" y="351029"/>
                  </a:lnTo>
                  <a:lnTo>
                    <a:pt x="444613" y="348623"/>
                  </a:lnTo>
                  <a:lnTo>
                    <a:pt x="462579" y="348267"/>
                  </a:lnTo>
                  <a:lnTo>
                    <a:pt x="471777" y="340570"/>
                  </a:lnTo>
                  <a:lnTo>
                    <a:pt x="480730" y="339437"/>
                  </a:lnTo>
                  <a:lnTo>
                    <a:pt x="489662" y="331649"/>
                  </a:lnTo>
                  <a:lnTo>
                    <a:pt x="495361" y="330769"/>
                  </a:lnTo>
                  <a:lnTo>
                    <a:pt x="496891" y="329653"/>
                  </a:lnTo>
                  <a:lnTo>
                    <a:pt x="497912" y="327917"/>
                  </a:lnTo>
                  <a:lnTo>
                    <a:pt x="499834" y="321846"/>
                  </a:lnTo>
                  <a:lnTo>
                    <a:pt x="506066" y="314414"/>
                  </a:lnTo>
                  <a:lnTo>
                    <a:pt x="508773" y="304089"/>
                  </a:lnTo>
                  <a:lnTo>
                    <a:pt x="516562" y="295963"/>
                  </a:lnTo>
                  <a:lnTo>
                    <a:pt x="517702" y="287104"/>
                  </a:lnTo>
                  <a:lnTo>
                    <a:pt x="517812" y="263553"/>
                  </a:lnTo>
                  <a:lnTo>
                    <a:pt x="515166" y="258356"/>
                  </a:lnTo>
                  <a:lnTo>
                    <a:pt x="511675" y="252739"/>
                  </a:lnTo>
                  <a:lnTo>
                    <a:pt x="509251" y="242830"/>
                  </a:lnTo>
                  <a:lnTo>
                    <a:pt x="502818" y="234313"/>
                  </a:lnTo>
                  <a:lnTo>
                    <a:pt x="499809" y="225971"/>
                  </a:lnTo>
                  <a:lnTo>
                    <a:pt x="467131" y="181742"/>
                  </a:lnTo>
                  <a:lnTo>
                    <a:pt x="430499" y="145852"/>
                  </a:lnTo>
                  <a:lnTo>
                    <a:pt x="401726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141"/>
          <p:cNvSpPr/>
          <p:nvPr/>
        </p:nvSpPr>
        <p:spPr>
          <a:xfrm>
            <a:off x="3527227" y="5054203"/>
            <a:ext cx="598289" cy="303611"/>
          </a:xfrm>
          <a:custGeom>
            <a:avLst/>
            <a:gdLst/>
            <a:ahLst/>
            <a:cxnLst/>
            <a:rect l="0" t="0" r="0" b="0"/>
            <a:pathLst>
              <a:path w="598289" h="303611">
                <a:moveTo>
                  <a:pt x="0" y="160735"/>
                </a:moveTo>
                <a:lnTo>
                  <a:pt x="21249" y="160735"/>
                </a:lnTo>
                <a:lnTo>
                  <a:pt x="23096" y="159742"/>
                </a:lnTo>
                <a:lnTo>
                  <a:pt x="24327" y="158089"/>
                </a:lnTo>
                <a:lnTo>
                  <a:pt x="25147" y="155994"/>
                </a:lnTo>
                <a:lnTo>
                  <a:pt x="26687" y="154598"/>
                </a:lnTo>
                <a:lnTo>
                  <a:pt x="35308" y="151913"/>
                </a:lnTo>
                <a:lnTo>
                  <a:pt x="40337" y="151837"/>
                </a:lnTo>
                <a:lnTo>
                  <a:pt x="45378" y="149173"/>
                </a:lnTo>
                <a:lnTo>
                  <a:pt x="51958" y="144119"/>
                </a:lnTo>
                <a:lnTo>
                  <a:pt x="60387" y="143121"/>
                </a:lnTo>
                <a:lnTo>
                  <a:pt x="65865" y="142984"/>
                </a:lnTo>
                <a:lnTo>
                  <a:pt x="71606" y="140278"/>
                </a:lnTo>
                <a:lnTo>
                  <a:pt x="78636" y="135197"/>
                </a:lnTo>
                <a:lnTo>
                  <a:pt x="87154" y="134193"/>
                </a:lnTo>
                <a:lnTo>
                  <a:pt x="92644" y="134056"/>
                </a:lnTo>
                <a:lnTo>
                  <a:pt x="98391" y="131348"/>
                </a:lnTo>
                <a:lnTo>
                  <a:pt x="104253" y="127830"/>
                </a:lnTo>
                <a:lnTo>
                  <a:pt x="144970" y="114041"/>
                </a:lnTo>
                <a:lnTo>
                  <a:pt x="158709" y="109196"/>
                </a:lnTo>
                <a:lnTo>
                  <a:pt x="171709" y="105115"/>
                </a:lnTo>
                <a:lnTo>
                  <a:pt x="185483" y="97621"/>
                </a:lnTo>
                <a:lnTo>
                  <a:pt x="192570" y="92997"/>
                </a:lnTo>
                <a:lnTo>
                  <a:pt x="234250" y="78337"/>
                </a:lnTo>
                <a:lnTo>
                  <a:pt x="248001" y="73482"/>
                </a:lnTo>
                <a:lnTo>
                  <a:pt x="261005" y="69397"/>
                </a:lnTo>
                <a:lnTo>
                  <a:pt x="274780" y="64550"/>
                </a:lnTo>
                <a:lnTo>
                  <a:pt x="287791" y="60467"/>
                </a:lnTo>
                <a:lnTo>
                  <a:pt x="301568" y="52974"/>
                </a:lnTo>
                <a:lnTo>
                  <a:pt x="305225" y="50199"/>
                </a:lnTo>
                <a:lnTo>
                  <a:pt x="314580" y="47115"/>
                </a:lnTo>
                <a:lnTo>
                  <a:pt x="324360" y="44752"/>
                </a:lnTo>
                <a:lnTo>
                  <a:pt x="336436" y="38837"/>
                </a:lnTo>
                <a:lnTo>
                  <a:pt x="351149" y="35650"/>
                </a:lnTo>
                <a:lnTo>
                  <a:pt x="363225" y="29856"/>
                </a:lnTo>
                <a:lnTo>
                  <a:pt x="400220" y="22169"/>
                </a:lnTo>
                <a:lnTo>
                  <a:pt x="419090" y="11359"/>
                </a:lnTo>
                <a:lnTo>
                  <a:pt x="444569" y="6497"/>
                </a:lnTo>
                <a:lnTo>
                  <a:pt x="451586" y="2888"/>
                </a:lnTo>
                <a:lnTo>
                  <a:pt x="462107" y="856"/>
                </a:lnTo>
                <a:lnTo>
                  <a:pt x="505941" y="6"/>
                </a:lnTo>
                <a:lnTo>
                  <a:pt x="547687" y="0"/>
                </a:lnTo>
                <a:lnTo>
                  <a:pt x="569736" y="0"/>
                </a:lnTo>
                <a:lnTo>
                  <a:pt x="579033" y="7689"/>
                </a:lnTo>
                <a:lnTo>
                  <a:pt x="588955" y="8897"/>
                </a:lnTo>
                <a:lnTo>
                  <a:pt x="597012" y="16615"/>
                </a:lnTo>
                <a:lnTo>
                  <a:pt x="598176" y="25439"/>
                </a:lnTo>
                <a:lnTo>
                  <a:pt x="598288" y="40340"/>
                </a:lnTo>
                <a:lnTo>
                  <a:pt x="597296" y="41776"/>
                </a:lnTo>
                <a:lnTo>
                  <a:pt x="595643" y="42734"/>
                </a:lnTo>
                <a:lnTo>
                  <a:pt x="593548" y="43372"/>
                </a:lnTo>
                <a:lnTo>
                  <a:pt x="592151" y="44790"/>
                </a:lnTo>
                <a:lnTo>
                  <a:pt x="590600" y="49010"/>
                </a:lnTo>
                <a:lnTo>
                  <a:pt x="589727" y="56965"/>
                </a:lnTo>
                <a:lnTo>
                  <a:pt x="588612" y="58813"/>
                </a:lnTo>
                <a:lnTo>
                  <a:pt x="586877" y="60044"/>
                </a:lnTo>
                <a:lnTo>
                  <a:pt x="584727" y="60865"/>
                </a:lnTo>
                <a:lnTo>
                  <a:pt x="583295" y="62405"/>
                </a:lnTo>
                <a:lnTo>
                  <a:pt x="581703" y="66762"/>
                </a:lnTo>
                <a:lnTo>
                  <a:pt x="580807" y="74792"/>
                </a:lnTo>
                <a:lnTo>
                  <a:pt x="579689" y="76650"/>
                </a:lnTo>
                <a:lnTo>
                  <a:pt x="577951" y="77890"/>
                </a:lnTo>
                <a:lnTo>
                  <a:pt x="575801" y="78715"/>
                </a:lnTo>
                <a:lnTo>
                  <a:pt x="574367" y="80259"/>
                </a:lnTo>
                <a:lnTo>
                  <a:pt x="572774" y="84618"/>
                </a:lnTo>
                <a:lnTo>
                  <a:pt x="571357" y="86178"/>
                </a:lnTo>
                <a:lnTo>
                  <a:pt x="567137" y="87911"/>
                </a:lnTo>
                <a:lnTo>
                  <a:pt x="565615" y="89365"/>
                </a:lnTo>
                <a:lnTo>
                  <a:pt x="563923" y="93627"/>
                </a:lnTo>
                <a:lnTo>
                  <a:pt x="562480" y="95160"/>
                </a:lnTo>
                <a:lnTo>
                  <a:pt x="550260" y="102563"/>
                </a:lnTo>
                <a:lnTo>
                  <a:pt x="547177" y="107761"/>
                </a:lnTo>
                <a:lnTo>
                  <a:pt x="544814" y="113378"/>
                </a:lnTo>
                <a:lnTo>
                  <a:pt x="540457" y="119182"/>
                </a:lnTo>
                <a:lnTo>
                  <a:pt x="535213" y="122423"/>
                </a:lnTo>
                <a:lnTo>
                  <a:pt x="532426" y="123287"/>
                </a:lnTo>
                <a:lnTo>
                  <a:pt x="530568" y="124855"/>
                </a:lnTo>
                <a:lnTo>
                  <a:pt x="522600" y="137293"/>
                </a:lnTo>
                <a:lnTo>
                  <a:pt x="517355" y="140394"/>
                </a:lnTo>
                <a:lnTo>
                  <a:pt x="511716" y="142765"/>
                </a:lnTo>
                <a:lnTo>
                  <a:pt x="467247" y="184621"/>
                </a:lnTo>
                <a:lnTo>
                  <a:pt x="458368" y="192506"/>
                </a:lnTo>
                <a:lnTo>
                  <a:pt x="446480" y="198319"/>
                </a:lnTo>
                <a:lnTo>
                  <a:pt x="431600" y="210590"/>
                </a:lnTo>
                <a:lnTo>
                  <a:pt x="419695" y="216223"/>
                </a:lnTo>
                <a:lnTo>
                  <a:pt x="413742" y="220123"/>
                </a:lnTo>
                <a:lnTo>
                  <a:pt x="404812" y="223311"/>
                </a:lnTo>
                <a:lnTo>
                  <a:pt x="375046" y="247439"/>
                </a:lnTo>
                <a:lnTo>
                  <a:pt x="369093" y="249871"/>
                </a:lnTo>
                <a:lnTo>
                  <a:pt x="360164" y="255827"/>
                </a:lnTo>
                <a:lnTo>
                  <a:pt x="351234" y="259025"/>
                </a:lnTo>
                <a:lnTo>
                  <a:pt x="342304" y="264823"/>
                </a:lnTo>
                <a:lnTo>
                  <a:pt x="333375" y="267974"/>
                </a:lnTo>
                <a:lnTo>
                  <a:pt x="324445" y="273759"/>
                </a:lnTo>
                <a:lnTo>
                  <a:pt x="315515" y="276905"/>
                </a:lnTo>
                <a:lnTo>
                  <a:pt x="306586" y="282689"/>
                </a:lnTo>
                <a:lnTo>
                  <a:pt x="296664" y="284843"/>
                </a:lnTo>
                <a:lnTo>
                  <a:pt x="282589" y="286473"/>
                </a:lnTo>
                <a:lnTo>
                  <a:pt x="259124" y="296758"/>
                </a:lnTo>
                <a:lnTo>
                  <a:pt x="253080" y="300564"/>
                </a:lnTo>
                <a:lnTo>
                  <a:pt x="244099" y="302707"/>
                </a:lnTo>
                <a:lnTo>
                  <a:pt x="202222" y="303603"/>
                </a:lnTo>
                <a:lnTo>
                  <a:pt x="157767" y="303610"/>
                </a:lnTo>
                <a:lnTo>
                  <a:pt x="116086" y="303610"/>
                </a:lnTo>
                <a:lnTo>
                  <a:pt x="113109" y="303610"/>
                </a:lnTo>
                <a:lnTo>
                  <a:pt x="107156" y="300964"/>
                </a:lnTo>
                <a:lnTo>
                  <a:pt x="101203" y="297473"/>
                </a:lnTo>
                <a:lnTo>
                  <a:pt x="92273" y="294515"/>
                </a:lnTo>
                <a:lnTo>
                  <a:pt x="83343" y="288788"/>
                </a:lnTo>
                <a:lnTo>
                  <a:pt x="74414" y="286650"/>
                </a:lnTo>
                <a:lnTo>
                  <a:pt x="68461" y="286150"/>
                </a:lnTo>
                <a:lnTo>
                  <a:pt x="62507" y="283282"/>
                </a:lnTo>
                <a:lnTo>
                  <a:pt x="56554" y="279692"/>
                </a:lnTo>
                <a:lnTo>
                  <a:pt x="46412" y="277199"/>
                </a:lnTo>
                <a:lnTo>
                  <a:pt x="37867" y="270759"/>
                </a:lnTo>
                <a:lnTo>
                  <a:pt x="32374" y="269165"/>
                </a:lnTo>
                <a:lnTo>
                  <a:pt x="30512" y="267748"/>
                </a:lnTo>
                <a:lnTo>
                  <a:pt x="26899" y="262006"/>
                </a:lnTo>
                <a:lnTo>
                  <a:pt x="22538" y="260314"/>
                </a:lnTo>
                <a:lnTo>
                  <a:pt x="20979" y="258871"/>
                </a:lnTo>
                <a:lnTo>
                  <a:pt x="19246" y="254622"/>
                </a:lnTo>
                <a:lnTo>
                  <a:pt x="17791" y="253092"/>
                </a:lnTo>
                <a:lnTo>
                  <a:pt x="13530" y="251391"/>
                </a:lnTo>
                <a:lnTo>
                  <a:pt x="11996" y="249946"/>
                </a:lnTo>
                <a:lnTo>
                  <a:pt x="10292" y="245694"/>
                </a:lnTo>
                <a:lnTo>
                  <a:pt x="8206" y="234880"/>
                </a:lnTo>
                <a:lnTo>
                  <a:pt x="1276" y="224971"/>
                </a:lnTo>
                <a:lnTo>
                  <a:pt x="112" y="215706"/>
                </a:lnTo>
                <a:lnTo>
                  <a:pt x="10" y="202006"/>
                </a:lnTo>
                <a:lnTo>
                  <a:pt x="998" y="200155"/>
                </a:lnTo>
                <a:lnTo>
                  <a:pt x="2650" y="198921"/>
                </a:lnTo>
                <a:lnTo>
                  <a:pt x="4743" y="198098"/>
                </a:lnTo>
                <a:lnTo>
                  <a:pt x="6138" y="196558"/>
                </a:lnTo>
                <a:lnTo>
                  <a:pt x="7689" y="192200"/>
                </a:lnTo>
                <a:lnTo>
                  <a:pt x="9676" y="181318"/>
                </a:lnTo>
                <a:lnTo>
                  <a:pt x="14993" y="172566"/>
                </a:lnTo>
                <a:lnTo>
                  <a:pt x="17293" y="160719"/>
                </a:lnTo>
                <a:lnTo>
                  <a:pt x="17481" y="157748"/>
                </a:lnTo>
                <a:lnTo>
                  <a:pt x="20337" y="151800"/>
                </a:lnTo>
                <a:lnTo>
                  <a:pt x="42185" y="124852"/>
                </a:lnTo>
                <a:lnTo>
                  <a:pt x="44545" y="118990"/>
                </a:lnTo>
                <a:lnTo>
                  <a:pt x="56933" y="104170"/>
                </a:lnTo>
                <a:lnTo>
                  <a:pt x="62676" y="100868"/>
                </a:lnTo>
                <a:lnTo>
                  <a:pt x="68535" y="98409"/>
                </a:lnTo>
                <a:lnTo>
                  <a:pt x="80367" y="8929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60"/>
          <p:cNvGrpSpPr/>
          <p:nvPr/>
        </p:nvGrpSpPr>
        <p:grpSpPr>
          <a:xfrm>
            <a:off x="1062633" y="3384352"/>
            <a:ext cx="642938" cy="294680"/>
            <a:chOff x="1062633" y="3384352"/>
            <a:chExt cx="642938" cy="294680"/>
          </a:xfrm>
        </p:grpSpPr>
        <p:sp>
          <p:nvSpPr>
            <p:cNvPr id="33" name="SMARTInkShape-142"/>
            <p:cNvSpPr/>
            <p:nvPr/>
          </p:nvSpPr>
          <p:spPr>
            <a:xfrm>
              <a:off x="1410891" y="3554016"/>
              <a:ext cx="294680" cy="125016"/>
            </a:xfrm>
            <a:custGeom>
              <a:avLst/>
              <a:gdLst/>
              <a:ahLst/>
              <a:cxnLst/>
              <a:rect l="0" t="0" r="0" b="0"/>
              <a:pathLst>
                <a:path w="294680" h="125016">
                  <a:moveTo>
                    <a:pt x="294679" y="125015"/>
                  </a:moveTo>
                  <a:lnTo>
                    <a:pt x="286117" y="125015"/>
                  </a:lnTo>
                  <a:lnTo>
                    <a:pt x="278693" y="118878"/>
                  </a:lnTo>
                  <a:lnTo>
                    <a:pt x="270540" y="116913"/>
                  </a:lnTo>
                  <a:lnTo>
                    <a:pt x="264768" y="116453"/>
                  </a:lnTo>
                  <a:lnTo>
                    <a:pt x="258896" y="113603"/>
                  </a:lnTo>
                  <a:lnTo>
                    <a:pt x="252979" y="110022"/>
                  </a:lnTo>
                  <a:lnTo>
                    <a:pt x="244069" y="107012"/>
                  </a:lnTo>
                  <a:lnTo>
                    <a:pt x="202057" y="83262"/>
                  </a:lnTo>
                  <a:lnTo>
                    <a:pt x="184443" y="75382"/>
                  </a:lnTo>
                  <a:lnTo>
                    <a:pt x="142682" y="64655"/>
                  </a:lnTo>
                  <a:lnTo>
                    <a:pt x="98389" y="44600"/>
                  </a:lnTo>
                  <a:lnTo>
                    <a:pt x="86392" y="39665"/>
                  </a:lnTo>
                  <a:lnTo>
                    <a:pt x="56564" y="31498"/>
                  </a:lnTo>
                  <a:lnTo>
                    <a:pt x="38881" y="21582"/>
                  </a:lnTo>
                  <a:lnTo>
                    <a:pt x="19954" y="15949"/>
                  </a:lnTo>
                  <a:lnTo>
                    <a:pt x="11107" y="10316"/>
                  </a:lnTo>
                  <a:lnTo>
                    <a:pt x="1" y="8930"/>
                  </a:lnTo>
                  <a:lnTo>
                    <a:pt x="0" y="1241"/>
                  </a:lnTo>
                  <a:lnTo>
                    <a:pt x="992" y="827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43"/>
            <p:cNvSpPr/>
            <p:nvPr/>
          </p:nvSpPr>
          <p:spPr>
            <a:xfrm>
              <a:off x="1169789" y="3384352"/>
              <a:ext cx="187525" cy="178594"/>
            </a:xfrm>
            <a:custGeom>
              <a:avLst/>
              <a:gdLst/>
              <a:ahLst/>
              <a:cxnLst/>
              <a:rect l="0" t="0" r="0" b="0"/>
              <a:pathLst>
                <a:path w="187525" h="178594">
                  <a:moveTo>
                    <a:pt x="187524" y="178593"/>
                  </a:moveTo>
                  <a:lnTo>
                    <a:pt x="187524" y="173853"/>
                  </a:lnTo>
                  <a:lnTo>
                    <a:pt x="182232" y="168880"/>
                  </a:lnTo>
                  <a:lnTo>
                    <a:pt x="157971" y="148782"/>
                  </a:lnTo>
                  <a:lnTo>
                    <a:pt x="125018" y="104673"/>
                  </a:lnTo>
                  <a:lnTo>
                    <a:pt x="113110" y="87593"/>
                  </a:lnTo>
                  <a:lnTo>
                    <a:pt x="84171" y="64566"/>
                  </a:lnTo>
                  <a:lnTo>
                    <a:pt x="77758" y="54823"/>
                  </a:lnTo>
                  <a:lnTo>
                    <a:pt x="73667" y="51432"/>
                  </a:lnTo>
                  <a:lnTo>
                    <a:pt x="59420" y="44674"/>
                  </a:lnTo>
                  <a:lnTo>
                    <a:pt x="38947" y="22483"/>
                  </a:lnTo>
                  <a:lnTo>
                    <a:pt x="23846" y="13727"/>
                  </a:lnTo>
                  <a:lnTo>
                    <a:pt x="11913" y="374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44"/>
            <p:cNvSpPr/>
            <p:nvPr/>
          </p:nvSpPr>
          <p:spPr>
            <a:xfrm>
              <a:off x="1169789" y="3607594"/>
              <a:ext cx="89298" cy="44649"/>
            </a:xfrm>
            <a:custGeom>
              <a:avLst/>
              <a:gdLst/>
              <a:ahLst/>
              <a:cxnLst/>
              <a:rect l="0" t="0" r="0" b="0"/>
              <a:pathLst>
                <a:path w="89298" h="44649">
                  <a:moveTo>
                    <a:pt x="89297" y="0"/>
                  </a:moveTo>
                  <a:lnTo>
                    <a:pt x="84556" y="4740"/>
                  </a:lnTo>
                  <a:lnTo>
                    <a:pt x="76938" y="7068"/>
                  </a:lnTo>
                  <a:lnTo>
                    <a:pt x="67929" y="9094"/>
                  </a:lnTo>
                  <a:lnTo>
                    <a:pt x="37724" y="24327"/>
                  </a:lnTo>
                  <a:lnTo>
                    <a:pt x="30657" y="26687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45"/>
            <p:cNvSpPr/>
            <p:nvPr/>
          </p:nvSpPr>
          <p:spPr>
            <a:xfrm>
              <a:off x="1062633" y="3554016"/>
              <a:ext cx="214313" cy="17860"/>
            </a:xfrm>
            <a:custGeom>
              <a:avLst/>
              <a:gdLst/>
              <a:ahLst/>
              <a:cxnLst/>
              <a:rect l="0" t="0" r="0" b="0"/>
              <a:pathLst>
                <a:path w="214313" h="17860">
                  <a:moveTo>
                    <a:pt x="214312" y="17859"/>
                  </a:moveTo>
                  <a:lnTo>
                    <a:pt x="209572" y="17859"/>
                  </a:lnTo>
                  <a:lnTo>
                    <a:pt x="208175" y="16867"/>
                  </a:lnTo>
                  <a:lnTo>
                    <a:pt x="207244" y="15213"/>
                  </a:lnTo>
                  <a:lnTo>
                    <a:pt x="205750" y="10170"/>
                  </a:lnTo>
                  <a:lnTo>
                    <a:pt x="202900" y="9481"/>
                  </a:lnTo>
                  <a:lnTo>
                    <a:pt x="200751" y="9297"/>
                  </a:lnTo>
                  <a:lnTo>
                    <a:pt x="199318" y="8182"/>
                  </a:lnTo>
                  <a:lnTo>
                    <a:pt x="196830" y="1273"/>
                  </a:lnTo>
                  <a:lnTo>
                    <a:pt x="193975" y="566"/>
                  </a:lnTo>
                  <a:lnTo>
                    <a:pt x="151751" y="0"/>
                  </a:lnTo>
                  <a:lnTo>
                    <a:pt x="109568" y="0"/>
                  </a:lnTo>
                  <a:lnTo>
                    <a:pt x="101283" y="992"/>
                  </a:lnTo>
                  <a:lnTo>
                    <a:pt x="78773" y="7688"/>
                  </a:lnTo>
                  <a:lnTo>
                    <a:pt x="37335" y="8897"/>
                  </a:lnTo>
                  <a:lnTo>
                    <a:pt x="28830" y="11561"/>
                  </a:lnTo>
                  <a:lnTo>
                    <a:pt x="21743" y="15060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61"/>
          <p:cNvGrpSpPr/>
          <p:nvPr/>
        </p:nvGrpSpPr>
        <p:grpSpPr>
          <a:xfrm>
            <a:off x="4054078" y="3214688"/>
            <a:ext cx="553642" cy="383977"/>
            <a:chOff x="4054078" y="3214688"/>
            <a:chExt cx="553642" cy="383977"/>
          </a:xfrm>
        </p:grpSpPr>
        <p:sp>
          <p:nvSpPr>
            <p:cNvPr id="38" name="SMARTInkShape-146"/>
            <p:cNvSpPr/>
            <p:nvPr/>
          </p:nvSpPr>
          <p:spPr>
            <a:xfrm>
              <a:off x="4348758" y="3375422"/>
              <a:ext cx="258962" cy="62509"/>
            </a:xfrm>
            <a:custGeom>
              <a:avLst/>
              <a:gdLst/>
              <a:ahLst/>
              <a:cxnLst/>
              <a:rect l="0" t="0" r="0" b="0"/>
              <a:pathLst>
                <a:path w="258962" h="62509">
                  <a:moveTo>
                    <a:pt x="0" y="62508"/>
                  </a:moveTo>
                  <a:lnTo>
                    <a:pt x="0" y="57767"/>
                  </a:lnTo>
                  <a:lnTo>
                    <a:pt x="992" y="56371"/>
                  </a:lnTo>
                  <a:lnTo>
                    <a:pt x="2645" y="55440"/>
                  </a:lnTo>
                  <a:lnTo>
                    <a:pt x="12429" y="53946"/>
                  </a:lnTo>
                  <a:lnTo>
                    <a:pt x="24908" y="52659"/>
                  </a:lnTo>
                  <a:lnTo>
                    <a:pt x="66417" y="38759"/>
                  </a:lnTo>
                  <a:lnTo>
                    <a:pt x="107211" y="28829"/>
                  </a:lnTo>
                  <a:lnTo>
                    <a:pt x="125031" y="24748"/>
                  </a:lnTo>
                  <a:lnTo>
                    <a:pt x="142880" y="19900"/>
                  </a:lnTo>
                  <a:lnTo>
                    <a:pt x="171649" y="17136"/>
                  </a:lnTo>
                  <a:lnTo>
                    <a:pt x="189386" y="10845"/>
                  </a:lnTo>
                  <a:lnTo>
                    <a:pt x="230076" y="8012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47"/>
            <p:cNvSpPr/>
            <p:nvPr/>
          </p:nvSpPr>
          <p:spPr>
            <a:xfrm>
              <a:off x="4348758" y="3482578"/>
              <a:ext cx="187524" cy="98228"/>
            </a:xfrm>
            <a:custGeom>
              <a:avLst/>
              <a:gdLst/>
              <a:ahLst/>
              <a:cxnLst/>
              <a:rect l="0" t="0" r="0" b="0"/>
              <a:pathLst>
                <a:path w="187524" h="98228">
                  <a:moveTo>
                    <a:pt x="0" y="0"/>
                  </a:moveTo>
                  <a:lnTo>
                    <a:pt x="0" y="4741"/>
                  </a:lnTo>
                  <a:lnTo>
                    <a:pt x="2645" y="9714"/>
                  </a:lnTo>
                  <a:lnTo>
                    <a:pt x="4740" y="12429"/>
                  </a:lnTo>
                  <a:lnTo>
                    <a:pt x="9714" y="15446"/>
                  </a:lnTo>
                  <a:lnTo>
                    <a:pt x="15231" y="17779"/>
                  </a:lnTo>
                  <a:lnTo>
                    <a:pt x="57904" y="42740"/>
                  </a:lnTo>
                  <a:lnTo>
                    <a:pt x="80657" y="55769"/>
                  </a:lnTo>
                  <a:lnTo>
                    <a:pt x="124964" y="74190"/>
                  </a:lnTo>
                  <a:lnTo>
                    <a:pt x="187523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48"/>
            <p:cNvSpPr/>
            <p:nvPr/>
          </p:nvSpPr>
          <p:spPr>
            <a:xfrm>
              <a:off x="4295180" y="3214688"/>
              <a:ext cx="80368" cy="160735"/>
            </a:xfrm>
            <a:custGeom>
              <a:avLst/>
              <a:gdLst/>
              <a:ahLst/>
              <a:cxnLst/>
              <a:rect l="0" t="0" r="0" b="0"/>
              <a:pathLst>
                <a:path w="80368" h="160735">
                  <a:moveTo>
                    <a:pt x="0" y="160734"/>
                  </a:moveTo>
                  <a:lnTo>
                    <a:pt x="0" y="155993"/>
                  </a:lnTo>
                  <a:lnTo>
                    <a:pt x="992" y="154597"/>
                  </a:lnTo>
                  <a:lnTo>
                    <a:pt x="2645" y="153666"/>
                  </a:lnTo>
                  <a:lnTo>
                    <a:pt x="7688" y="152172"/>
                  </a:lnTo>
                  <a:lnTo>
                    <a:pt x="13302" y="147173"/>
                  </a:lnTo>
                  <a:lnTo>
                    <a:pt x="15834" y="142139"/>
                  </a:lnTo>
                  <a:lnTo>
                    <a:pt x="16509" y="139408"/>
                  </a:lnTo>
                  <a:lnTo>
                    <a:pt x="24749" y="124951"/>
                  </a:lnTo>
                  <a:lnTo>
                    <a:pt x="25429" y="121996"/>
                  </a:lnTo>
                  <a:lnTo>
                    <a:pt x="42182" y="91156"/>
                  </a:lnTo>
                  <a:lnTo>
                    <a:pt x="53646" y="57455"/>
                  </a:lnTo>
                  <a:lnTo>
                    <a:pt x="60463" y="44826"/>
                  </a:lnTo>
                  <a:lnTo>
                    <a:pt x="61144" y="4179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49"/>
            <p:cNvSpPr/>
            <p:nvPr/>
          </p:nvSpPr>
          <p:spPr>
            <a:xfrm>
              <a:off x="4054078" y="3420070"/>
              <a:ext cx="348259" cy="178595"/>
            </a:xfrm>
            <a:custGeom>
              <a:avLst/>
              <a:gdLst/>
              <a:ahLst/>
              <a:cxnLst/>
              <a:rect l="0" t="0" r="0" b="0"/>
              <a:pathLst>
                <a:path w="348259" h="178595">
                  <a:moveTo>
                    <a:pt x="0" y="178594"/>
                  </a:moveTo>
                  <a:lnTo>
                    <a:pt x="25732" y="178594"/>
                  </a:lnTo>
                  <a:lnTo>
                    <a:pt x="33926" y="175948"/>
                  </a:lnTo>
                  <a:lnTo>
                    <a:pt x="41867" y="172457"/>
                  </a:lnTo>
                  <a:lnTo>
                    <a:pt x="74692" y="162780"/>
                  </a:lnTo>
                  <a:lnTo>
                    <a:pt x="98281" y="154267"/>
                  </a:lnTo>
                  <a:lnTo>
                    <a:pt x="116102" y="149889"/>
                  </a:lnTo>
                  <a:lnTo>
                    <a:pt x="145854" y="135678"/>
                  </a:lnTo>
                  <a:lnTo>
                    <a:pt x="187524" y="107694"/>
                  </a:lnTo>
                  <a:lnTo>
                    <a:pt x="229195" y="86352"/>
                  </a:lnTo>
                  <a:lnTo>
                    <a:pt x="258961" y="68796"/>
                  </a:lnTo>
                  <a:lnTo>
                    <a:pt x="301515" y="35883"/>
                  </a:lnTo>
                  <a:lnTo>
                    <a:pt x="308632" y="30831"/>
                  </a:lnTo>
                  <a:lnTo>
                    <a:pt x="315102" y="28585"/>
                  </a:lnTo>
                  <a:lnTo>
                    <a:pt x="317224" y="26995"/>
                  </a:lnTo>
                  <a:lnTo>
                    <a:pt x="328992" y="10586"/>
                  </a:lnTo>
                  <a:lnTo>
                    <a:pt x="332419" y="9666"/>
                  </a:lnTo>
                  <a:lnTo>
                    <a:pt x="337964" y="9075"/>
                  </a:lnTo>
                  <a:lnTo>
                    <a:pt x="338418" y="8035"/>
                  </a:lnTo>
                  <a:lnTo>
                    <a:pt x="338924" y="4233"/>
                  </a:lnTo>
                  <a:lnTo>
                    <a:pt x="340051" y="2822"/>
                  </a:lnTo>
                  <a:lnTo>
                    <a:pt x="348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62"/>
          <p:cNvGrpSpPr/>
          <p:nvPr/>
        </p:nvGrpSpPr>
        <p:grpSpPr>
          <a:xfrm>
            <a:off x="2553891" y="2589609"/>
            <a:ext cx="499917" cy="464345"/>
            <a:chOff x="2553891" y="2589609"/>
            <a:chExt cx="499917" cy="464345"/>
          </a:xfrm>
        </p:grpSpPr>
        <p:sp>
          <p:nvSpPr>
            <p:cNvPr id="43" name="SMARTInkShape-150"/>
            <p:cNvSpPr/>
            <p:nvPr/>
          </p:nvSpPr>
          <p:spPr>
            <a:xfrm>
              <a:off x="2634370" y="2589609"/>
              <a:ext cx="169550" cy="169630"/>
            </a:xfrm>
            <a:custGeom>
              <a:avLst/>
              <a:gdLst/>
              <a:ahLst/>
              <a:cxnLst/>
              <a:rect l="0" t="0" r="0" b="0"/>
              <a:pathLst>
                <a:path w="169550" h="169630">
                  <a:moveTo>
                    <a:pt x="89185" y="17860"/>
                  </a:moveTo>
                  <a:lnTo>
                    <a:pt x="76756" y="17860"/>
                  </a:lnTo>
                  <a:lnTo>
                    <a:pt x="74946" y="18852"/>
                  </a:lnTo>
                  <a:lnTo>
                    <a:pt x="73739" y="20506"/>
                  </a:lnTo>
                  <a:lnTo>
                    <a:pt x="72935" y="22600"/>
                  </a:lnTo>
                  <a:lnTo>
                    <a:pt x="71406" y="23997"/>
                  </a:lnTo>
                  <a:lnTo>
                    <a:pt x="61824" y="28883"/>
                  </a:lnTo>
                  <a:lnTo>
                    <a:pt x="55117" y="34369"/>
                  </a:lnTo>
                  <a:lnTo>
                    <a:pt x="46663" y="36445"/>
                  </a:lnTo>
                  <a:lnTo>
                    <a:pt x="37258" y="43373"/>
                  </a:lnTo>
                  <a:lnTo>
                    <a:pt x="20225" y="71069"/>
                  </a:lnTo>
                  <a:lnTo>
                    <a:pt x="17856" y="77227"/>
                  </a:lnTo>
                  <a:lnTo>
                    <a:pt x="10204" y="87512"/>
                  </a:lnTo>
                  <a:lnTo>
                    <a:pt x="8099" y="96074"/>
                  </a:lnTo>
                  <a:lnTo>
                    <a:pt x="2762" y="104424"/>
                  </a:lnTo>
                  <a:lnTo>
                    <a:pt x="456" y="116135"/>
                  </a:lnTo>
                  <a:lnTo>
                    <a:pt x="0" y="128002"/>
                  </a:lnTo>
                  <a:lnTo>
                    <a:pt x="2583" y="133950"/>
                  </a:lnTo>
                  <a:lnTo>
                    <a:pt x="7586" y="141112"/>
                  </a:lnTo>
                  <a:lnTo>
                    <a:pt x="8452" y="147093"/>
                  </a:lnTo>
                  <a:lnTo>
                    <a:pt x="9566" y="148664"/>
                  </a:lnTo>
                  <a:lnTo>
                    <a:pt x="11301" y="149711"/>
                  </a:lnTo>
                  <a:lnTo>
                    <a:pt x="13450" y="150409"/>
                  </a:lnTo>
                  <a:lnTo>
                    <a:pt x="26895" y="158689"/>
                  </a:lnTo>
                  <a:lnTo>
                    <a:pt x="29799" y="159371"/>
                  </a:lnTo>
                  <a:lnTo>
                    <a:pt x="44361" y="168757"/>
                  </a:lnTo>
                  <a:lnTo>
                    <a:pt x="73170" y="169629"/>
                  </a:lnTo>
                  <a:lnTo>
                    <a:pt x="79752" y="167003"/>
                  </a:lnTo>
                  <a:lnTo>
                    <a:pt x="85984" y="163521"/>
                  </a:lnTo>
                  <a:lnTo>
                    <a:pt x="95072" y="160568"/>
                  </a:lnTo>
                  <a:lnTo>
                    <a:pt x="104048" y="154842"/>
                  </a:lnTo>
                  <a:lnTo>
                    <a:pt x="112991" y="151713"/>
                  </a:lnTo>
                  <a:lnTo>
                    <a:pt x="121925" y="145935"/>
                  </a:lnTo>
                  <a:lnTo>
                    <a:pt x="130856" y="143782"/>
                  </a:lnTo>
                  <a:lnTo>
                    <a:pt x="136809" y="143278"/>
                  </a:lnTo>
                  <a:lnTo>
                    <a:pt x="142763" y="140409"/>
                  </a:lnTo>
                  <a:lnTo>
                    <a:pt x="145739" y="138254"/>
                  </a:lnTo>
                  <a:lnTo>
                    <a:pt x="149047" y="133215"/>
                  </a:lnTo>
                  <a:lnTo>
                    <a:pt x="151509" y="127668"/>
                  </a:lnTo>
                  <a:lnTo>
                    <a:pt x="157481" y="118967"/>
                  </a:lnTo>
                  <a:lnTo>
                    <a:pt x="160683" y="110105"/>
                  </a:lnTo>
                  <a:lnTo>
                    <a:pt x="166483" y="101195"/>
                  </a:lnTo>
                  <a:lnTo>
                    <a:pt x="169148" y="91060"/>
                  </a:lnTo>
                  <a:lnTo>
                    <a:pt x="169549" y="59240"/>
                  </a:lnTo>
                  <a:lnTo>
                    <a:pt x="166905" y="53449"/>
                  </a:lnTo>
                  <a:lnTo>
                    <a:pt x="139740" y="23811"/>
                  </a:lnTo>
                  <a:lnTo>
                    <a:pt x="133813" y="20505"/>
                  </a:lnTo>
                  <a:lnTo>
                    <a:pt x="101918" y="8869"/>
                  </a:lnTo>
                  <a:lnTo>
                    <a:pt x="89348" y="2046"/>
                  </a:lnTo>
                  <a:lnTo>
                    <a:pt x="534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51"/>
            <p:cNvSpPr/>
            <p:nvPr/>
          </p:nvSpPr>
          <p:spPr>
            <a:xfrm>
              <a:off x="2884408" y="2598539"/>
              <a:ext cx="169400" cy="160332"/>
            </a:xfrm>
            <a:custGeom>
              <a:avLst/>
              <a:gdLst/>
              <a:ahLst/>
              <a:cxnLst/>
              <a:rect l="0" t="0" r="0" b="0"/>
              <a:pathLst>
                <a:path w="169400" h="160332">
                  <a:moveTo>
                    <a:pt x="71319" y="0"/>
                  </a:moveTo>
                  <a:lnTo>
                    <a:pt x="63630" y="0"/>
                  </a:lnTo>
                  <a:lnTo>
                    <a:pt x="63216" y="992"/>
                  </a:lnTo>
                  <a:lnTo>
                    <a:pt x="62757" y="4740"/>
                  </a:lnTo>
                  <a:lnTo>
                    <a:pt x="61642" y="6137"/>
                  </a:lnTo>
                  <a:lnTo>
                    <a:pt x="53316" y="9677"/>
                  </a:lnTo>
                  <a:lnTo>
                    <a:pt x="23315" y="39076"/>
                  </a:lnTo>
                  <a:lnTo>
                    <a:pt x="20218" y="44818"/>
                  </a:lnTo>
                  <a:lnTo>
                    <a:pt x="17849" y="50677"/>
                  </a:lnTo>
                  <a:lnTo>
                    <a:pt x="11930" y="59554"/>
                  </a:lnTo>
                  <a:lnTo>
                    <a:pt x="8743" y="68468"/>
                  </a:lnTo>
                  <a:lnTo>
                    <a:pt x="2948" y="77393"/>
                  </a:lnTo>
                  <a:lnTo>
                    <a:pt x="790" y="86321"/>
                  </a:lnTo>
                  <a:lnTo>
                    <a:pt x="0" y="101203"/>
                  </a:lnTo>
                  <a:lnTo>
                    <a:pt x="2580" y="107156"/>
                  </a:lnTo>
                  <a:lnTo>
                    <a:pt x="6042" y="113109"/>
                  </a:lnTo>
                  <a:lnTo>
                    <a:pt x="8982" y="122039"/>
                  </a:lnTo>
                  <a:lnTo>
                    <a:pt x="13186" y="127992"/>
                  </a:lnTo>
                  <a:lnTo>
                    <a:pt x="18362" y="131300"/>
                  </a:lnTo>
                  <a:lnTo>
                    <a:pt x="23970" y="133762"/>
                  </a:lnTo>
                  <a:lnTo>
                    <a:pt x="32705" y="139734"/>
                  </a:lnTo>
                  <a:lnTo>
                    <a:pt x="73414" y="153845"/>
                  </a:lnTo>
                  <a:lnTo>
                    <a:pt x="87153" y="158693"/>
                  </a:lnTo>
                  <a:lnTo>
                    <a:pt x="105425" y="160331"/>
                  </a:lnTo>
                  <a:lnTo>
                    <a:pt x="113927" y="157909"/>
                  </a:lnTo>
                  <a:lnTo>
                    <a:pt x="140715" y="145273"/>
                  </a:lnTo>
                  <a:lnTo>
                    <a:pt x="144372" y="144473"/>
                  </a:lnTo>
                  <a:lnTo>
                    <a:pt x="146810" y="142949"/>
                  </a:lnTo>
                  <a:lnTo>
                    <a:pt x="148435" y="140940"/>
                  </a:lnTo>
                  <a:lnTo>
                    <a:pt x="151233" y="136062"/>
                  </a:lnTo>
                  <a:lnTo>
                    <a:pt x="165798" y="118987"/>
                  </a:lnTo>
                  <a:lnTo>
                    <a:pt x="168435" y="110110"/>
                  </a:lnTo>
                  <a:lnTo>
                    <a:pt x="169399" y="95247"/>
                  </a:lnTo>
                  <a:lnTo>
                    <a:pt x="166834" y="89296"/>
                  </a:lnTo>
                  <a:lnTo>
                    <a:pt x="139733" y="59531"/>
                  </a:lnTo>
                  <a:lnTo>
                    <a:pt x="99687" y="32742"/>
                  </a:lnTo>
                  <a:lnTo>
                    <a:pt x="64429" y="19953"/>
                  </a:lnTo>
                  <a:lnTo>
                    <a:pt x="3560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52"/>
            <p:cNvSpPr/>
            <p:nvPr/>
          </p:nvSpPr>
          <p:spPr>
            <a:xfrm>
              <a:off x="2625328" y="2696766"/>
              <a:ext cx="80365" cy="26790"/>
            </a:xfrm>
            <a:custGeom>
              <a:avLst/>
              <a:gdLst/>
              <a:ahLst/>
              <a:cxnLst/>
              <a:rect l="0" t="0" r="0" b="0"/>
              <a:pathLst>
                <a:path w="80365" h="26790">
                  <a:moveTo>
                    <a:pt x="0" y="0"/>
                  </a:moveTo>
                  <a:lnTo>
                    <a:pt x="7689" y="0"/>
                  </a:lnTo>
                  <a:lnTo>
                    <a:pt x="17860" y="8929"/>
                  </a:lnTo>
                  <a:lnTo>
                    <a:pt x="62475" y="8929"/>
                  </a:lnTo>
                  <a:lnTo>
                    <a:pt x="62507" y="17491"/>
                  </a:lnTo>
                  <a:lnTo>
                    <a:pt x="44649" y="17859"/>
                  </a:lnTo>
                  <a:lnTo>
                    <a:pt x="52337" y="10171"/>
                  </a:lnTo>
                  <a:lnTo>
                    <a:pt x="61158" y="9038"/>
                  </a:lnTo>
                  <a:lnTo>
                    <a:pt x="75775" y="8932"/>
                  </a:lnTo>
                  <a:lnTo>
                    <a:pt x="77306" y="9923"/>
                  </a:lnTo>
                  <a:lnTo>
                    <a:pt x="78326" y="11576"/>
                  </a:lnTo>
                  <a:lnTo>
                    <a:pt x="80364" y="17849"/>
                  </a:lnTo>
                  <a:lnTo>
                    <a:pt x="72679" y="25547"/>
                  </a:lnTo>
                  <a:lnTo>
                    <a:pt x="63858" y="26680"/>
                  </a:lnTo>
                  <a:lnTo>
                    <a:pt x="49241" y="26786"/>
                  </a:lnTo>
                  <a:lnTo>
                    <a:pt x="47710" y="25795"/>
                  </a:lnTo>
                  <a:lnTo>
                    <a:pt x="46690" y="24142"/>
                  </a:lnTo>
                  <a:lnTo>
                    <a:pt x="44768" y="18227"/>
                  </a:lnTo>
                  <a:lnTo>
                    <a:pt x="35751" y="17860"/>
                  </a:lnTo>
                  <a:lnTo>
                    <a:pt x="62498" y="17859"/>
                  </a:lnTo>
                  <a:lnTo>
                    <a:pt x="62508" y="26757"/>
                  </a:lnTo>
                  <a:lnTo>
                    <a:pt x="40027" y="26789"/>
                  </a:lnTo>
                  <a:lnTo>
                    <a:pt x="38591" y="25797"/>
                  </a:lnTo>
                  <a:lnTo>
                    <a:pt x="37633" y="24143"/>
                  </a:lnTo>
                  <a:lnTo>
                    <a:pt x="35719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53"/>
            <p:cNvSpPr/>
            <p:nvPr/>
          </p:nvSpPr>
          <p:spPr>
            <a:xfrm>
              <a:off x="2830823" y="2705695"/>
              <a:ext cx="44504" cy="17861"/>
            </a:xfrm>
            <a:custGeom>
              <a:avLst/>
              <a:gdLst/>
              <a:ahLst/>
              <a:cxnLst/>
              <a:rect l="0" t="0" r="0" b="0"/>
              <a:pathLst>
                <a:path w="44504" h="17861">
                  <a:moveTo>
                    <a:pt x="17747" y="0"/>
                  </a:moveTo>
                  <a:lnTo>
                    <a:pt x="26676" y="0"/>
                  </a:lnTo>
                  <a:lnTo>
                    <a:pt x="259" y="0"/>
                  </a:lnTo>
                  <a:lnTo>
                    <a:pt x="4738" y="0"/>
                  </a:lnTo>
                  <a:lnTo>
                    <a:pt x="6098" y="993"/>
                  </a:lnTo>
                  <a:lnTo>
                    <a:pt x="8460" y="7689"/>
                  </a:lnTo>
                  <a:lnTo>
                    <a:pt x="11304" y="8378"/>
                  </a:lnTo>
                  <a:lnTo>
                    <a:pt x="35120" y="8929"/>
                  </a:lnTo>
                  <a:lnTo>
                    <a:pt x="44503" y="17828"/>
                  </a:lnTo>
                  <a:lnTo>
                    <a:pt x="19389" y="17860"/>
                  </a:lnTo>
                  <a:lnTo>
                    <a:pt x="9228" y="9298"/>
                  </a:lnTo>
                  <a:lnTo>
                    <a:pt x="0" y="8933"/>
                  </a:lnTo>
                  <a:lnTo>
                    <a:pt x="8818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4"/>
            <p:cNvSpPr/>
            <p:nvPr/>
          </p:nvSpPr>
          <p:spPr>
            <a:xfrm>
              <a:off x="2670013" y="2786063"/>
              <a:ext cx="124611" cy="151805"/>
            </a:xfrm>
            <a:custGeom>
              <a:avLst/>
              <a:gdLst/>
              <a:ahLst/>
              <a:cxnLst/>
              <a:rect l="0" t="0" r="0" b="0"/>
              <a:pathLst>
                <a:path w="124611" h="151805">
                  <a:moveTo>
                    <a:pt x="116050" y="0"/>
                  </a:moveTo>
                  <a:lnTo>
                    <a:pt x="99540" y="0"/>
                  </a:lnTo>
                  <a:lnTo>
                    <a:pt x="91328" y="6136"/>
                  </a:lnTo>
                  <a:lnTo>
                    <a:pt x="68161" y="15813"/>
                  </a:lnTo>
                  <a:lnTo>
                    <a:pt x="57322" y="23095"/>
                  </a:lnTo>
                  <a:lnTo>
                    <a:pt x="44771" y="28705"/>
                  </a:lnTo>
                  <a:lnTo>
                    <a:pt x="14849" y="56587"/>
                  </a:lnTo>
                  <a:lnTo>
                    <a:pt x="11540" y="62522"/>
                  </a:lnTo>
                  <a:lnTo>
                    <a:pt x="9078" y="68467"/>
                  </a:lnTo>
                  <a:lnTo>
                    <a:pt x="3105" y="77392"/>
                  </a:lnTo>
                  <a:lnTo>
                    <a:pt x="894" y="86320"/>
                  </a:lnTo>
                  <a:lnTo>
                    <a:pt x="0" y="105392"/>
                  </a:lnTo>
                  <a:lnTo>
                    <a:pt x="7036" y="116637"/>
                  </a:lnTo>
                  <a:lnTo>
                    <a:pt x="7655" y="119430"/>
                  </a:lnTo>
                  <a:lnTo>
                    <a:pt x="13267" y="128101"/>
                  </a:lnTo>
                  <a:lnTo>
                    <a:pt x="21090" y="131347"/>
                  </a:lnTo>
                  <a:lnTo>
                    <a:pt x="30189" y="133783"/>
                  </a:lnTo>
                  <a:lnTo>
                    <a:pt x="41882" y="139739"/>
                  </a:lnTo>
                  <a:lnTo>
                    <a:pt x="77090" y="143785"/>
                  </a:lnTo>
                  <a:lnTo>
                    <a:pt x="89208" y="149926"/>
                  </a:lnTo>
                  <a:lnTo>
                    <a:pt x="124610" y="151804"/>
                  </a:lnTo>
                  <a:lnTo>
                    <a:pt x="116050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55"/>
            <p:cNvSpPr/>
            <p:nvPr/>
          </p:nvSpPr>
          <p:spPr>
            <a:xfrm>
              <a:off x="2553891" y="3027164"/>
              <a:ext cx="482204" cy="26790"/>
            </a:xfrm>
            <a:custGeom>
              <a:avLst/>
              <a:gdLst/>
              <a:ahLst/>
              <a:cxnLst/>
              <a:rect l="0" t="0" r="0" b="0"/>
              <a:pathLst>
                <a:path w="482204" h="26790">
                  <a:moveTo>
                    <a:pt x="0" y="0"/>
                  </a:moveTo>
                  <a:lnTo>
                    <a:pt x="41918" y="0"/>
                  </a:lnTo>
                  <a:lnTo>
                    <a:pt x="86446" y="0"/>
                  </a:lnTo>
                  <a:lnTo>
                    <a:pt x="126790" y="0"/>
                  </a:lnTo>
                  <a:lnTo>
                    <a:pt x="162077" y="992"/>
                  </a:lnTo>
                  <a:lnTo>
                    <a:pt x="203590" y="7068"/>
                  </a:lnTo>
                  <a:lnTo>
                    <a:pt x="240747" y="8562"/>
                  </a:lnTo>
                  <a:lnTo>
                    <a:pt x="282887" y="8857"/>
                  </a:lnTo>
                  <a:lnTo>
                    <a:pt x="320903" y="8915"/>
                  </a:lnTo>
                  <a:lnTo>
                    <a:pt x="348090" y="11571"/>
                  </a:lnTo>
                  <a:lnTo>
                    <a:pt x="392107" y="17308"/>
                  </a:lnTo>
                  <a:lnTo>
                    <a:pt x="432977" y="17811"/>
                  </a:lnTo>
                  <a:lnTo>
                    <a:pt x="475683" y="17859"/>
                  </a:lnTo>
                  <a:lnTo>
                    <a:pt x="482203" y="17859"/>
                  </a:lnTo>
                  <a:lnTo>
                    <a:pt x="482203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383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Crusades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period in which medieval Christian warriors sought to retake control of the Holy Land from the Muslims.</a:t>
            </a:r>
            <a:endParaRPr lang="en-US" sz="3200" dirty="0"/>
          </a:p>
        </p:txBody>
      </p:sp>
      <p:sp>
        <p:nvSpPr>
          <p:cNvPr id="4" name="SMARTInkShape-156"/>
          <p:cNvSpPr/>
          <p:nvPr/>
        </p:nvSpPr>
        <p:spPr>
          <a:xfrm>
            <a:off x="3875484" y="1651992"/>
            <a:ext cx="4393408" cy="116087"/>
          </a:xfrm>
          <a:custGeom>
            <a:avLst/>
            <a:gdLst/>
            <a:ahLst/>
            <a:cxnLst/>
            <a:rect l="0" t="0" r="0" b="0"/>
            <a:pathLst>
              <a:path w="4393408" h="116087">
                <a:moveTo>
                  <a:pt x="0" y="89297"/>
                </a:moveTo>
                <a:lnTo>
                  <a:pt x="41941" y="89297"/>
                </a:lnTo>
                <a:lnTo>
                  <a:pt x="86321" y="89297"/>
                </a:lnTo>
                <a:lnTo>
                  <a:pt x="92274" y="89297"/>
                </a:lnTo>
                <a:lnTo>
                  <a:pt x="136861" y="80613"/>
                </a:lnTo>
                <a:lnTo>
                  <a:pt x="180294" y="80370"/>
                </a:lnTo>
                <a:lnTo>
                  <a:pt x="207006" y="80368"/>
                </a:lnTo>
                <a:lnTo>
                  <a:pt x="213712" y="77722"/>
                </a:lnTo>
                <a:lnTo>
                  <a:pt x="216889" y="75627"/>
                </a:lnTo>
                <a:lnTo>
                  <a:pt x="230841" y="72679"/>
                </a:lnTo>
                <a:lnTo>
                  <a:pt x="272942" y="71459"/>
                </a:lnTo>
                <a:lnTo>
                  <a:pt x="314618" y="71438"/>
                </a:lnTo>
                <a:lnTo>
                  <a:pt x="355857" y="71438"/>
                </a:lnTo>
                <a:lnTo>
                  <a:pt x="399924" y="71438"/>
                </a:lnTo>
                <a:lnTo>
                  <a:pt x="443651" y="71438"/>
                </a:lnTo>
                <a:lnTo>
                  <a:pt x="484672" y="71438"/>
                </a:lnTo>
                <a:lnTo>
                  <a:pt x="525527" y="71438"/>
                </a:lnTo>
                <a:lnTo>
                  <a:pt x="567622" y="71438"/>
                </a:lnTo>
                <a:lnTo>
                  <a:pt x="609528" y="72430"/>
                </a:lnTo>
                <a:lnTo>
                  <a:pt x="627005" y="78505"/>
                </a:lnTo>
                <a:lnTo>
                  <a:pt x="670328" y="80319"/>
                </a:lnTo>
                <a:lnTo>
                  <a:pt x="711434" y="80365"/>
                </a:lnTo>
                <a:lnTo>
                  <a:pt x="750647" y="80367"/>
                </a:lnTo>
                <a:lnTo>
                  <a:pt x="791604" y="81360"/>
                </a:lnTo>
                <a:lnTo>
                  <a:pt x="818926" y="88056"/>
                </a:lnTo>
                <a:lnTo>
                  <a:pt x="860249" y="89224"/>
                </a:lnTo>
                <a:lnTo>
                  <a:pt x="901900" y="89293"/>
                </a:lnTo>
                <a:lnTo>
                  <a:pt x="943571" y="89297"/>
                </a:lnTo>
                <a:lnTo>
                  <a:pt x="967383" y="90289"/>
                </a:lnTo>
                <a:lnTo>
                  <a:pt x="1004094" y="97399"/>
                </a:lnTo>
                <a:lnTo>
                  <a:pt x="1046923" y="98154"/>
                </a:lnTo>
                <a:lnTo>
                  <a:pt x="1089374" y="98222"/>
                </a:lnTo>
                <a:lnTo>
                  <a:pt x="1131091" y="98226"/>
                </a:lnTo>
                <a:lnTo>
                  <a:pt x="1154906" y="99219"/>
                </a:lnTo>
                <a:lnTo>
                  <a:pt x="1190625" y="106329"/>
                </a:lnTo>
                <a:lnTo>
                  <a:pt x="1232297" y="107108"/>
                </a:lnTo>
                <a:lnTo>
                  <a:pt x="1273969" y="107154"/>
                </a:lnTo>
                <a:lnTo>
                  <a:pt x="1315641" y="107156"/>
                </a:lnTo>
                <a:lnTo>
                  <a:pt x="1359958" y="107156"/>
                </a:lnTo>
                <a:lnTo>
                  <a:pt x="1401409" y="107156"/>
                </a:lnTo>
                <a:lnTo>
                  <a:pt x="1413622" y="108149"/>
                </a:lnTo>
                <a:lnTo>
                  <a:pt x="1455701" y="115259"/>
                </a:lnTo>
                <a:lnTo>
                  <a:pt x="1494980" y="116013"/>
                </a:lnTo>
                <a:lnTo>
                  <a:pt x="1538034" y="116080"/>
                </a:lnTo>
                <a:lnTo>
                  <a:pt x="1580664" y="116086"/>
                </a:lnTo>
                <a:lnTo>
                  <a:pt x="1619991" y="116086"/>
                </a:lnTo>
                <a:lnTo>
                  <a:pt x="1664041" y="116086"/>
                </a:lnTo>
                <a:lnTo>
                  <a:pt x="1708637" y="116086"/>
                </a:lnTo>
                <a:lnTo>
                  <a:pt x="1752289" y="116086"/>
                </a:lnTo>
                <a:lnTo>
                  <a:pt x="1794971" y="116086"/>
                </a:lnTo>
                <a:lnTo>
                  <a:pt x="1834303" y="116086"/>
                </a:lnTo>
                <a:lnTo>
                  <a:pt x="1878354" y="116086"/>
                </a:lnTo>
                <a:lnTo>
                  <a:pt x="1922950" y="116086"/>
                </a:lnTo>
                <a:lnTo>
                  <a:pt x="1967593" y="116086"/>
                </a:lnTo>
                <a:lnTo>
                  <a:pt x="2012242" y="116086"/>
                </a:lnTo>
                <a:lnTo>
                  <a:pt x="2045503" y="113440"/>
                </a:lnTo>
                <a:lnTo>
                  <a:pt x="2088816" y="107708"/>
                </a:lnTo>
                <a:lnTo>
                  <a:pt x="2132269" y="107205"/>
                </a:lnTo>
                <a:lnTo>
                  <a:pt x="2176813" y="107161"/>
                </a:lnTo>
                <a:lnTo>
                  <a:pt x="2221452" y="107157"/>
                </a:lnTo>
                <a:lnTo>
                  <a:pt x="2243394" y="104511"/>
                </a:lnTo>
                <a:lnTo>
                  <a:pt x="2288041" y="98778"/>
                </a:lnTo>
                <a:lnTo>
                  <a:pt x="2332690" y="98275"/>
                </a:lnTo>
                <a:lnTo>
                  <a:pt x="2374574" y="98233"/>
                </a:lnTo>
                <a:lnTo>
                  <a:pt x="2412293" y="98228"/>
                </a:lnTo>
                <a:lnTo>
                  <a:pt x="2448765" y="98227"/>
                </a:lnTo>
                <a:lnTo>
                  <a:pt x="2490658" y="98227"/>
                </a:lnTo>
                <a:lnTo>
                  <a:pt x="2528379" y="98227"/>
                </a:lnTo>
                <a:lnTo>
                  <a:pt x="2569273" y="98227"/>
                </a:lnTo>
                <a:lnTo>
                  <a:pt x="2608319" y="98227"/>
                </a:lnTo>
                <a:lnTo>
                  <a:pt x="2647488" y="98227"/>
                </a:lnTo>
                <a:lnTo>
                  <a:pt x="2688402" y="95581"/>
                </a:lnTo>
                <a:lnTo>
                  <a:pt x="2726422" y="90125"/>
                </a:lnTo>
                <a:lnTo>
                  <a:pt x="2770256" y="89370"/>
                </a:lnTo>
                <a:lnTo>
                  <a:pt x="2812954" y="88311"/>
                </a:lnTo>
                <a:lnTo>
                  <a:pt x="2852288" y="81195"/>
                </a:lnTo>
                <a:lnTo>
                  <a:pt x="2882378" y="77885"/>
                </a:lnTo>
                <a:lnTo>
                  <a:pt x="2907724" y="72711"/>
                </a:lnTo>
                <a:lnTo>
                  <a:pt x="2948528" y="66809"/>
                </a:lnTo>
                <a:lnTo>
                  <a:pt x="2988099" y="62885"/>
                </a:lnTo>
                <a:lnTo>
                  <a:pt x="3031844" y="62541"/>
                </a:lnTo>
                <a:lnTo>
                  <a:pt x="3062815" y="61522"/>
                </a:lnTo>
                <a:lnTo>
                  <a:pt x="3107448" y="54406"/>
                </a:lnTo>
                <a:lnTo>
                  <a:pt x="3152095" y="53651"/>
                </a:lnTo>
                <a:lnTo>
                  <a:pt x="3196743" y="53585"/>
                </a:lnTo>
                <a:lnTo>
                  <a:pt x="3233908" y="53579"/>
                </a:lnTo>
                <a:lnTo>
                  <a:pt x="3277375" y="53579"/>
                </a:lnTo>
                <a:lnTo>
                  <a:pt x="3315731" y="52586"/>
                </a:lnTo>
                <a:lnTo>
                  <a:pt x="3357933" y="45890"/>
                </a:lnTo>
                <a:lnTo>
                  <a:pt x="3398745" y="44758"/>
                </a:lnTo>
                <a:lnTo>
                  <a:pt x="3438649" y="44663"/>
                </a:lnTo>
                <a:lnTo>
                  <a:pt x="3476536" y="44651"/>
                </a:lnTo>
                <a:lnTo>
                  <a:pt x="3520351" y="44649"/>
                </a:lnTo>
                <a:lnTo>
                  <a:pt x="3547550" y="42003"/>
                </a:lnTo>
                <a:lnTo>
                  <a:pt x="3589167" y="36271"/>
                </a:lnTo>
                <a:lnTo>
                  <a:pt x="3631373" y="35751"/>
                </a:lnTo>
                <a:lnTo>
                  <a:pt x="3674811" y="35722"/>
                </a:lnTo>
                <a:lnTo>
                  <a:pt x="3717654" y="27617"/>
                </a:lnTo>
                <a:lnTo>
                  <a:pt x="3759395" y="26838"/>
                </a:lnTo>
                <a:lnTo>
                  <a:pt x="3801071" y="26792"/>
                </a:lnTo>
                <a:lnTo>
                  <a:pt x="3842743" y="18687"/>
                </a:lnTo>
                <a:lnTo>
                  <a:pt x="3878461" y="18924"/>
                </a:lnTo>
                <a:lnTo>
                  <a:pt x="3920133" y="26242"/>
                </a:lnTo>
                <a:lnTo>
                  <a:pt x="3949899" y="25725"/>
                </a:lnTo>
                <a:lnTo>
                  <a:pt x="3991571" y="18407"/>
                </a:lnTo>
                <a:lnTo>
                  <a:pt x="4033243" y="17892"/>
                </a:lnTo>
                <a:lnTo>
                  <a:pt x="4074914" y="16869"/>
                </a:lnTo>
                <a:lnTo>
                  <a:pt x="4110633" y="9758"/>
                </a:lnTo>
                <a:lnTo>
                  <a:pt x="4150569" y="8962"/>
                </a:lnTo>
                <a:lnTo>
                  <a:pt x="4189935" y="8931"/>
                </a:lnTo>
                <a:lnTo>
                  <a:pt x="4200780" y="7938"/>
                </a:lnTo>
                <a:lnTo>
                  <a:pt x="4229586" y="828"/>
                </a:lnTo>
                <a:lnTo>
                  <a:pt x="4269716" y="32"/>
                </a:lnTo>
                <a:lnTo>
                  <a:pt x="4311416" y="1"/>
                </a:lnTo>
                <a:lnTo>
                  <a:pt x="4355772" y="0"/>
                </a:lnTo>
                <a:lnTo>
                  <a:pt x="439340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157"/>
          <p:cNvSpPr/>
          <p:nvPr/>
        </p:nvSpPr>
        <p:spPr>
          <a:xfrm>
            <a:off x="732234" y="2178844"/>
            <a:ext cx="6866931" cy="44649"/>
          </a:xfrm>
          <a:custGeom>
            <a:avLst/>
            <a:gdLst/>
            <a:ahLst/>
            <a:cxnLst/>
            <a:rect l="0" t="0" r="0" b="0"/>
            <a:pathLst>
              <a:path w="6866931" h="44649">
                <a:moveTo>
                  <a:pt x="0" y="17859"/>
                </a:moveTo>
                <a:lnTo>
                  <a:pt x="41926" y="17859"/>
                </a:lnTo>
                <a:lnTo>
                  <a:pt x="86321" y="17859"/>
                </a:lnTo>
                <a:lnTo>
                  <a:pt x="130142" y="17859"/>
                </a:lnTo>
                <a:lnTo>
                  <a:pt x="171744" y="17859"/>
                </a:lnTo>
                <a:lnTo>
                  <a:pt x="215929" y="17859"/>
                </a:lnTo>
                <a:lnTo>
                  <a:pt x="260293" y="17859"/>
                </a:lnTo>
                <a:lnTo>
                  <a:pt x="303778" y="17859"/>
                </a:lnTo>
                <a:lnTo>
                  <a:pt x="343139" y="17859"/>
                </a:lnTo>
                <a:lnTo>
                  <a:pt x="384026" y="17859"/>
                </a:lnTo>
                <a:lnTo>
                  <a:pt x="425652" y="17859"/>
                </a:lnTo>
                <a:lnTo>
                  <a:pt x="467321" y="16867"/>
                </a:lnTo>
                <a:lnTo>
                  <a:pt x="485180" y="12714"/>
                </a:lnTo>
                <a:lnTo>
                  <a:pt x="503039" y="14902"/>
                </a:lnTo>
                <a:lnTo>
                  <a:pt x="544711" y="9366"/>
                </a:lnTo>
                <a:lnTo>
                  <a:pt x="587498" y="8968"/>
                </a:lnTo>
                <a:lnTo>
                  <a:pt x="630923" y="8932"/>
                </a:lnTo>
                <a:lnTo>
                  <a:pt x="671481" y="8930"/>
                </a:lnTo>
                <a:lnTo>
                  <a:pt x="711030" y="8929"/>
                </a:lnTo>
                <a:lnTo>
                  <a:pt x="754774" y="8929"/>
                </a:lnTo>
                <a:lnTo>
                  <a:pt x="799343" y="8929"/>
                </a:lnTo>
                <a:lnTo>
                  <a:pt x="843984" y="8929"/>
                </a:lnTo>
                <a:lnTo>
                  <a:pt x="888632" y="8929"/>
                </a:lnTo>
                <a:lnTo>
                  <a:pt x="933280" y="8929"/>
                </a:lnTo>
                <a:lnTo>
                  <a:pt x="977929" y="8929"/>
                </a:lnTo>
                <a:lnTo>
                  <a:pt x="1018590" y="15997"/>
                </a:lnTo>
                <a:lnTo>
                  <a:pt x="1056576" y="17614"/>
                </a:lnTo>
                <a:lnTo>
                  <a:pt x="1093990" y="17827"/>
                </a:lnTo>
                <a:lnTo>
                  <a:pt x="1132026" y="17855"/>
                </a:lnTo>
                <a:lnTo>
                  <a:pt x="1169704" y="17859"/>
                </a:lnTo>
                <a:lnTo>
                  <a:pt x="1206869" y="17859"/>
                </a:lnTo>
                <a:lnTo>
                  <a:pt x="1246777" y="17859"/>
                </a:lnTo>
                <a:lnTo>
                  <a:pt x="1290552" y="17859"/>
                </a:lnTo>
                <a:lnTo>
                  <a:pt x="1324072" y="20505"/>
                </a:lnTo>
                <a:lnTo>
                  <a:pt x="1365676" y="26237"/>
                </a:lnTo>
                <a:lnTo>
                  <a:pt x="1408979" y="26740"/>
                </a:lnTo>
                <a:lnTo>
                  <a:pt x="1449088" y="26785"/>
                </a:lnTo>
                <a:lnTo>
                  <a:pt x="1490692" y="26788"/>
                </a:lnTo>
                <a:lnTo>
                  <a:pt x="1533995" y="26789"/>
                </a:lnTo>
                <a:lnTo>
                  <a:pt x="1574104" y="26789"/>
                </a:lnTo>
                <a:lnTo>
                  <a:pt x="1618353" y="26789"/>
                </a:lnTo>
                <a:lnTo>
                  <a:pt x="1660321" y="26789"/>
                </a:lnTo>
                <a:lnTo>
                  <a:pt x="1703656" y="26789"/>
                </a:lnTo>
                <a:lnTo>
                  <a:pt x="1747130" y="26789"/>
                </a:lnTo>
                <a:lnTo>
                  <a:pt x="1790640" y="26789"/>
                </a:lnTo>
                <a:lnTo>
                  <a:pt x="1832240" y="26789"/>
                </a:lnTo>
                <a:lnTo>
                  <a:pt x="1871881" y="26789"/>
                </a:lnTo>
                <a:lnTo>
                  <a:pt x="1904620" y="29435"/>
                </a:lnTo>
                <a:lnTo>
                  <a:pt x="1933515" y="34477"/>
                </a:lnTo>
                <a:lnTo>
                  <a:pt x="1976365" y="27544"/>
                </a:lnTo>
                <a:lnTo>
                  <a:pt x="1995268" y="28005"/>
                </a:lnTo>
                <a:lnTo>
                  <a:pt x="2038116" y="34911"/>
                </a:lnTo>
                <a:lnTo>
                  <a:pt x="2080569" y="35671"/>
                </a:lnTo>
                <a:lnTo>
                  <a:pt x="2123400" y="35714"/>
                </a:lnTo>
                <a:lnTo>
                  <a:pt x="2166829" y="35718"/>
                </a:lnTo>
                <a:lnTo>
                  <a:pt x="2202647" y="28030"/>
                </a:lnTo>
                <a:lnTo>
                  <a:pt x="2235067" y="31374"/>
                </a:lnTo>
                <a:lnTo>
                  <a:pt x="2276519" y="27192"/>
                </a:lnTo>
                <a:lnTo>
                  <a:pt x="2318710" y="26812"/>
                </a:lnTo>
                <a:lnTo>
                  <a:pt x="2361405" y="26790"/>
                </a:lnTo>
                <a:lnTo>
                  <a:pt x="2404235" y="26789"/>
                </a:lnTo>
                <a:lnTo>
                  <a:pt x="2441701" y="26789"/>
                </a:lnTo>
                <a:lnTo>
                  <a:pt x="2484596" y="26789"/>
                </a:lnTo>
                <a:lnTo>
                  <a:pt x="2527053" y="26789"/>
                </a:lnTo>
                <a:lnTo>
                  <a:pt x="2569884" y="26789"/>
                </a:lnTo>
                <a:lnTo>
                  <a:pt x="2613313" y="26789"/>
                </a:lnTo>
                <a:lnTo>
                  <a:pt x="2653872" y="26789"/>
                </a:lnTo>
                <a:lnTo>
                  <a:pt x="2693421" y="26789"/>
                </a:lnTo>
                <a:lnTo>
                  <a:pt x="2734216" y="26789"/>
                </a:lnTo>
                <a:lnTo>
                  <a:pt x="2761416" y="27781"/>
                </a:lnTo>
                <a:lnTo>
                  <a:pt x="2803873" y="35167"/>
                </a:lnTo>
                <a:lnTo>
                  <a:pt x="2846705" y="35670"/>
                </a:lnTo>
                <a:lnTo>
                  <a:pt x="2890133" y="35716"/>
                </a:lnTo>
                <a:lnTo>
                  <a:pt x="2933640" y="35718"/>
                </a:lnTo>
                <a:lnTo>
                  <a:pt x="2977482" y="35719"/>
                </a:lnTo>
                <a:lnTo>
                  <a:pt x="3020377" y="35719"/>
                </a:lnTo>
                <a:lnTo>
                  <a:pt x="3057849" y="35719"/>
                </a:lnTo>
                <a:lnTo>
                  <a:pt x="3100744" y="35719"/>
                </a:lnTo>
                <a:lnTo>
                  <a:pt x="3143361" y="35719"/>
                </a:lnTo>
                <a:lnTo>
                  <a:pt x="3187731" y="35719"/>
                </a:lnTo>
                <a:lnTo>
                  <a:pt x="3230671" y="35719"/>
                </a:lnTo>
                <a:lnTo>
                  <a:pt x="3274109" y="35719"/>
                </a:lnTo>
                <a:lnTo>
                  <a:pt x="3317617" y="35719"/>
                </a:lnTo>
                <a:lnTo>
                  <a:pt x="3361458" y="35719"/>
                </a:lnTo>
                <a:lnTo>
                  <a:pt x="3404354" y="35719"/>
                </a:lnTo>
                <a:lnTo>
                  <a:pt x="3446811" y="35719"/>
                </a:lnTo>
                <a:lnTo>
                  <a:pt x="3489642" y="35719"/>
                </a:lnTo>
                <a:lnTo>
                  <a:pt x="3533071" y="35719"/>
                </a:lnTo>
                <a:lnTo>
                  <a:pt x="3575838" y="35719"/>
                </a:lnTo>
                <a:lnTo>
                  <a:pt x="3618672" y="35719"/>
                </a:lnTo>
                <a:lnTo>
                  <a:pt x="3656138" y="35719"/>
                </a:lnTo>
                <a:lnTo>
                  <a:pt x="3699034" y="35719"/>
                </a:lnTo>
                <a:lnTo>
                  <a:pt x="3741650" y="35719"/>
                </a:lnTo>
                <a:lnTo>
                  <a:pt x="3779983" y="36711"/>
                </a:lnTo>
                <a:lnTo>
                  <a:pt x="3814708" y="43407"/>
                </a:lnTo>
                <a:lnTo>
                  <a:pt x="3854278" y="36851"/>
                </a:lnTo>
                <a:lnTo>
                  <a:pt x="3895076" y="35818"/>
                </a:lnTo>
                <a:lnTo>
                  <a:pt x="3934645" y="35727"/>
                </a:lnTo>
                <a:lnTo>
                  <a:pt x="3978391" y="35719"/>
                </a:lnTo>
                <a:lnTo>
                  <a:pt x="4020012" y="43407"/>
                </a:lnTo>
                <a:lnTo>
                  <a:pt x="4059654" y="44539"/>
                </a:lnTo>
                <a:lnTo>
                  <a:pt x="4100458" y="44638"/>
                </a:lnTo>
                <a:lnTo>
                  <a:pt x="4140028" y="44647"/>
                </a:lnTo>
                <a:lnTo>
                  <a:pt x="4183774" y="44648"/>
                </a:lnTo>
                <a:lnTo>
                  <a:pt x="4227637" y="44648"/>
                </a:lnTo>
                <a:lnTo>
                  <a:pt x="4270534" y="44648"/>
                </a:lnTo>
                <a:lnTo>
                  <a:pt x="4313150" y="44648"/>
                </a:lnTo>
                <a:lnTo>
                  <a:pt x="4357620" y="44648"/>
                </a:lnTo>
                <a:lnTo>
                  <a:pt x="4402253" y="44648"/>
                </a:lnTo>
                <a:lnTo>
                  <a:pt x="4446900" y="44648"/>
                </a:lnTo>
                <a:lnTo>
                  <a:pt x="4486403" y="44648"/>
                </a:lnTo>
                <a:lnTo>
                  <a:pt x="4529477" y="44648"/>
                </a:lnTo>
                <a:lnTo>
                  <a:pt x="4572109" y="44648"/>
                </a:lnTo>
                <a:lnTo>
                  <a:pt x="4616581" y="44648"/>
                </a:lnTo>
                <a:lnTo>
                  <a:pt x="4661214" y="44648"/>
                </a:lnTo>
                <a:lnTo>
                  <a:pt x="4705861" y="44648"/>
                </a:lnTo>
                <a:lnTo>
                  <a:pt x="4745364" y="44648"/>
                </a:lnTo>
                <a:lnTo>
                  <a:pt x="4768557" y="43656"/>
                </a:lnTo>
                <a:lnTo>
                  <a:pt x="4813033" y="36546"/>
                </a:lnTo>
                <a:lnTo>
                  <a:pt x="4850183" y="35827"/>
                </a:lnTo>
                <a:lnTo>
                  <a:pt x="4891003" y="35733"/>
                </a:lnTo>
                <a:lnTo>
                  <a:pt x="4929047" y="35720"/>
                </a:lnTo>
                <a:lnTo>
                  <a:pt x="4966260" y="35719"/>
                </a:lnTo>
                <a:lnTo>
                  <a:pt x="5006175" y="28030"/>
                </a:lnTo>
                <a:lnTo>
                  <a:pt x="5046005" y="26952"/>
                </a:lnTo>
                <a:lnTo>
                  <a:pt x="5083882" y="26810"/>
                </a:lnTo>
                <a:lnTo>
                  <a:pt x="5126021" y="26792"/>
                </a:lnTo>
                <a:lnTo>
                  <a:pt x="5163272" y="26789"/>
                </a:lnTo>
                <a:lnTo>
                  <a:pt x="5205268" y="26789"/>
                </a:lnTo>
                <a:lnTo>
                  <a:pt x="5243001" y="26789"/>
                </a:lnTo>
                <a:lnTo>
                  <a:pt x="5283898" y="26789"/>
                </a:lnTo>
                <a:lnTo>
                  <a:pt x="5328088" y="26789"/>
                </a:lnTo>
                <a:lnTo>
                  <a:pt x="5367728" y="26789"/>
                </a:lnTo>
                <a:lnTo>
                  <a:pt x="5411520" y="26789"/>
                </a:lnTo>
                <a:lnTo>
                  <a:pt x="5449920" y="25797"/>
                </a:lnTo>
                <a:lnTo>
                  <a:pt x="5492129" y="19100"/>
                </a:lnTo>
                <a:lnTo>
                  <a:pt x="5536455" y="25090"/>
                </a:lnTo>
                <a:lnTo>
                  <a:pt x="5574924" y="26565"/>
                </a:lnTo>
                <a:lnTo>
                  <a:pt x="5617142" y="26759"/>
                </a:lnTo>
                <a:lnTo>
                  <a:pt x="5661470" y="26785"/>
                </a:lnTo>
                <a:lnTo>
                  <a:pt x="5699940" y="26788"/>
                </a:lnTo>
                <a:lnTo>
                  <a:pt x="5742158" y="26789"/>
                </a:lnTo>
                <a:lnTo>
                  <a:pt x="5779418" y="26789"/>
                </a:lnTo>
                <a:lnTo>
                  <a:pt x="5822409" y="26789"/>
                </a:lnTo>
                <a:lnTo>
                  <a:pt x="5866838" y="26789"/>
                </a:lnTo>
                <a:lnTo>
                  <a:pt x="5904390" y="26789"/>
                </a:lnTo>
                <a:lnTo>
                  <a:pt x="5947418" y="26789"/>
                </a:lnTo>
                <a:lnTo>
                  <a:pt x="5987112" y="26789"/>
                </a:lnTo>
                <a:lnTo>
                  <a:pt x="6024588" y="31933"/>
                </a:lnTo>
                <a:lnTo>
                  <a:pt x="6064241" y="27662"/>
                </a:lnTo>
                <a:lnTo>
                  <a:pt x="6105390" y="33972"/>
                </a:lnTo>
                <a:lnTo>
                  <a:pt x="6144470" y="35488"/>
                </a:lnTo>
                <a:lnTo>
                  <a:pt x="6183645" y="35688"/>
                </a:lnTo>
                <a:lnTo>
                  <a:pt x="6214920" y="34720"/>
                </a:lnTo>
                <a:lnTo>
                  <a:pt x="6252135" y="28029"/>
                </a:lnTo>
                <a:lnTo>
                  <a:pt x="6292962" y="26952"/>
                </a:lnTo>
                <a:lnTo>
                  <a:pt x="6331008" y="26810"/>
                </a:lnTo>
                <a:lnTo>
                  <a:pt x="6368221" y="26792"/>
                </a:lnTo>
                <a:lnTo>
                  <a:pt x="6401862" y="25797"/>
                </a:lnTo>
                <a:lnTo>
                  <a:pt x="6439582" y="19101"/>
                </a:lnTo>
                <a:lnTo>
                  <a:pt x="6476054" y="18023"/>
                </a:lnTo>
                <a:lnTo>
                  <a:pt x="6517947" y="17881"/>
                </a:lnTo>
                <a:lnTo>
                  <a:pt x="6555668" y="17862"/>
                </a:lnTo>
                <a:lnTo>
                  <a:pt x="6592140" y="17860"/>
                </a:lnTo>
                <a:lnTo>
                  <a:pt x="6634152" y="17859"/>
                </a:lnTo>
                <a:lnTo>
                  <a:pt x="6655084" y="15213"/>
                </a:lnTo>
                <a:lnTo>
                  <a:pt x="6696698" y="9481"/>
                </a:lnTo>
                <a:lnTo>
                  <a:pt x="6738904" y="8962"/>
                </a:lnTo>
                <a:lnTo>
                  <a:pt x="6779494" y="8931"/>
                </a:lnTo>
                <a:lnTo>
                  <a:pt x="6822227" y="8929"/>
                </a:lnTo>
                <a:lnTo>
                  <a:pt x="6853287" y="8929"/>
                </a:lnTo>
                <a:lnTo>
                  <a:pt x="6854859" y="7937"/>
                </a:lnTo>
                <a:lnTo>
                  <a:pt x="6855906" y="6283"/>
                </a:lnTo>
                <a:lnTo>
                  <a:pt x="6857587" y="1241"/>
                </a:lnTo>
                <a:lnTo>
                  <a:pt x="6860462" y="551"/>
                </a:lnTo>
                <a:lnTo>
                  <a:pt x="686693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158"/>
          <p:cNvSpPr/>
          <p:nvPr/>
        </p:nvSpPr>
        <p:spPr>
          <a:xfrm>
            <a:off x="2875359" y="3170039"/>
            <a:ext cx="1759150" cy="125017"/>
          </a:xfrm>
          <a:custGeom>
            <a:avLst/>
            <a:gdLst/>
            <a:ahLst/>
            <a:cxnLst/>
            <a:rect l="0" t="0" r="0" b="0"/>
            <a:pathLst>
              <a:path w="1759150" h="125017">
                <a:moveTo>
                  <a:pt x="0" y="0"/>
                </a:moveTo>
                <a:lnTo>
                  <a:pt x="41747" y="0"/>
                </a:lnTo>
                <a:lnTo>
                  <a:pt x="84586" y="0"/>
                </a:lnTo>
                <a:lnTo>
                  <a:pt x="127893" y="0"/>
                </a:lnTo>
                <a:lnTo>
                  <a:pt x="168081" y="0"/>
                </a:lnTo>
                <a:lnTo>
                  <a:pt x="211740" y="0"/>
                </a:lnTo>
                <a:lnTo>
                  <a:pt x="235229" y="992"/>
                </a:lnTo>
                <a:lnTo>
                  <a:pt x="270875" y="8102"/>
                </a:lnTo>
                <a:lnTo>
                  <a:pt x="312540" y="8881"/>
                </a:lnTo>
                <a:lnTo>
                  <a:pt x="324446" y="9900"/>
                </a:lnTo>
                <a:lnTo>
                  <a:pt x="360164" y="17030"/>
                </a:lnTo>
                <a:lnTo>
                  <a:pt x="395883" y="18779"/>
                </a:lnTo>
                <a:lnTo>
                  <a:pt x="431602" y="25955"/>
                </a:lnTo>
                <a:lnTo>
                  <a:pt x="473274" y="26740"/>
                </a:lnTo>
                <a:lnTo>
                  <a:pt x="511638" y="26785"/>
                </a:lnTo>
                <a:lnTo>
                  <a:pt x="527036" y="27779"/>
                </a:lnTo>
                <a:lnTo>
                  <a:pt x="571337" y="35167"/>
                </a:lnTo>
                <a:lnTo>
                  <a:pt x="613163" y="35687"/>
                </a:lnTo>
                <a:lnTo>
                  <a:pt x="656579" y="43404"/>
                </a:lnTo>
                <a:lnTo>
                  <a:pt x="699420" y="44576"/>
                </a:lnTo>
                <a:lnTo>
                  <a:pt x="735205" y="45634"/>
                </a:lnTo>
                <a:lnTo>
                  <a:pt x="770929" y="52750"/>
                </a:lnTo>
                <a:lnTo>
                  <a:pt x="815248" y="53530"/>
                </a:lnTo>
                <a:lnTo>
                  <a:pt x="856698" y="53574"/>
                </a:lnTo>
                <a:lnTo>
                  <a:pt x="898890" y="53578"/>
                </a:lnTo>
                <a:lnTo>
                  <a:pt x="922729" y="54570"/>
                </a:lnTo>
                <a:lnTo>
                  <a:pt x="958453" y="61680"/>
                </a:lnTo>
                <a:lnTo>
                  <a:pt x="1000125" y="62459"/>
                </a:lnTo>
                <a:lnTo>
                  <a:pt x="1041797" y="62505"/>
                </a:lnTo>
                <a:lnTo>
                  <a:pt x="1083469" y="70610"/>
                </a:lnTo>
                <a:lnTo>
                  <a:pt x="1127787" y="71389"/>
                </a:lnTo>
                <a:lnTo>
                  <a:pt x="1169238" y="71433"/>
                </a:lnTo>
                <a:lnTo>
                  <a:pt x="1205619" y="72429"/>
                </a:lnTo>
                <a:lnTo>
                  <a:pt x="1249989" y="79816"/>
                </a:lnTo>
                <a:lnTo>
                  <a:pt x="1288507" y="80319"/>
                </a:lnTo>
                <a:lnTo>
                  <a:pt x="1329971" y="80363"/>
                </a:lnTo>
                <a:lnTo>
                  <a:pt x="1342184" y="81357"/>
                </a:lnTo>
                <a:lnTo>
                  <a:pt x="1384087" y="88745"/>
                </a:lnTo>
                <a:lnTo>
                  <a:pt x="1426887" y="89248"/>
                </a:lnTo>
                <a:lnTo>
                  <a:pt x="1458271" y="90283"/>
                </a:lnTo>
                <a:lnTo>
                  <a:pt x="1500350" y="97398"/>
                </a:lnTo>
                <a:lnTo>
                  <a:pt x="1544672" y="98178"/>
                </a:lnTo>
                <a:lnTo>
                  <a:pt x="1574580" y="99212"/>
                </a:lnTo>
                <a:lnTo>
                  <a:pt x="1610319" y="106328"/>
                </a:lnTo>
                <a:lnTo>
                  <a:pt x="1653205" y="107124"/>
                </a:lnTo>
                <a:lnTo>
                  <a:pt x="1689941" y="108147"/>
                </a:lnTo>
                <a:lnTo>
                  <a:pt x="1707481" y="114224"/>
                </a:lnTo>
                <a:lnTo>
                  <a:pt x="1752065" y="116082"/>
                </a:lnTo>
                <a:lnTo>
                  <a:pt x="1759148" y="116086"/>
                </a:lnTo>
                <a:lnTo>
                  <a:pt x="1759149" y="12501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159"/>
          <p:cNvSpPr/>
          <p:nvPr/>
        </p:nvSpPr>
        <p:spPr>
          <a:xfrm>
            <a:off x="2794992" y="3205758"/>
            <a:ext cx="1946673" cy="1839516"/>
          </a:xfrm>
          <a:custGeom>
            <a:avLst/>
            <a:gdLst/>
            <a:ahLst/>
            <a:cxnLst/>
            <a:rect l="0" t="0" r="0" b="0"/>
            <a:pathLst>
              <a:path w="1946673" h="1839516">
                <a:moveTo>
                  <a:pt x="0" y="0"/>
                </a:moveTo>
                <a:lnTo>
                  <a:pt x="0" y="21249"/>
                </a:lnTo>
                <a:lnTo>
                  <a:pt x="2646" y="26973"/>
                </a:lnTo>
                <a:lnTo>
                  <a:pt x="7689" y="33991"/>
                </a:lnTo>
                <a:lnTo>
                  <a:pt x="9677" y="42506"/>
                </a:lnTo>
                <a:lnTo>
                  <a:pt x="14994" y="50849"/>
                </a:lnTo>
                <a:lnTo>
                  <a:pt x="18003" y="59604"/>
                </a:lnTo>
                <a:lnTo>
                  <a:pt x="23745" y="68482"/>
                </a:lnTo>
                <a:lnTo>
                  <a:pt x="25887" y="77397"/>
                </a:lnTo>
                <a:lnTo>
                  <a:pt x="26388" y="83347"/>
                </a:lnTo>
                <a:lnTo>
                  <a:pt x="29257" y="89298"/>
                </a:lnTo>
                <a:lnTo>
                  <a:pt x="31411" y="92274"/>
                </a:lnTo>
                <a:lnTo>
                  <a:pt x="34443" y="105944"/>
                </a:lnTo>
                <a:lnTo>
                  <a:pt x="36459" y="121211"/>
                </a:lnTo>
                <a:lnTo>
                  <a:pt x="42737" y="133782"/>
                </a:lnTo>
                <a:lnTo>
                  <a:pt x="43374" y="136813"/>
                </a:lnTo>
                <a:lnTo>
                  <a:pt x="50534" y="149798"/>
                </a:lnTo>
                <a:lnTo>
                  <a:pt x="53668" y="163888"/>
                </a:lnTo>
                <a:lnTo>
                  <a:pt x="59448" y="175780"/>
                </a:lnTo>
                <a:lnTo>
                  <a:pt x="62593" y="190438"/>
                </a:lnTo>
                <a:lnTo>
                  <a:pt x="77901" y="221202"/>
                </a:lnTo>
                <a:lnTo>
                  <a:pt x="84621" y="239486"/>
                </a:lnTo>
                <a:lnTo>
                  <a:pt x="94510" y="256069"/>
                </a:lnTo>
                <a:lnTo>
                  <a:pt x="102478" y="283176"/>
                </a:lnTo>
                <a:lnTo>
                  <a:pt x="121121" y="316367"/>
                </a:lnTo>
                <a:lnTo>
                  <a:pt x="124854" y="332635"/>
                </a:lnTo>
                <a:lnTo>
                  <a:pt x="145962" y="372448"/>
                </a:lnTo>
                <a:lnTo>
                  <a:pt x="153681" y="399240"/>
                </a:lnTo>
                <a:lnTo>
                  <a:pt x="164082" y="417970"/>
                </a:lnTo>
                <a:lnTo>
                  <a:pt x="176467" y="458464"/>
                </a:lnTo>
                <a:lnTo>
                  <a:pt x="185045" y="482218"/>
                </a:lnTo>
                <a:lnTo>
                  <a:pt x="189436" y="500067"/>
                </a:lnTo>
                <a:lnTo>
                  <a:pt x="197020" y="515277"/>
                </a:lnTo>
                <a:lnTo>
                  <a:pt x="208471" y="534046"/>
                </a:lnTo>
                <a:lnTo>
                  <a:pt x="221100" y="573557"/>
                </a:lnTo>
                <a:lnTo>
                  <a:pt x="235259" y="596563"/>
                </a:lnTo>
                <a:lnTo>
                  <a:pt x="247889" y="637057"/>
                </a:lnTo>
                <a:lnTo>
                  <a:pt x="267940" y="676014"/>
                </a:lnTo>
                <a:lnTo>
                  <a:pt x="279807" y="694781"/>
                </a:lnTo>
                <a:lnTo>
                  <a:pt x="292532" y="735284"/>
                </a:lnTo>
                <a:lnTo>
                  <a:pt x="315548" y="775150"/>
                </a:lnTo>
                <a:lnTo>
                  <a:pt x="327757" y="801190"/>
                </a:lnTo>
                <a:lnTo>
                  <a:pt x="337180" y="830501"/>
                </a:lnTo>
                <a:lnTo>
                  <a:pt x="353292" y="860883"/>
                </a:lnTo>
                <a:lnTo>
                  <a:pt x="361415" y="890079"/>
                </a:lnTo>
                <a:lnTo>
                  <a:pt x="384026" y="929242"/>
                </a:lnTo>
                <a:lnTo>
                  <a:pt x="388959" y="940840"/>
                </a:lnTo>
                <a:lnTo>
                  <a:pt x="392729" y="957534"/>
                </a:lnTo>
                <a:lnTo>
                  <a:pt x="407043" y="986076"/>
                </a:lnTo>
                <a:lnTo>
                  <a:pt x="420261" y="1026963"/>
                </a:lnTo>
                <a:lnTo>
                  <a:pt x="426147" y="1042142"/>
                </a:lnTo>
                <a:lnTo>
                  <a:pt x="435428" y="1066439"/>
                </a:lnTo>
                <a:lnTo>
                  <a:pt x="451520" y="1101401"/>
                </a:lnTo>
                <a:lnTo>
                  <a:pt x="464900" y="1143004"/>
                </a:lnTo>
                <a:lnTo>
                  <a:pt x="488178" y="1184488"/>
                </a:lnTo>
                <a:lnTo>
                  <a:pt x="496101" y="1200382"/>
                </a:lnTo>
                <a:lnTo>
                  <a:pt x="509545" y="1241275"/>
                </a:lnTo>
                <a:lnTo>
                  <a:pt x="514199" y="1253154"/>
                </a:lnTo>
                <a:lnTo>
                  <a:pt x="527418" y="1294806"/>
                </a:lnTo>
                <a:lnTo>
                  <a:pt x="532064" y="1306712"/>
                </a:lnTo>
                <a:lnTo>
                  <a:pt x="540032" y="1336476"/>
                </a:lnTo>
                <a:lnTo>
                  <a:pt x="562620" y="1375724"/>
                </a:lnTo>
                <a:lnTo>
                  <a:pt x="567554" y="1387323"/>
                </a:lnTo>
                <a:lnTo>
                  <a:pt x="575721" y="1416876"/>
                </a:lnTo>
                <a:lnTo>
                  <a:pt x="598338" y="1456092"/>
                </a:lnTo>
                <a:lnTo>
                  <a:pt x="604587" y="1470916"/>
                </a:lnTo>
                <a:lnTo>
                  <a:pt x="616701" y="1500753"/>
                </a:lnTo>
                <a:lnTo>
                  <a:pt x="639983" y="1539732"/>
                </a:lnTo>
                <a:lnTo>
                  <a:pt x="666751" y="1583388"/>
                </a:lnTo>
                <a:lnTo>
                  <a:pt x="699492" y="1627776"/>
                </a:lnTo>
                <a:lnTo>
                  <a:pt x="712391" y="1646143"/>
                </a:lnTo>
                <a:lnTo>
                  <a:pt x="730373" y="1663000"/>
                </a:lnTo>
                <a:lnTo>
                  <a:pt x="761968" y="1704239"/>
                </a:lnTo>
                <a:lnTo>
                  <a:pt x="770920" y="1716200"/>
                </a:lnTo>
                <a:lnTo>
                  <a:pt x="815084" y="1750203"/>
                </a:lnTo>
                <a:lnTo>
                  <a:pt x="858874" y="1779983"/>
                </a:lnTo>
                <a:lnTo>
                  <a:pt x="899646" y="1808758"/>
                </a:lnTo>
                <a:lnTo>
                  <a:pt x="917843" y="1814588"/>
                </a:lnTo>
                <a:lnTo>
                  <a:pt x="921458" y="1816944"/>
                </a:lnTo>
                <a:lnTo>
                  <a:pt x="962793" y="1829222"/>
                </a:lnTo>
                <a:lnTo>
                  <a:pt x="971296" y="1832625"/>
                </a:lnTo>
                <a:lnTo>
                  <a:pt x="978383" y="1836454"/>
                </a:lnTo>
                <a:lnTo>
                  <a:pt x="988943" y="1838608"/>
                </a:lnTo>
                <a:lnTo>
                  <a:pt x="1029822" y="1839491"/>
                </a:lnTo>
                <a:lnTo>
                  <a:pt x="1074136" y="1839515"/>
                </a:lnTo>
                <a:lnTo>
                  <a:pt x="1092503" y="1838523"/>
                </a:lnTo>
                <a:lnTo>
                  <a:pt x="1109360" y="1832447"/>
                </a:lnTo>
                <a:lnTo>
                  <a:pt x="1136115" y="1828103"/>
                </a:lnTo>
                <a:lnTo>
                  <a:pt x="1149890" y="1820920"/>
                </a:lnTo>
                <a:lnTo>
                  <a:pt x="1167536" y="1807669"/>
                </a:lnTo>
                <a:lnTo>
                  <a:pt x="1185734" y="1801915"/>
                </a:lnTo>
                <a:lnTo>
                  <a:pt x="1230045" y="1771033"/>
                </a:lnTo>
                <a:lnTo>
                  <a:pt x="1270924" y="1743272"/>
                </a:lnTo>
                <a:lnTo>
                  <a:pt x="1303682" y="1698665"/>
                </a:lnTo>
                <a:lnTo>
                  <a:pt x="1336476" y="1654827"/>
                </a:lnTo>
                <a:lnTo>
                  <a:pt x="1363266" y="1612388"/>
                </a:lnTo>
                <a:lnTo>
                  <a:pt x="1389063" y="1568789"/>
                </a:lnTo>
                <a:lnTo>
                  <a:pt x="1405306" y="1529552"/>
                </a:lnTo>
                <a:lnTo>
                  <a:pt x="1428765" y="1489380"/>
                </a:lnTo>
                <a:lnTo>
                  <a:pt x="1433718" y="1478517"/>
                </a:lnTo>
                <a:lnTo>
                  <a:pt x="1439543" y="1458020"/>
                </a:lnTo>
                <a:lnTo>
                  <a:pt x="1449954" y="1439382"/>
                </a:lnTo>
                <a:lnTo>
                  <a:pt x="1457450" y="1413369"/>
                </a:lnTo>
                <a:lnTo>
                  <a:pt x="1478434" y="1372935"/>
                </a:lnTo>
                <a:lnTo>
                  <a:pt x="1494605" y="1333122"/>
                </a:lnTo>
                <a:lnTo>
                  <a:pt x="1505222" y="1315750"/>
                </a:lnTo>
                <a:lnTo>
                  <a:pt x="1510994" y="1296884"/>
                </a:lnTo>
                <a:lnTo>
                  <a:pt x="1532011" y="1256834"/>
                </a:lnTo>
                <a:lnTo>
                  <a:pt x="1542694" y="1229461"/>
                </a:lnTo>
                <a:lnTo>
                  <a:pt x="1558800" y="1202621"/>
                </a:lnTo>
                <a:lnTo>
                  <a:pt x="1569483" y="1175827"/>
                </a:lnTo>
                <a:lnTo>
                  <a:pt x="1594467" y="1136961"/>
                </a:lnTo>
                <a:lnTo>
                  <a:pt x="1600280" y="1118252"/>
                </a:lnTo>
                <a:lnTo>
                  <a:pt x="1625252" y="1078451"/>
                </a:lnTo>
                <a:lnTo>
                  <a:pt x="1631501" y="1064674"/>
                </a:lnTo>
                <a:lnTo>
                  <a:pt x="1638354" y="1046389"/>
                </a:lnTo>
                <a:lnTo>
                  <a:pt x="1658325" y="1011095"/>
                </a:lnTo>
                <a:lnTo>
                  <a:pt x="1665149" y="992811"/>
                </a:lnTo>
                <a:lnTo>
                  <a:pt x="1685114" y="957517"/>
                </a:lnTo>
                <a:lnTo>
                  <a:pt x="1691938" y="939233"/>
                </a:lnTo>
                <a:lnTo>
                  <a:pt x="1701849" y="922649"/>
                </a:lnTo>
                <a:lnTo>
                  <a:pt x="1707481" y="903939"/>
                </a:lnTo>
                <a:lnTo>
                  <a:pt x="1717854" y="885655"/>
                </a:lnTo>
                <a:lnTo>
                  <a:pt x="1725342" y="859717"/>
                </a:lnTo>
                <a:lnTo>
                  <a:pt x="1735714" y="841090"/>
                </a:lnTo>
                <a:lnTo>
                  <a:pt x="1743201" y="815079"/>
                </a:lnTo>
                <a:lnTo>
                  <a:pt x="1747100" y="806757"/>
                </a:lnTo>
                <a:lnTo>
                  <a:pt x="1750287" y="791908"/>
                </a:lnTo>
                <a:lnTo>
                  <a:pt x="1771174" y="752669"/>
                </a:lnTo>
                <a:lnTo>
                  <a:pt x="1783848" y="708075"/>
                </a:lnTo>
                <a:lnTo>
                  <a:pt x="1786655" y="684772"/>
                </a:lnTo>
                <a:lnTo>
                  <a:pt x="1792951" y="667701"/>
                </a:lnTo>
                <a:lnTo>
                  <a:pt x="1796945" y="651267"/>
                </a:lnTo>
                <a:lnTo>
                  <a:pt x="1801767" y="633830"/>
                </a:lnTo>
                <a:lnTo>
                  <a:pt x="1806264" y="605341"/>
                </a:lnTo>
                <a:lnTo>
                  <a:pt x="1811450" y="587776"/>
                </a:lnTo>
                <a:lnTo>
                  <a:pt x="1815204" y="561969"/>
                </a:lnTo>
                <a:lnTo>
                  <a:pt x="1820382" y="543379"/>
                </a:lnTo>
                <a:lnTo>
                  <a:pt x="1822397" y="524016"/>
                </a:lnTo>
                <a:lnTo>
                  <a:pt x="1828674" y="506962"/>
                </a:lnTo>
                <a:lnTo>
                  <a:pt x="1830553" y="462728"/>
                </a:lnTo>
                <a:lnTo>
                  <a:pt x="1839147" y="418363"/>
                </a:lnTo>
                <a:lnTo>
                  <a:pt x="1840435" y="399000"/>
                </a:lnTo>
                <a:lnTo>
                  <a:pt x="1847195" y="381410"/>
                </a:lnTo>
                <a:lnTo>
                  <a:pt x="1849364" y="351093"/>
                </a:lnTo>
                <a:lnTo>
                  <a:pt x="1856541" y="325347"/>
                </a:lnTo>
                <a:lnTo>
                  <a:pt x="1857004" y="318893"/>
                </a:lnTo>
                <a:lnTo>
                  <a:pt x="1859856" y="312717"/>
                </a:lnTo>
                <a:lnTo>
                  <a:pt x="1863439" y="306665"/>
                </a:lnTo>
                <a:lnTo>
                  <a:pt x="1865456" y="296687"/>
                </a:lnTo>
                <a:lnTo>
                  <a:pt x="1866193" y="275088"/>
                </a:lnTo>
                <a:lnTo>
                  <a:pt x="1868901" y="268443"/>
                </a:lnTo>
                <a:lnTo>
                  <a:pt x="1872420" y="262183"/>
                </a:lnTo>
                <a:lnTo>
                  <a:pt x="1874678" y="250080"/>
                </a:lnTo>
                <a:lnTo>
                  <a:pt x="1874864" y="247087"/>
                </a:lnTo>
                <a:lnTo>
                  <a:pt x="1877715" y="241116"/>
                </a:lnTo>
                <a:lnTo>
                  <a:pt x="1881298" y="235154"/>
                </a:lnTo>
                <a:lnTo>
                  <a:pt x="1884307" y="226220"/>
                </a:lnTo>
                <a:lnTo>
                  <a:pt x="1890050" y="217290"/>
                </a:lnTo>
                <a:lnTo>
                  <a:pt x="1892192" y="208359"/>
                </a:lnTo>
                <a:lnTo>
                  <a:pt x="1892693" y="202406"/>
                </a:lnTo>
                <a:lnTo>
                  <a:pt x="1893819" y="200422"/>
                </a:lnTo>
                <a:lnTo>
                  <a:pt x="1895562" y="199099"/>
                </a:lnTo>
                <a:lnTo>
                  <a:pt x="1897716" y="198217"/>
                </a:lnTo>
                <a:lnTo>
                  <a:pt x="1899152" y="196637"/>
                </a:lnTo>
                <a:lnTo>
                  <a:pt x="1900747" y="192235"/>
                </a:lnTo>
                <a:lnTo>
                  <a:pt x="1902941" y="172568"/>
                </a:lnTo>
                <a:lnTo>
                  <a:pt x="1909077" y="160720"/>
                </a:lnTo>
                <a:lnTo>
                  <a:pt x="1911872" y="145023"/>
                </a:lnTo>
                <a:lnTo>
                  <a:pt x="1917068" y="136676"/>
                </a:lnTo>
                <a:lnTo>
                  <a:pt x="1919512" y="126747"/>
                </a:lnTo>
                <a:lnTo>
                  <a:pt x="1919773" y="120788"/>
                </a:lnTo>
                <a:lnTo>
                  <a:pt x="1922480" y="115530"/>
                </a:lnTo>
                <a:lnTo>
                  <a:pt x="1927562" y="108810"/>
                </a:lnTo>
                <a:lnTo>
                  <a:pt x="1928565" y="100354"/>
                </a:lnTo>
                <a:lnTo>
                  <a:pt x="1928703" y="94872"/>
                </a:lnTo>
                <a:lnTo>
                  <a:pt x="1929732" y="93014"/>
                </a:lnTo>
                <a:lnTo>
                  <a:pt x="1931410" y="91775"/>
                </a:lnTo>
                <a:lnTo>
                  <a:pt x="1933521" y="90949"/>
                </a:lnTo>
                <a:lnTo>
                  <a:pt x="1934928" y="89406"/>
                </a:lnTo>
                <a:lnTo>
                  <a:pt x="1937371" y="81753"/>
                </a:lnTo>
                <a:lnTo>
                  <a:pt x="1937710" y="72800"/>
                </a:lnTo>
                <a:lnTo>
                  <a:pt x="1946303" y="62911"/>
                </a:lnTo>
                <a:lnTo>
                  <a:pt x="1946672" y="35719"/>
                </a:lnTo>
                <a:lnTo>
                  <a:pt x="1946672" y="40459"/>
                </a:lnTo>
                <a:lnTo>
                  <a:pt x="1945680" y="41855"/>
                </a:lnTo>
                <a:lnTo>
                  <a:pt x="1944026" y="42786"/>
                </a:lnTo>
                <a:lnTo>
                  <a:pt x="1938111" y="44539"/>
                </a:lnTo>
                <a:lnTo>
                  <a:pt x="1916496" y="44647"/>
                </a:lnTo>
                <a:lnTo>
                  <a:pt x="1914648" y="45640"/>
                </a:lnTo>
                <a:lnTo>
                  <a:pt x="1913416" y="47294"/>
                </a:lnTo>
                <a:lnTo>
                  <a:pt x="1912595" y="49388"/>
                </a:lnTo>
                <a:lnTo>
                  <a:pt x="1911056" y="50785"/>
                </a:lnTo>
                <a:lnTo>
                  <a:pt x="1906699" y="52337"/>
                </a:lnTo>
                <a:lnTo>
                  <a:pt x="1863295" y="53577"/>
                </a:lnTo>
                <a:lnTo>
                  <a:pt x="1818680" y="53578"/>
                </a:lnTo>
                <a:lnTo>
                  <a:pt x="1809750" y="53578"/>
                </a:lnTo>
                <a:lnTo>
                  <a:pt x="1765163" y="62263"/>
                </a:lnTo>
                <a:lnTo>
                  <a:pt x="1729026" y="62507"/>
                </a:lnTo>
                <a:lnTo>
                  <a:pt x="1714500" y="714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67"/>
          <p:cNvGrpSpPr/>
          <p:nvPr/>
        </p:nvGrpSpPr>
        <p:grpSpPr>
          <a:xfrm>
            <a:off x="3170039" y="3420070"/>
            <a:ext cx="964407" cy="857251"/>
            <a:chOff x="3170039" y="3420070"/>
            <a:chExt cx="964407" cy="857251"/>
          </a:xfrm>
        </p:grpSpPr>
        <p:sp>
          <p:nvSpPr>
            <p:cNvPr id="8" name="SMARTInkShape-160"/>
            <p:cNvSpPr/>
            <p:nvPr/>
          </p:nvSpPr>
          <p:spPr>
            <a:xfrm>
              <a:off x="3170039" y="3723680"/>
              <a:ext cx="151806" cy="330399"/>
            </a:xfrm>
            <a:custGeom>
              <a:avLst/>
              <a:gdLst/>
              <a:ahLst/>
              <a:cxnLst/>
              <a:rect l="0" t="0" r="0" b="0"/>
              <a:pathLst>
                <a:path w="151806" h="330399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8"/>
                  </a:lnTo>
                  <a:lnTo>
                    <a:pt x="11412" y="8377"/>
                  </a:lnTo>
                  <a:lnTo>
                    <a:pt x="13561" y="8562"/>
                  </a:lnTo>
                  <a:lnTo>
                    <a:pt x="14994" y="9677"/>
                  </a:lnTo>
                  <a:lnTo>
                    <a:pt x="18600" y="18002"/>
                  </a:lnTo>
                  <a:lnTo>
                    <a:pt x="25515" y="25436"/>
                  </a:lnTo>
                  <a:lnTo>
                    <a:pt x="26412" y="31128"/>
                  </a:lnTo>
                  <a:lnTo>
                    <a:pt x="27529" y="32659"/>
                  </a:lnTo>
                  <a:lnTo>
                    <a:pt x="29267" y="33678"/>
                  </a:lnTo>
                  <a:lnTo>
                    <a:pt x="31418" y="34358"/>
                  </a:lnTo>
                  <a:lnTo>
                    <a:pt x="32852" y="35804"/>
                  </a:lnTo>
                  <a:lnTo>
                    <a:pt x="34444" y="40056"/>
                  </a:lnTo>
                  <a:lnTo>
                    <a:pt x="35341" y="48028"/>
                  </a:lnTo>
                  <a:lnTo>
                    <a:pt x="36459" y="49878"/>
                  </a:lnTo>
                  <a:lnTo>
                    <a:pt x="38197" y="51111"/>
                  </a:lnTo>
                  <a:lnTo>
                    <a:pt x="40347" y="51933"/>
                  </a:lnTo>
                  <a:lnTo>
                    <a:pt x="41781" y="53474"/>
                  </a:lnTo>
                  <a:lnTo>
                    <a:pt x="43374" y="57831"/>
                  </a:lnTo>
                  <a:lnTo>
                    <a:pt x="44537" y="69785"/>
                  </a:lnTo>
                  <a:lnTo>
                    <a:pt x="50763" y="78240"/>
                  </a:lnTo>
                  <a:lnTo>
                    <a:pt x="52744" y="86572"/>
                  </a:lnTo>
                  <a:lnTo>
                    <a:pt x="53207" y="92385"/>
                  </a:lnTo>
                  <a:lnTo>
                    <a:pt x="56059" y="98276"/>
                  </a:lnTo>
                  <a:lnTo>
                    <a:pt x="59642" y="104201"/>
                  </a:lnTo>
                  <a:lnTo>
                    <a:pt x="62651" y="113116"/>
                  </a:lnTo>
                  <a:lnTo>
                    <a:pt x="78327" y="134497"/>
                  </a:lnTo>
                  <a:lnTo>
                    <a:pt x="79007" y="137290"/>
                  </a:lnTo>
                  <a:lnTo>
                    <a:pt x="87256" y="151853"/>
                  </a:lnTo>
                  <a:lnTo>
                    <a:pt x="87936" y="154813"/>
                  </a:lnTo>
                  <a:lnTo>
                    <a:pt x="96186" y="169668"/>
                  </a:lnTo>
                  <a:lnTo>
                    <a:pt x="96866" y="172643"/>
                  </a:lnTo>
                  <a:lnTo>
                    <a:pt x="105796" y="185760"/>
                  </a:lnTo>
                  <a:lnTo>
                    <a:pt x="113024" y="194304"/>
                  </a:lnTo>
                  <a:lnTo>
                    <a:pt x="115179" y="202651"/>
                  </a:lnTo>
                  <a:lnTo>
                    <a:pt x="115683" y="208468"/>
                  </a:lnTo>
                  <a:lnTo>
                    <a:pt x="118553" y="214361"/>
                  </a:lnTo>
                  <a:lnTo>
                    <a:pt x="122143" y="220287"/>
                  </a:lnTo>
                  <a:lnTo>
                    <a:pt x="124637" y="230410"/>
                  </a:lnTo>
                  <a:lnTo>
                    <a:pt x="124982" y="244446"/>
                  </a:lnTo>
                  <a:lnTo>
                    <a:pt x="127647" y="250194"/>
                  </a:lnTo>
                  <a:lnTo>
                    <a:pt x="132701" y="257229"/>
                  </a:lnTo>
                  <a:lnTo>
                    <a:pt x="133700" y="265748"/>
                  </a:lnTo>
                  <a:lnTo>
                    <a:pt x="133945" y="290079"/>
                  </a:lnTo>
                  <a:lnTo>
                    <a:pt x="134937" y="291613"/>
                  </a:lnTo>
                  <a:lnTo>
                    <a:pt x="136591" y="292635"/>
                  </a:lnTo>
                  <a:lnTo>
                    <a:pt x="138685" y="293316"/>
                  </a:lnTo>
                  <a:lnTo>
                    <a:pt x="140082" y="294763"/>
                  </a:lnTo>
                  <a:lnTo>
                    <a:pt x="142507" y="302248"/>
                  </a:lnTo>
                  <a:lnTo>
                    <a:pt x="142843" y="311178"/>
                  </a:lnTo>
                  <a:lnTo>
                    <a:pt x="143846" y="311631"/>
                  </a:lnTo>
                  <a:lnTo>
                    <a:pt x="147606" y="312136"/>
                  </a:lnTo>
                  <a:lnTo>
                    <a:pt x="149006" y="313262"/>
                  </a:lnTo>
                  <a:lnTo>
                    <a:pt x="151695" y="321090"/>
                  </a:lnTo>
                  <a:lnTo>
                    <a:pt x="151805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61"/>
            <p:cNvSpPr/>
            <p:nvPr/>
          </p:nvSpPr>
          <p:spPr>
            <a:xfrm>
              <a:off x="3232547" y="3741539"/>
              <a:ext cx="357188" cy="17860"/>
            </a:xfrm>
            <a:custGeom>
              <a:avLst/>
              <a:gdLst/>
              <a:ahLst/>
              <a:cxnLst/>
              <a:rect l="0" t="0" r="0" b="0"/>
              <a:pathLst>
                <a:path w="357188" h="17860">
                  <a:moveTo>
                    <a:pt x="357187" y="17859"/>
                  </a:moveTo>
                  <a:lnTo>
                    <a:pt x="314608" y="17859"/>
                  </a:lnTo>
                  <a:lnTo>
                    <a:pt x="270369" y="17859"/>
                  </a:lnTo>
                  <a:lnTo>
                    <a:pt x="246943" y="17859"/>
                  </a:lnTo>
                  <a:lnTo>
                    <a:pt x="213923" y="9093"/>
                  </a:lnTo>
                  <a:lnTo>
                    <a:pt x="169496" y="8930"/>
                  </a:lnTo>
                  <a:lnTo>
                    <a:pt x="124848" y="8930"/>
                  </a:lnTo>
                  <a:lnTo>
                    <a:pt x="80366" y="8930"/>
                  </a:lnTo>
                  <a:lnTo>
                    <a:pt x="77390" y="8930"/>
                  </a:lnTo>
                  <a:lnTo>
                    <a:pt x="71437" y="6284"/>
                  </a:lnTo>
                  <a:lnTo>
                    <a:pt x="64272" y="1241"/>
                  </a:lnTo>
                  <a:lnTo>
                    <a:pt x="55727" y="245"/>
                  </a:lnTo>
                  <a:lnTo>
                    <a:pt x="1199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62"/>
            <p:cNvSpPr/>
            <p:nvPr/>
          </p:nvSpPr>
          <p:spPr>
            <a:xfrm>
              <a:off x="3446859" y="3429000"/>
              <a:ext cx="187525" cy="357189"/>
            </a:xfrm>
            <a:custGeom>
              <a:avLst/>
              <a:gdLst/>
              <a:ahLst/>
              <a:cxnLst/>
              <a:rect l="0" t="0" r="0" b="0"/>
              <a:pathLst>
                <a:path w="187525" h="357189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7689" y="8562"/>
                  </a:lnTo>
                  <a:lnTo>
                    <a:pt x="8378" y="11412"/>
                  </a:lnTo>
                  <a:lnTo>
                    <a:pt x="8822" y="16586"/>
                  </a:lnTo>
                  <a:lnTo>
                    <a:pt x="17489" y="26388"/>
                  </a:lnTo>
                  <a:lnTo>
                    <a:pt x="17750" y="31410"/>
                  </a:lnTo>
                  <a:lnTo>
                    <a:pt x="18779" y="32847"/>
                  </a:lnTo>
                  <a:lnTo>
                    <a:pt x="20457" y="33804"/>
                  </a:lnTo>
                  <a:lnTo>
                    <a:pt x="22568" y="34442"/>
                  </a:lnTo>
                  <a:lnTo>
                    <a:pt x="23975" y="35860"/>
                  </a:lnTo>
                  <a:lnTo>
                    <a:pt x="26419" y="43295"/>
                  </a:lnTo>
                  <a:lnTo>
                    <a:pt x="26757" y="56959"/>
                  </a:lnTo>
                  <a:lnTo>
                    <a:pt x="27760" y="58808"/>
                  </a:lnTo>
                  <a:lnTo>
                    <a:pt x="29421" y="60041"/>
                  </a:lnTo>
                  <a:lnTo>
                    <a:pt x="31520" y="60863"/>
                  </a:lnTo>
                  <a:lnTo>
                    <a:pt x="32920" y="62404"/>
                  </a:lnTo>
                  <a:lnTo>
                    <a:pt x="34475" y="66761"/>
                  </a:lnTo>
                  <a:lnTo>
                    <a:pt x="36466" y="77643"/>
                  </a:lnTo>
                  <a:lnTo>
                    <a:pt x="46729" y="91174"/>
                  </a:lnTo>
                  <a:lnTo>
                    <a:pt x="49012" y="93525"/>
                  </a:lnTo>
                  <a:lnTo>
                    <a:pt x="51549" y="98782"/>
                  </a:lnTo>
                  <a:lnTo>
                    <a:pt x="53178" y="110243"/>
                  </a:lnTo>
                  <a:lnTo>
                    <a:pt x="54303" y="112190"/>
                  </a:lnTo>
                  <a:lnTo>
                    <a:pt x="56047" y="113489"/>
                  </a:lnTo>
                  <a:lnTo>
                    <a:pt x="58200" y="114355"/>
                  </a:lnTo>
                  <a:lnTo>
                    <a:pt x="59636" y="115924"/>
                  </a:lnTo>
                  <a:lnTo>
                    <a:pt x="64586" y="125571"/>
                  </a:lnTo>
                  <a:lnTo>
                    <a:pt x="70084" y="132291"/>
                  </a:lnTo>
                  <a:lnTo>
                    <a:pt x="71037" y="138195"/>
                  </a:lnTo>
                  <a:lnTo>
                    <a:pt x="71319" y="146229"/>
                  </a:lnTo>
                  <a:lnTo>
                    <a:pt x="74031" y="151973"/>
                  </a:lnTo>
                  <a:lnTo>
                    <a:pt x="79116" y="159003"/>
                  </a:lnTo>
                  <a:lnTo>
                    <a:pt x="81112" y="167522"/>
                  </a:lnTo>
                  <a:lnTo>
                    <a:pt x="88024" y="176940"/>
                  </a:lnTo>
                  <a:lnTo>
                    <a:pt x="90038" y="185396"/>
                  </a:lnTo>
                  <a:lnTo>
                    <a:pt x="96953" y="194801"/>
                  </a:lnTo>
                  <a:lnTo>
                    <a:pt x="98967" y="203256"/>
                  </a:lnTo>
                  <a:lnTo>
                    <a:pt x="105882" y="212661"/>
                  </a:lnTo>
                  <a:lnTo>
                    <a:pt x="107897" y="221115"/>
                  </a:lnTo>
                  <a:lnTo>
                    <a:pt x="114812" y="230520"/>
                  </a:lnTo>
                  <a:lnTo>
                    <a:pt x="116827" y="238975"/>
                  </a:lnTo>
                  <a:lnTo>
                    <a:pt x="131916" y="259527"/>
                  </a:lnTo>
                  <a:lnTo>
                    <a:pt x="132592" y="262315"/>
                  </a:lnTo>
                  <a:lnTo>
                    <a:pt x="134036" y="264174"/>
                  </a:lnTo>
                  <a:lnTo>
                    <a:pt x="138285" y="266239"/>
                  </a:lnTo>
                  <a:lnTo>
                    <a:pt x="139815" y="267781"/>
                  </a:lnTo>
                  <a:lnTo>
                    <a:pt x="141515" y="272142"/>
                  </a:lnTo>
                  <a:lnTo>
                    <a:pt x="142472" y="280174"/>
                  </a:lnTo>
                  <a:lnTo>
                    <a:pt x="143599" y="282033"/>
                  </a:lnTo>
                  <a:lnTo>
                    <a:pt x="145342" y="283272"/>
                  </a:lnTo>
                  <a:lnTo>
                    <a:pt x="147497" y="284098"/>
                  </a:lnTo>
                  <a:lnTo>
                    <a:pt x="148933" y="285641"/>
                  </a:lnTo>
                  <a:lnTo>
                    <a:pt x="150528" y="290001"/>
                  </a:lnTo>
                  <a:lnTo>
                    <a:pt x="151946" y="291560"/>
                  </a:lnTo>
                  <a:lnTo>
                    <a:pt x="156167" y="293293"/>
                  </a:lnTo>
                  <a:lnTo>
                    <a:pt x="157690" y="294748"/>
                  </a:lnTo>
                  <a:lnTo>
                    <a:pt x="159381" y="299009"/>
                  </a:lnTo>
                  <a:lnTo>
                    <a:pt x="160334" y="306987"/>
                  </a:lnTo>
                  <a:lnTo>
                    <a:pt x="161460" y="308838"/>
                  </a:lnTo>
                  <a:lnTo>
                    <a:pt x="163203" y="310071"/>
                  </a:lnTo>
                  <a:lnTo>
                    <a:pt x="165357" y="310894"/>
                  </a:lnTo>
                  <a:lnTo>
                    <a:pt x="166793" y="312434"/>
                  </a:lnTo>
                  <a:lnTo>
                    <a:pt x="169286" y="320083"/>
                  </a:lnTo>
                  <a:lnTo>
                    <a:pt x="169552" y="325799"/>
                  </a:lnTo>
                  <a:lnTo>
                    <a:pt x="170582" y="327332"/>
                  </a:lnTo>
                  <a:lnTo>
                    <a:pt x="172261" y="328354"/>
                  </a:lnTo>
                  <a:lnTo>
                    <a:pt x="174372" y="329035"/>
                  </a:lnTo>
                  <a:lnTo>
                    <a:pt x="175779" y="330482"/>
                  </a:lnTo>
                  <a:lnTo>
                    <a:pt x="178223" y="337967"/>
                  </a:lnTo>
                  <a:lnTo>
                    <a:pt x="178562" y="346897"/>
                  </a:lnTo>
                  <a:lnTo>
                    <a:pt x="179565" y="347351"/>
                  </a:lnTo>
                  <a:lnTo>
                    <a:pt x="187155" y="348222"/>
                  </a:lnTo>
                  <a:lnTo>
                    <a:pt x="187524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63"/>
            <p:cNvSpPr/>
            <p:nvPr/>
          </p:nvSpPr>
          <p:spPr>
            <a:xfrm>
              <a:off x="3527227" y="3420070"/>
              <a:ext cx="267891" cy="26790"/>
            </a:xfrm>
            <a:custGeom>
              <a:avLst/>
              <a:gdLst/>
              <a:ahLst/>
              <a:cxnLst/>
              <a:rect l="0" t="0" r="0" b="0"/>
              <a:pathLst>
                <a:path w="267891" h="26790">
                  <a:moveTo>
                    <a:pt x="0" y="0"/>
                  </a:moveTo>
                  <a:lnTo>
                    <a:pt x="41940" y="0"/>
                  </a:lnTo>
                  <a:lnTo>
                    <a:pt x="83453" y="0"/>
                  </a:lnTo>
                  <a:lnTo>
                    <a:pt x="108901" y="0"/>
                  </a:lnTo>
                  <a:lnTo>
                    <a:pt x="115538" y="2646"/>
                  </a:lnTo>
                  <a:lnTo>
                    <a:pt x="121795" y="6137"/>
                  </a:lnTo>
                  <a:lnTo>
                    <a:pt x="133897" y="8378"/>
                  </a:lnTo>
                  <a:lnTo>
                    <a:pt x="178430" y="8926"/>
                  </a:lnTo>
                  <a:lnTo>
                    <a:pt x="220264" y="8930"/>
                  </a:lnTo>
                  <a:lnTo>
                    <a:pt x="235148" y="8930"/>
                  </a:lnTo>
                  <a:lnTo>
                    <a:pt x="241101" y="11576"/>
                  </a:lnTo>
                  <a:lnTo>
                    <a:pt x="247054" y="15067"/>
                  </a:lnTo>
                  <a:lnTo>
                    <a:pt x="257197" y="17492"/>
                  </a:lnTo>
                  <a:lnTo>
                    <a:pt x="267889" y="17860"/>
                  </a:lnTo>
                  <a:lnTo>
                    <a:pt x="26789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64"/>
            <p:cNvSpPr/>
            <p:nvPr/>
          </p:nvSpPr>
          <p:spPr>
            <a:xfrm>
              <a:off x="3286125" y="3841008"/>
              <a:ext cx="276821" cy="186282"/>
            </a:xfrm>
            <a:custGeom>
              <a:avLst/>
              <a:gdLst/>
              <a:ahLst/>
              <a:cxnLst/>
              <a:rect l="0" t="0" r="0" b="0"/>
              <a:pathLst>
                <a:path w="276821" h="186282">
                  <a:moveTo>
                    <a:pt x="0" y="186281"/>
                  </a:moveTo>
                  <a:lnTo>
                    <a:pt x="0" y="177719"/>
                  </a:lnTo>
                  <a:lnTo>
                    <a:pt x="7689" y="177384"/>
                  </a:lnTo>
                  <a:lnTo>
                    <a:pt x="16509" y="169666"/>
                  </a:lnTo>
                  <a:lnTo>
                    <a:pt x="22200" y="168790"/>
                  </a:lnTo>
                  <a:lnTo>
                    <a:pt x="23730" y="167675"/>
                  </a:lnTo>
                  <a:lnTo>
                    <a:pt x="24749" y="165940"/>
                  </a:lnTo>
                  <a:lnTo>
                    <a:pt x="26386" y="160766"/>
                  </a:lnTo>
                  <a:lnTo>
                    <a:pt x="29256" y="160058"/>
                  </a:lnTo>
                  <a:lnTo>
                    <a:pt x="31410" y="159869"/>
                  </a:lnTo>
                  <a:lnTo>
                    <a:pt x="32846" y="158751"/>
                  </a:lnTo>
                  <a:lnTo>
                    <a:pt x="34442" y="154864"/>
                  </a:lnTo>
                  <a:lnTo>
                    <a:pt x="35860" y="153430"/>
                  </a:lnTo>
                  <a:lnTo>
                    <a:pt x="40081" y="151837"/>
                  </a:lnTo>
                  <a:lnTo>
                    <a:pt x="48035" y="150940"/>
                  </a:lnTo>
                  <a:lnTo>
                    <a:pt x="49883" y="149822"/>
                  </a:lnTo>
                  <a:lnTo>
                    <a:pt x="51115" y="148084"/>
                  </a:lnTo>
                  <a:lnTo>
                    <a:pt x="53475" y="143508"/>
                  </a:lnTo>
                  <a:lnTo>
                    <a:pt x="57832" y="138167"/>
                  </a:lnTo>
                  <a:lnTo>
                    <a:pt x="63076" y="135131"/>
                  </a:lnTo>
                  <a:lnTo>
                    <a:pt x="65863" y="134322"/>
                  </a:lnTo>
                  <a:lnTo>
                    <a:pt x="67721" y="132790"/>
                  </a:lnTo>
                  <a:lnTo>
                    <a:pt x="69786" y="128442"/>
                  </a:lnTo>
                  <a:lnTo>
                    <a:pt x="71329" y="126886"/>
                  </a:lnTo>
                  <a:lnTo>
                    <a:pt x="80435" y="123054"/>
                  </a:lnTo>
                  <a:lnTo>
                    <a:pt x="87223" y="117717"/>
                  </a:lnTo>
                  <a:lnTo>
                    <a:pt x="92674" y="116121"/>
                  </a:lnTo>
                  <a:lnTo>
                    <a:pt x="94525" y="114703"/>
                  </a:lnTo>
                  <a:lnTo>
                    <a:pt x="96581" y="110482"/>
                  </a:lnTo>
                  <a:lnTo>
                    <a:pt x="98122" y="108959"/>
                  </a:lnTo>
                  <a:lnTo>
                    <a:pt x="114434" y="98344"/>
                  </a:lnTo>
                  <a:lnTo>
                    <a:pt x="122889" y="91116"/>
                  </a:lnTo>
                  <a:lnTo>
                    <a:pt x="131221" y="87969"/>
                  </a:lnTo>
                  <a:lnTo>
                    <a:pt x="151820" y="72662"/>
                  </a:lnTo>
                  <a:lnTo>
                    <a:pt x="158973" y="70682"/>
                  </a:lnTo>
                  <a:lnTo>
                    <a:pt x="167516" y="64154"/>
                  </a:lnTo>
                  <a:lnTo>
                    <a:pt x="175863" y="61129"/>
                  </a:lnTo>
                  <a:lnTo>
                    <a:pt x="194311" y="46466"/>
                  </a:lnTo>
                  <a:lnTo>
                    <a:pt x="202654" y="43321"/>
                  </a:lnTo>
                  <a:lnTo>
                    <a:pt x="212581" y="35837"/>
                  </a:lnTo>
                  <a:lnTo>
                    <a:pt x="221100" y="33753"/>
                  </a:lnTo>
                  <a:lnTo>
                    <a:pt x="239715" y="17970"/>
                  </a:lnTo>
                  <a:lnTo>
                    <a:pt x="248668" y="16736"/>
                  </a:lnTo>
                  <a:lnTo>
                    <a:pt x="257600" y="8939"/>
                  </a:lnTo>
                  <a:lnTo>
                    <a:pt x="267771" y="7697"/>
                  </a:lnTo>
                  <a:lnTo>
                    <a:pt x="267880" y="0"/>
                  </a:lnTo>
                  <a:lnTo>
                    <a:pt x="276820" y="7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65"/>
            <p:cNvSpPr/>
            <p:nvPr/>
          </p:nvSpPr>
          <p:spPr>
            <a:xfrm>
              <a:off x="3687961" y="3830839"/>
              <a:ext cx="366118" cy="98225"/>
            </a:xfrm>
            <a:custGeom>
              <a:avLst/>
              <a:gdLst/>
              <a:ahLst/>
              <a:cxnLst/>
              <a:rect l="0" t="0" r="0" b="0"/>
              <a:pathLst>
                <a:path w="366118" h="98225">
                  <a:moveTo>
                    <a:pt x="366117" y="98224"/>
                  </a:moveTo>
                  <a:lnTo>
                    <a:pt x="356636" y="93483"/>
                  </a:lnTo>
                  <a:lnTo>
                    <a:pt x="353843" y="91094"/>
                  </a:lnTo>
                  <a:lnTo>
                    <a:pt x="348921" y="83984"/>
                  </a:lnTo>
                  <a:lnTo>
                    <a:pt x="344253" y="81973"/>
                  </a:lnTo>
                  <a:lnTo>
                    <a:pt x="333172" y="79690"/>
                  </a:lnTo>
                  <a:lnTo>
                    <a:pt x="324385" y="74321"/>
                  </a:lnTo>
                  <a:lnTo>
                    <a:pt x="315498" y="71298"/>
                  </a:lnTo>
                  <a:lnTo>
                    <a:pt x="305588" y="65551"/>
                  </a:lnTo>
                  <a:lnTo>
                    <a:pt x="291518" y="62415"/>
                  </a:lnTo>
                  <a:lnTo>
                    <a:pt x="277372" y="55615"/>
                  </a:lnTo>
                  <a:lnTo>
                    <a:pt x="253029" y="52662"/>
                  </a:lnTo>
                  <a:lnTo>
                    <a:pt x="241106" y="46523"/>
                  </a:lnTo>
                  <a:lnTo>
                    <a:pt x="200257" y="35573"/>
                  </a:lnTo>
                  <a:lnTo>
                    <a:pt x="187687" y="28815"/>
                  </a:lnTo>
                  <a:lnTo>
                    <a:pt x="144860" y="25801"/>
                  </a:lnTo>
                  <a:lnTo>
                    <a:pt x="119890" y="18685"/>
                  </a:lnTo>
                  <a:lnTo>
                    <a:pt x="102971" y="17888"/>
                  </a:lnTo>
                  <a:lnTo>
                    <a:pt x="97689" y="15225"/>
                  </a:lnTo>
                  <a:lnTo>
                    <a:pt x="92035" y="11726"/>
                  </a:lnTo>
                  <a:lnTo>
                    <a:pt x="80320" y="9479"/>
                  </a:lnTo>
                  <a:lnTo>
                    <a:pt x="50601" y="8936"/>
                  </a:lnTo>
                  <a:lnTo>
                    <a:pt x="44648" y="6285"/>
                  </a:lnTo>
                  <a:lnTo>
                    <a:pt x="37483" y="1239"/>
                  </a:lnTo>
                  <a:lnTo>
                    <a:pt x="28938" y="242"/>
                  </a:lnTo>
                  <a:lnTo>
                    <a:pt x="10316" y="0"/>
                  </a:lnTo>
                  <a:lnTo>
                    <a:pt x="9854" y="991"/>
                  </a:lnTo>
                  <a:lnTo>
                    <a:pt x="9340" y="4738"/>
                  </a:lnTo>
                  <a:lnTo>
                    <a:pt x="8211" y="6135"/>
                  </a:lnTo>
                  <a:lnTo>
                    <a:pt x="0" y="8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66"/>
            <p:cNvSpPr/>
            <p:nvPr/>
          </p:nvSpPr>
          <p:spPr>
            <a:xfrm>
              <a:off x="3750469" y="3670102"/>
              <a:ext cx="267891" cy="71438"/>
            </a:xfrm>
            <a:custGeom>
              <a:avLst/>
              <a:gdLst/>
              <a:ahLst/>
              <a:cxnLst/>
              <a:rect l="0" t="0" r="0" b="0"/>
              <a:pathLst>
                <a:path w="267891" h="71438">
                  <a:moveTo>
                    <a:pt x="0" y="71437"/>
                  </a:moveTo>
                  <a:lnTo>
                    <a:pt x="7688" y="71437"/>
                  </a:lnTo>
                  <a:lnTo>
                    <a:pt x="16509" y="63748"/>
                  </a:lnTo>
                  <a:lnTo>
                    <a:pt x="22200" y="62875"/>
                  </a:lnTo>
                  <a:lnTo>
                    <a:pt x="30169" y="62616"/>
                  </a:lnTo>
                  <a:lnTo>
                    <a:pt x="32019" y="61588"/>
                  </a:lnTo>
                  <a:lnTo>
                    <a:pt x="33252" y="59910"/>
                  </a:lnTo>
                  <a:lnTo>
                    <a:pt x="34074" y="57799"/>
                  </a:lnTo>
                  <a:lnTo>
                    <a:pt x="35615" y="56392"/>
                  </a:lnTo>
                  <a:lnTo>
                    <a:pt x="39972" y="54828"/>
                  </a:lnTo>
                  <a:lnTo>
                    <a:pt x="68483" y="52607"/>
                  </a:lnTo>
                  <a:lnTo>
                    <a:pt x="80371" y="46514"/>
                  </a:lnTo>
                  <a:lnTo>
                    <a:pt x="87533" y="45017"/>
                  </a:lnTo>
                  <a:lnTo>
                    <a:pt x="96077" y="38584"/>
                  </a:lnTo>
                  <a:lnTo>
                    <a:pt x="104425" y="36567"/>
                  </a:lnTo>
                  <a:lnTo>
                    <a:pt x="110241" y="36096"/>
                  </a:lnTo>
                  <a:lnTo>
                    <a:pt x="116134" y="33240"/>
                  </a:lnTo>
                  <a:lnTo>
                    <a:pt x="122061" y="29656"/>
                  </a:lnTo>
                  <a:lnTo>
                    <a:pt x="133949" y="27355"/>
                  </a:lnTo>
                  <a:lnTo>
                    <a:pt x="136925" y="27166"/>
                  </a:lnTo>
                  <a:lnTo>
                    <a:pt x="138908" y="26048"/>
                  </a:lnTo>
                  <a:lnTo>
                    <a:pt x="140230" y="24310"/>
                  </a:lnTo>
                  <a:lnTo>
                    <a:pt x="141111" y="22160"/>
                  </a:lnTo>
                  <a:lnTo>
                    <a:pt x="142692" y="20726"/>
                  </a:lnTo>
                  <a:lnTo>
                    <a:pt x="147093" y="19133"/>
                  </a:lnTo>
                  <a:lnTo>
                    <a:pt x="158003" y="17119"/>
                  </a:lnTo>
                  <a:lnTo>
                    <a:pt x="166760" y="11797"/>
                  </a:lnTo>
                  <a:lnTo>
                    <a:pt x="178608" y="9495"/>
                  </a:lnTo>
                  <a:lnTo>
                    <a:pt x="190503" y="9041"/>
                  </a:lnTo>
                  <a:lnTo>
                    <a:pt x="196454" y="6333"/>
                  </a:lnTo>
                  <a:lnTo>
                    <a:pt x="202407" y="2815"/>
                  </a:lnTo>
                  <a:lnTo>
                    <a:pt x="212548" y="370"/>
                  </a:lnTo>
                  <a:lnTo>
                    <a:pt x="256868" y="0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67"/>
            <p:cNvSpPr/>
            <p:nvPr/>
          </p:nvSpPr>
          <p:spPr>
            <a:xfrm>
              <a:off x="3750469" y="3455789"/>
              <a:ext cx="26790" cy="312540"/>
            </a:xfrm>
            <a:custGeom>
              <a:avLst/>
              <a:gdLst/>
              <a:ahLst/>
              <a:cxnLst/>
              <a:rect l="0" t="0" r="0" b="0"/>
              <a:pathLst>
                <a:path w="26790" h="312540">
                  <a:moveTo>
                    <a:pt x="0" y="0"/>
                  </a:moveTo>
                  <a:lnTo>
                    <a:pt x="13638" y="0"/>
                  </a:lnTo>
                  <a:lnTo>
                    <a:pt x="15045" y="992"/>
                  </a:lnTo>
                  <a:lnTo>
                    <a:pt x="15983" y="2646"/>
                  </a:lnTo>
                  <a:lnTo>
                    <a:pt x="17749" y="8562"/>
                  </a:lnTo>
                  <a:lnTo>
                    <a:pt x="22567" y="8821"/>
                  </a:lnTo>
                  <a:lnTo>
                    <a:pt x="23974" y="9849"/>
                  </a:lnTo>
                  <a:lnTo>
                    <a:pt x="26679" y="17489"/>
                  </a:lnTo>
                  <a:lnTo>
                    <a:pt x="26789" y="61232"/>
                  </a:lnTo>
                  <a:lnTo>
                    <a:pt x="26789" y="105796"/>
                  </a:lnTo>
                  <a:lnTo>
                    <a:pt x="26789" y="150444"/>
                  </a:lnTo>
                  <a:lnTo>
                    <a:pt x="26789" y="156142"/>
                  </a:lnTo>
                  <a:lnTo>
                    <a:pt x="25797" y="157673"/>
                  </a:lnTo>
                  <a:lnTo>
                    <a:pt x="24143" y="158693"/>
                  </a:lnTo>
                  <a:lnTo>
                    <a:pt x="19100" y="160331"/>
                  </a:lnTo>
                  <a:lnTo>
                    <a:pt x="18411" y="163201"/>
                  </a:lnTo>
                  <a:lnTo>
                    <a:pt x="17859" y="207461"/>
                  </a:lnTo>
                  <a:lnTo>
                    <a:pt x="17859" y="250172"/>
                  </a:lnTo>
                  <a:lnTo>
                    <a:pt x="17859" y="284474"/>
                  </a:lnTo>
                  <a:lnTo>
                    <a:pt x="26421" y="294279"/>
                  </a:lnTo>
                  <a:lnTo>
                    <a:pt x="26789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68"/>
            <p:cNvSpPr/>
            <p:nvPr/>
          </p:nvSpPr>
          <p:spPr>
            <a:xfrm>
              <a:off x="3607594" y="4214813"/>
              <a:ext cx="267891" cy="44649"/>
            </a:xfrm>
            <a:custGeom>
              <a:avLst/>
              <a:gdLst/>
              <a:ahLst/>
              <a:cxnLst/>
              <a:rect l="0" t="0" r="0" b="0"/>
              <a:pathLst>
                <a:path w="267891" h="44649">
                  <a:moveTo>
                    <a:pt x="0" y="44648"/>
                  </a:moveTo>
                  <a:lnTo>
                    <a:pt x="4740" y="39908"/>
                  </a:lnTo>
                  <a:lnTo>
                    <a:pt x="9713" y="37580"/>
                  </a:lnTo>
                  <a:lnTo>
                    <a:pt x="25406" y="35750"/>
                  </a:lnTo>
                  <a:lnTo>
                    <a:pt x="33645" y="29588"/>
                  </a:lnTo>
                  <a:lnTo>
                    <a:pt x="43003" y="27157"/>
                  </a:lnTo>
                  <a:lnTo>
                    <a:pt x="84588" y="26789"/>
                  </a:lnTo>
                  <a:lnTo>
                    <a:pt x="89849" y="24143"/>
                  </a:lnTo>
                  <a:lnTo>
                    <a:pt x="95495" y="20652"/>
                  </a:lnTo>
                  <a:lnTo>
                    <a:pt x="107204" y="18411"/>
                  </a:lnTo>
                  <a:lnTo>
                    <a:pt x="128361" y="17869"/>
                  </a:lnTo>
                  <a:lnTo>
                    <a:pt x="134109" y="15218"/>
                  </a:lnTo>
                  <a:lnTo>
                    <a:pt x="139971" y="11724"/>
                  </a:lnTo>
                  <a:lnTo>
                    <a:pt x="151819" y="9481"/>
                  </a:lnTo>
                  <a:lnTo>
                    <a:pt x="193549" y="8930"/>
                  </a:lnTo>
                  <a:lnTo>
                    <a:pt x="237133" y="8929"/>
                  </a:lnTo>
                  <a:lnTo>
                    <a:pt x="248635" y="8929"/>
                  </a:lnTo>
                  <a:lnTo>
                    <a:pt x="258557" y="368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69"/>
            <p:cNvSpPr/>
            <p:nvPr/>
          </p:nvSpPr>
          <p:spPr>
            <a:xfrm>
              <a:off x="3531012" y="3830836"/>
              <a:ext cx="139091" cy="446485"/>
            </a:xfrm>
            <a:custGeom>
              <a:avLst/>
              <a:gdLst/>
              <a:ahLst/>
              <a:cxnLst/>
              <a:rect l="0" t="0" r="0" b="0"/>
              <a:pathLst>
                <a:path w="139091" h="446485">
                  <a:moveTo>
                    <a:pt x="5144" y="0"/>
                  </a:moveTo>
                  <a:lnTo>
                    <a:pt x="0" y="0"/>
                  </a:lnTo>
                  <a:lnTo>
                    <a:pt x="9862" y="0"/>
                  </a:lnTo>
                  <a:lnTo>
                    <a:pt x="11266" y="992"/>
                  </a:lnTo>
                  <a:lnTo>
                    <a:pt x="12202" y="2646"/>
                  </a:lnTo>
                  <a:lnTo>
                    <a:pt x="13704" y="7689"/>
                  </a:lnTo>
                  <a:lnTo>
                    <a:pt x="16556" y="8378"/>
                  </a:lnTo>
                  <a:lnTo>
                    <a:pt x="18705" y="8562"/>
                  </a:lnTo>
                  <a:lnTo>
                    <a:pt x="20138" y="9677"/>
                  </a:lnTo>
                  <a:lnTo>
                    <a:pt x="22626" y="16586"/>
                  </a:lnTo>
                  <a:lnTo>
                    <a:pt x="22970" y="25436"/>
                  </a:lnTo>
                  <a:lnTo>
                    <a:pt x="23974" y="25887"/>
                  </a:lnTo>
                  <a:lnTo>
                    <a:pt x="27734" y="26388"/>
                  </a:lnTo>
                  <a:lnTo>
                    <a:pt x="29134" y="27514"/>
                  </a:lnTo>
                  <a:lnTo>
                    <a:pt x="30689" y="31410"/>
                  </a:lnTo>
                  <a:lnTo>
                    <a:pt x="31933" y="66844"/>
                  </a:lnTo>
                  <a:lnTo>
                    <a:pt x="32926" y="68376"/>
                  </a:lnTo>
                  <a:lnTo>
                    <a:pt x="34579" y="69396"/>
                  </a:lnTo>
                  <a:lnTo>
                    <a:pt x="36674" y="70076"/>
                  </a:lnTo>
                  <a:lnTo>
                    <a:pt x="38070" y="71522"/>
                  </a:lnTo>
                  <a:lnTo>
                    <a:pt x="40495" y="79006"/>
                  </a:lnTo>
                  <a:lnTo>
                    <a:pt x="40863" y="122946"/>
                  </a:lnTo>
                  <a:lnTo>
                    <a:pt x="40863" y="138198"/>
                  </a:lnTo>
                  <a:lnTo>
                    <a:pt x="43509" y="143442"/>
                  </a:lnTo>
                  <a:lnTo>
                    <a:pt x="48552" y="150153"/>
                  </a:lnTo>
                  <a:lnTo>
                    <a:pt x="49684" y="159348"/>
                  </a:lnTo>
                  <a:lnTo>
                    <a:pt x="49793" y="187044"/>
                  </a:lnTo>
                  <a:lnTo>
                    <a:pt x="55930" y="194557"/>
                  </a:lnTo>
                  <a:lnTo>
                    <a:pt x="58614" y="204902"/>
                  </a:lnTo>
                  <a:lnTo>
                    <a:pt x="58719" y="218673"/>
                  </a:lnTo>
                  <a:lnTo>
                    <a:pt x="59713" y="220196"/>
                  </a:lnTo>
                  <a:lnTo>
                    <a:pt x="61367" y="221211"/>
                  </a:lnTo>
                  <a:lnTo>
                    <a:pt x="63462" y="221888"/>
                  </a:lnTo>
                  <a:lnTo>
                    <a:pt x="64858" y="223332"/>
                  </a:lnTo>
                  <a:lnTo>
                    <a:pt x="67284" y="230812"/>
                  </a:lnTo>
                  <a:lnTo>
                    <a:pt x="67544" y="236510"/>
                  </a:lnTo>
                  <a:lnTo>
                    <a:pt x="68572" y="238040"/>
                  </a:lnTo>
                  <a:lnTo>
                    <a:pt x="70249" y="239061"/>
                  </a:lnTo>
                  <a:lnTo>
                    <a:pt x="72360" y="239741"/>
                  </a:lnTo>
                  <a:lnTo>
                    <a:pt x="73767" y="241187"/>
                  </a:lnTo>
                  <a:lnTo>
                    <a:pt x="75331" y="245439"/>
                  </a:lnTo>
                  <a:lnTo>
                    <a:pt x="76549" y="263214"/>
                  </a:lnTo>
                  <a:lnTo>
                    <a:pt x="77552" y="264773"/>
                  </a:lnTo>
                  <a:lnTo>
                    <a:pt x="79213" y="265812"/>
                  </a:lnTo>
                  <a:lnTo>
                    <a:pt x="81312" y="266505"/>
                  </a:lnTo>
                  <a:lnTo>
                    <a:pt x="82712" y="267959"/>
                  </a:lnTo>
                  <a:lnTo>
                    <a:pt x="85143" y="275457"/>
                  </a:lnTo>
                  <a:lnTo>
                    <a:pt x="85402" y="281157"/>
                  </a:lnTo>
                  <a:lnTo>
                    <a:pt x="86431" y="282688"/>
                  </a:lnTo>
                  <a:lnTo>
                    <a:pt x="88109" y="283709"/>
                  </a:lnTo>
                  <a:lnTo>
                    <a:pt x="90220" y="284389"/>
                  </a:lnTo>
                  <a:lnTo>
                    <a:pt x="91627" y="285835"/>
                  </a:lnTo>
                  <a:lnTo>
                    <a:pt x="94070" y="293319"/>
                  </a:lnTo>
                  <a:lnTo>
                    <a:pt x="94331" y="299017"/>
                  </a:lnTo>
                  <a:lnTo>
                    <a:pt x="95360" y="300547"/>
                  </a:lnTo>
                  <a:lnTo>
                    <a:pt x="97038" y="301568"/>
                  </a:lnTo>
                  <a:lnTo>
                    <a:pt x="99149" y="302249"/>
                  </a:lnTo>
                  <a:lnTo>
                    <a:pt x="100556" y="303695"/>
                  </a:lnTo>
                  <a:lnTo>
                    <a:pt x="103000" y="311178"/>
                  </a:lnTo>
                  <a:lnTo>
                    <a:pt x="103371" y="355310"/>
                  </a:lnTo>
                  <a:lnTo>
                    <a:pt x="103371" y="375014"/>
                  </a:lnTo>
                  <a:lnTo>
                    <a:pt x="112268" y="383944"/>
                  </a:lnTo>
                  <a:lnTo>
                    <a:pt x="112301" y="401458"/>
                  </a:lnTo>
                  <a:lnTo>
                    <a:pt x="120862" y="410388"/>
                  </a:lnTo>
                  <a:lnTo>
                    <a:pt x="121227" y="424324"/>
                  </a:lnTo>
                  <a:lnTo>
                    <a:pt x="122220" y="425758"/>
                  </a:lnTo>
                  <a:lnTo>
                    <a:pt x="123875" y="426713"/>
                  </a:lnTo>
                  <a:lnTo>
                    <a:pt x="128918" y="428247"/>
                  </a:lnTo>
                  <a:lnTo>
                    <a:pt x="129608" y="431103"/>
                  </a:lnTo>
                  <a:lnTo>
                    <a:pt x="130128" y="437177"/>
                  </a:lnTo>
                  <a:lnTo>
                    <a:pt x="134891" y="437443"/>
                  </a:lnTo>
                  <a:lnTo>
                    <a:pt x="136291" y="438472"/>
                  </a:lnTo>
                  <a:lnTo>
                    <a:pt x="139090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0"/>
            <p:cNvSpPr/>
            <p:nvPr/>
          </p:nvSpPr>
          <p:spPr>
            <a:xfrm>
              <a:off x="3714750" y="3884414"/>
              <a:ext cx="151806" cy="303610"/>
            </a:xfrm>
            <a:custGeom>
              <a:avLst/>
              <a:gdLst/>
              <a:ahLst/>
              <a:cxnLst/>
              <a:rect l="0" t="0" r="0" b="0"/>
              <a:pathLst>
                <a:path w="151806" h="303610">
                  <a:moveTo>
                    <a:pt x="151805" y="303609"/>
                  </a:moveTo>
                  <a:lnTo>
                    <a:pt x="144116" y="295921"/>
                  </a:lnTo>
                  <a:lnTo>
                    <a:pt x="142984" y="287100"/>
                  </a:lnTo>
                  <a:lnTo>
                    <a:pt x="142907" y="281410"/>
                  </a:lnTo>
                  <a:lnTo>
                    <a:pt x="141905" y="279880"/>
                  </a:lnTo>
                  <a:lnTo>
                    <a:pt x="140243" y="278860"/>
                  </a:lnTo>
                  <a:lnTo>
                    <a:pt x="138144" y="278180"/>
                  </a:lnTo>
                  <a:lnTo>
                    <a:pt x="136744" y="276735"/>
                  </a:lnTo>
                  <a:lnTo>
                    <a:pt x="134314" y="269251"/>
                  </a:lnTo>
                  <a:lnTo>
                    <a:pt x="133977" y="255581"/>
                  </a:lnTo>
                  <a:lnTo>
                    <a:pt x="132975" y="253731"/>
                  </a:lnTo>
                  <a:lnTo>
                    <a:pt x="131314" y="252498"/>
                  </a:lnTo>
                  <a:lnTo>
                    <a:pt x="129214" y="251676"/>
                  </a:lnTo>
                  <a:lnTo>
                    <a:pt x="127815" y="250136"/>
                  </a:lnTo>
                  <a:lnTo>
                    <a:pt x="124269" y="241033"/>
                  </a:lnTo>
                  <a:lnTo>
                    <a:pt x="117360" y="233535"/>
                  </a:lnTo>
                  <a:lnTo>
                    <a:pt x="115345" y="225312"/>
                  </a:lnTo>
                  <a:lnTo>
                    <a:pt x="99580" y="206768"/>
                  </a:lnTo>
                  <a:lnTo>
                    <a:pt x="97502" y="198527"/>
                  </a:lnTo>
                  <a:lnTo>
                    <a:pt x="90573" y="189169"/>
                  </a:lnTo>
                  <a:lnTo>
                    <a:pt x="89549" y="180720"/>
                  </a:lnTo>
                  <a:lnTo>
                    <a:pt x="89409" y="175239"/>
                  </a:lnTo>
                  <a:lnTo>
                    <a:pt x="88379" y="173381"/>
                  </a:lnTo>
                  <a:lnTo>
                    <a:pt x="86701" y="172142"/>
                  </a:lnTo>
                  <a:lnTo>
                    <a:pt x="84589" y="171316"/>
                  </a:lnTo>
                  <a:lnTo>
                    <a:pt x="83182" y="169773"/>
                  </a:lnTo>
                  <a:lnTo>
                    <a:pt x="80738" y="162121"/>
                  </a:lnTo>
                  <a:lnTo>
                    <a:pt x="80477" y="156405"/>
                  </a:lnTo>
                  <a:lnTo>
                    <a:pt x="79448" y="154871"/>
                  </a:lnTo>
                  <a:lnTo>
                    <a:pt x="77770" y="153849"/>
                  </a:lnTo>
                  <a:lnTo>
                    <a:pt x="75659" y="153168"/>
                  </a:lnTo>
                  <a:lnTo>
                    <a:pt x="74252" y="151721"/>
                  </a:lnTo>
                  <a:lnTo>
                    <a:pt x="72688" y="147468"/>
                  </a:lnTo>
                  <a:lnTo>
                    <a:pt x="71548" y="135590"/>
                  </a:lnTo>
                  <a:lnTo>
                    <a:pt x="70519" y="135041"/>
                  </a:lnTo>
                  <a:lnTo>
                    <a:pt x="66729" y="134433"/>
                  </a:lnTo>
                  <a:lnTo>
                    <a:pt x="65322" y="133278"/>
                  </a:lnTo>
                  <a:lnTo>
                    <a:pt x="62879" y="126300"/>
                  </a:lnTo>
                  <a:lnTo>
                    <a:pt x="62618" y="120656"/>
                  </a:lnTo>
                  <a:lnTo>
                    <a:pt x="61589" y="119132"/>
                  </a:lnTo>
                  <a:lnTo>
                    <a:pt x="59911" y="118117"/>
                  </a:lnTo>
                  <a:lnTo>
                    <a:pt x="57800" y="117440"/>
                  </a:lnTo>
                  <a:lnTo>
                    <a:pt x="56393" y="115996"/>
                  </a:lnTo>
                  <a:lnTo>
                    <a:pt x="53949" y="108516"/>
                  </a:lnTo>
                  <a:lnTo>
                    <a:pt x="53688" y="102819"/>
                  </a:lnTo>
                  <a:lnTo>
                    <a:pt x="52659" y="101288"/>
                  </a:lnTo>
                  <a:lnTo>
                    <a:pt x="50981" y="100268"/>
                  </a:lnTo>
                  <a:lnTo>
                    <a:pt x="45899" y="98630"/>
                  </a:lnTo>
                  <a:lnTo>
                    <a:pt x="45205" y="95760"/>
                  </a:lnTo>
                  <a:lnTo>
                    <a:pt x="44759" y="85833"/>
                  </a:lnTo>
                  <a:lnTo>
                    <a:pt x="43730" y="84011"/>
                  </a:lnTo>
                  <a:lnTo>
                    <a:pt x="42051" y="82797"/>
                  </a:lnTo>
                  <a:lnTo>
                    <a:pt x="36969" y="80847"/>
                  </a:lnTo>
                  <a:lnTo>
                    <a:pt x="36275" y="77935"/>
                  </a:lnTo>
                  <a:lnTo>
                    <a:pt x="35728" y="63862"/>
                  </a:lnTo>
                  <a:lnTo>
                    <a:pt x="27157" y="53981"/>
                  </a:lnTo>
                  <a:lnTo>
                    <a:pt x="26898" y="48957"/>
                  </a:lnTo>
                  <a:lnTo>
                    <a:pt x="25870" y="47521"/>
                  </a:lnTo>
                  <a:lnTo>
                    <a:pt x="24192" y="46563"/>
                  </a:lnTo>
                  <a:lnTo>
                    <a:pt x="22081" y="45925"/>
                  </a:lnTo>
                  <a:lnTo>
                    <a:pt x="20674" y="44507"/>
                  </a:lnTo>
                  <a:lnTo>
                    <a:pt x="15770" y="35103"/>
                  </a:lnTo>
                  <a:lnTo>
                    <a:pt x="9330" y="27276"/>
                  </a:lnTo>
                  <a:lnTo>
                    <a:pt x="8965" y="19143"/>
                  </a:lnTo>
                  <a:lnTo>
                    <a:pt x="7961" y="18716"/>
                  </a:lnTo>
                  <a:lnTo>
                    <a:pt x="4200" y="18240"/>
                  </a:lnTo>
                  <a:lnTo>
                    <a:pt x="2800" y="17121"/>
                  </a:lnTo>
                  <a:lnTo>
                    <a:pt x="10" y="89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1"/>
            <p:cNvSpPr/>
            <p:nvPr/>
          </p:nvSpPr>
          <p:spPr>
            <a:xfrm>
              <a:off x="3991570" y="3625453"/>
              <a:ext cx="142876" cy="312540"/>
            </a:xfrm>
            <a:custGeom>
              <a:avLst/>
              <a:gdLst/>
              <a:ahLst/>
              <a:cxnLst/>
              <a:rect l="0" t="0" r="0" b="0"/>
              <a:pathLst>
                <a:path w="142876" h="312540">
                  <a:moveTo>
                    <a:pt x="0" y="35719"/>
                  </a:moveTo>
                  <a:lnTo>
                    <a:pt x="7689" y="28030"/>
                  </a:lnTo>
                  <a:lnTo>
                    <a:pt x="16510" y="26898"/>
                  </a:lnTo>
                  <a:lnTo>
                    <a:pt x="25430" y="19110"/>
                  </a:lnTo>
                  <a:lnTo>
                    <a:pt x="35316" y="17892"/>
                  </a:lnTo>
                  <a:lnTo>
                    <a:pt x="40340" y="17869"/>
                  </a:lnTo>
                  <a:lnTo>
                    <a:pt x="41776" y="16874"/>
                  </a:lnTo>
                  <a:lnTo>
                    <a:pt x="42734" y="15218"/>
                  </a:lnTo>
                  <a:lnTo>
                    <a:pt x="43372" y="13122"/>
                  </a:lnTo>
                  <a:lnTo>
                    <a:pt x="44790" y="11724"/>
                  </a:lnTo>
                  <a:lnTo>
                    <a:pt x="52225" y="9298"/>
                  </a:lnTo>
                  <a:lnTo>
                    <a:pt x="74902" y="8931"/>
                  </a:lnTo>
                  <a:lnTo>
                    <a:pt x="76724" y="7938"/>
                  </a:lnTo>
                  <a:lnTo>
                    <a:pt x="77938" y="6284"/>
                  </a:lnTo>
                  <a:lnTo>
                    <a:pt x="80225" y="368"/>
                  </a:lnTo>
                  <a:lnTo>
                    <a:pt x="89297" y="0"/>
                  </a:lnTo>
                  <a:lnTo>
                    <a:pt x="89297" y="4741"/>
                  </a:lnTo>
                  <a:lnTo>
                    <a:pt x="90289" y="6137"/>
                  </a:lnTo>
                  <a:lnTo>
                    <a:pt x="91943" y="7068"/>
                  </a:lnTo>
                  <a:lnTo>
                    <a:pt x="97859" y="8821"/>
                  </a:lnTo>
                  <a:lnTo>
                    <a:pt x="98226" y="31152"/>
                  </a:lnTo>
                  <a:lnTo>
                    <a:pt x="99219" y="32674"/>
                  </a:lnTo>
                  <a:lnTo>
                    <a:pt x="100872" y="33690"/>
                  </a:lnTo>
                  <a:lnTo>
                    <a:pt x="102967" y="34366"/>
                  </a:lnTo>
                  <a:lnTo>
                    <a:pt x="104364" y="35809"/>
                  </a:lnTo>
                  <a:lnTo>
                    <a:pt x="106788" y="43289"/>
                  </a:lnTo>
                  <a:lnTo>
                    <a:pt x="107157" y="86572"/>
                  </a:lnTo>
                  <a:lnTo>
                    <a:pt x="107157" y="92386"/>
                  </a:lnTo>
                  <a:lnTo>
                    <a:pt x="108149" y="94333"/>
                  </a:lnTo>
                  <a:lnTo>
                    <a:pt x="109802" y="95631"/>
                  </a:lnTo>
                  <a:lnTo>
                    <a:pt x="111897" y="96496"/>
                  </a:lnTo>
                  <a:lnTo>
                    <a:pt x="113293" y="98065"/>
                  </a:lnTo>
                  <a:lnTo>
                    <a:pt x="114845" y="102454"/>
                  </a:lnTo>
                  <a:lnTo>
                    <a:pt x="116083" y="145855"/>
                  </a:lnTo>
                  <a:lnTo>
                    <a:pt x="116085" y="154782"/>
                  </a:lnTo>
                  <a:lnTo>
                    <a:pt x="118731" y="160735"/>
                  </a:lnTo>
                  <a:lnTo>
                    <a:pt x="122223" y="166688"/>
                  </a:lnTo>
                  <a:lnTo>
                    <a:pt x="124464" y="178594"/>
                  </a:lnTo>
                  <a:lnTo>
                    <a:pt x="125015" y="217657"/>
                  </a:lnTo>
                  <a:lnTo>
                    <a:pt x="127661" y="223406"/>
                  </a:lnTo>
                  <a:lnTo>
                    <a:pt x="131152" y="229268"/>
                  </a:lnTo>
                  <a:lnTo>
                    <a:pt x="133394" y="241116"/>
                  </a:lnTo>
                  <a:lnTo>
                    <a:pt x="133946" y="284357"/>
                  </a:lnTo>
                  <a:lnTo>
                    <a:pt x="133946" y="302248"/>
                  </a:lnTo>
                  <a:lnTo>
                    <a:pt x="142875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172"/>
          <p:cNvSpPr/>
          <p:nvPr/>
        </p:nvSpPr>
        <p:spPr>
          <a:xfrm>
            <a:off x="3251694" y="3446862"/>
            <a:ext cx="480500" cy="749688"/>
          </a:xfrm>
          <a:custGeom>
            <a:avLst/>
            <a:gdLst/>
            <a:ahLst/>
            <a:cxnLst/>
            <a:rect l="0" t="0" r="0" b="0"/>
            <a:pathLst>
              <a:path w="480500" h="749688">
                <a:moveTo>
                  <a:pt x="43361" y="357185"/>
                </a:moveTo>
                <a:lnTo>
                  <a:pt x="35672" y="357185"/>
                </a:lnTo>
                <a:lnTo>
                  <a:pt x="42228" y="349496"/>
                </a:lnTo>
                <a:lnTo>
                  <a:pt x="50266" y="347508"/>
                </a:lnTo>
                <a:lnTo>
                  <a:pt x="59518" y="342191"/>
                </a:lnTo>
                <a:lnTo>
                  <a:pt x="94542" y="336847"/>
                </a:lnTo>
                <a:lnTo>
                  <a:pt x="102819" y="333263"/>
                </a:lnTo>
                <a:lnTo>
                  <a:pt x="125323" y="330773"/>
                </a:lnTo>
                <a:lnTo>
                  <a:pt x="167876" y="339316"/>
                </a:lnTo>
                <a:lnTo>
                  <a:pt x="163487" y="334582"/>
                </a:lnTo>
                <a:lnTo>
                  <a:pt x="158597" y="332257"/>
                </a:lnTo>
                <a:lnTo>
                  <a:pt x="117600" y="330418"/>
                </a:lnTo>
                <a:lnTo>
                  <a:pt x="73003" y="330397"/>
                </a:lnTo>
                <a:lnTo>
                  <a:pt x="29407" y="330396"/>
                </a:lnTo>
                <a:lnTo>
                  <a:pt x="22938" y="330396"/>
                </a:lnTo>
                <a:lnTo>
                  <a:pt x="16755" y="327750"/>
                </a:lnTo>
                <a:lnTo>
                  <a:pt x="8176" y="321834"/>
                </a:lnTo>
                <a:lnTo>
                  <a:pt x="0" y="321498"/>
                </a:lnTo>
                <a:lnTo>
                  <a:pt x="41215" y="321466"/>
                </a:lnTo>
                <a:lnTo>
                  <a:pt x="85181" y="321466"/>
                </a:lnTo>
                <a:lnTo>
                  <a:pt x="108875" y="322458"/>
                </a:lnTo>
                <a:lnTo>
                  <a:pt x="144042" y="330028"/>
                </a:lnTo>
                <a:lnTo>
                  <a:pt x="164234" y="330390"/>
                </a:lnTo>
                <a:lnTo>
                  <a:pt x="120541" y="330396"/>
                </a:lnTo>
                <a:lnTo>
                  <a:pt x="94022" y="331388"/>
                </a:lnTo>
                <a:lnTo>
                  <a:pt x="77033" y="337464"/>
                </a:lnTo>
                <a:lnTo>
                  <a:pt x="32585" y="339322"/>
                </a:lnTo>
                <a:lnTo>
                  <a:pt x="25916" y="339325"/>
                </a:lnTo>
                <a:lnTo>
                  <a:pt x="68951" y="339326"/>
                </a:lnTo>
                <a:lnTo>
                  <a:pt x="91337" y="340318"/>
                </a:lnTo>
                <a:lnTo>
                  <a:pt x="129342" y="349002"/>
                </a:lnTo>
                <a:lnTo>
                  <a:pt x="141521" y="355275"/>
                </a:lnTo>
                <a:lnTo>
                  <a:pt x="148740" y="356807"/>
                </a:lnTo>
                <a:lnTo>
                  <a:pt x="149332" y="357926"/>
                </a:lnTo>
                <a:lnTo>
                  <a:pt x="150361" y="364840"/>
                </a:lnTo>
                <a:lnTo>
                  <a:pt x="138075" y="378432"/>
                </a:lnTo>
                <a:lnTo>
                  <a:pt x="132419" y="381511"/>
                </a:lnTo>
                <a:lnTo>
                  <a:pt x="126599" y="383871"/>
                </a:lnTo>
                <a:lnTo>
                  <a:pt x="117743" y="389786"/>
                </a:lnTo>
                <a:lnTo>
                  <a:pt x="93776" y="399759"/>
                </a:lnTo>
                <a:lnTo>
                  <a:pt x="81890" y="407062"/>
                </a:lnTo>
                <a:lnTo>
                  <a:pt x="63245" y="412678"/>
                </a:lnTo>
                <a:lnTo>
                  <a:pt x="54454" y="418307"/>
                </a:lnTo>
                <a:lnTo>
                  <a:pt x="43785" y="419657"/>
                </a:lnTo>
                <a:lnTo>
                  <a:pt x="43444" y="424830"/>
                </a:lnTo>
                <a:lnTo>
                  <a:pt x="43398" y="422637"/>
                </a:lnTo>
                <a:lnTo>
                  <a:pt x="44378" y="421656"/>
                </a:lnTo>
                <a:lnTo>
                  <a:pt x="48112" y="420566"/>
                </a:lnTo>
                <a:lnTo>
                  <a:pt x="68269" y="418752"/>
                </a:lnTo>
                <a:lnTo>
                  <a:pt x="89758" y="412011"/>
                </a:lnTo>
                <a:lnTo>
                  <a:pt x="102649" y="410017"/>
                </a:lnTo>
                <a:lnTo>
                  <a:pt x="114750" y="403744"/>
                </a:lnTo>
                <a:lnTo>
                  <a:pt x="123682" y="401843"/>
                </a:lnTo>
                <a:lnTo>
                  <a:pt x="123714" y="406576"/>
                </a:lnTo>
                <a:lnTo>
                  <a:pt x="122727" y="407972"/>
                </a:lnTo>
                <a:lnTo>
                  <a:pt x="121076" y="408902"/>
                </a:lnTo>
                <a:lnTo>
                  <a:pt x="118983" y="409523"/>
                </a:lnTo>
                <a:lnTo>
                  <a:pt x="105635" y="417667"/>
                </a:lnTo>
                <a:lnTo>
                  <a:pt x="89176" y="424033"/>
                </a:lnTo>
                <a:lnTo>
                  <a:pt x="70695" y="435086"/>
                </a:lnTo>
                <a:lnTo>
                  <a:pt x="55339" y="438219"/>
                </a:lnTo>
                <a:lnTo>
                  <a:pt x="43375" y="444556"/>
                </a:lnTo>
                <a:lnTo>
                  <a:pt x="34586" y="446448"/>
                </a:lnTo>
                <a:lnTo>
                  <a:pt x="46873" y="446479"/>
                </a:lnTo>
                <a:lnTo>
                  <a:pt x="52529" y="443835"/>
                </a:lnTo>
                <a:lnTo>
                  <a:pt x="55426" y="441741"/>
                </a:lnTo>
                <a:lnTo>
                  <a:pt x="98310" y="429973"/>
                </a:lnTo>
                <a:lnTo>
                  <a:pt x="117641" y="427897"/>
                </a:lnTo>
                <a:lnTo>
                  <a:pt x="135224" y="420969"/>
                </a:lnTo>
                <a:lnTo>
                  <a:pt x="150470" y="419696"/>
                </a:lnTo>
                <a:lnTo>
                  <a:pt x="150503" y="424434"/>
                </a:lnTo>
                <a:lnTo>
                  <a:pt x="149515" y="425830"/>
                </a:lnTo>
                <a:lnTo>
                  <a:pt x="147865" y="426761"/>
                </a:lnTo>
                <a:lnTo>
                  <a:pt x="145772" y="427381"/>
                </a:lnTo>
                <a:lnTo>
                  <a:pt x="132424" y="435527"/>
                </a:lnTo>
                <a:lnTo>
                  <a:pt x="125446" y="437152"/>
                </a:lnTo>
                <a:lnTo>
                  <a:pt x="116938" y="443610"/>
                </a:lnTo>
                <a:lnTo>
                  <a:pt x="108597" y="445631"/>
                </a:lnTo>
                <a:lnTo>
                  <a:pt x="96952" y="446481"/>
                </a:lnTo>
                <a:lnTo>
                  <a:pt x="101683" y="441741"/>
                </a:lnTo>
                <a:lnTo>
                  <a:pt x="106654" y="439414"/>
                </a:lnTo>
                <a:lnTo>
                  <a:pt x="109369" y="438793"/>
                </a:lnTo>
                <a:lnTo>
                  <a:pt x="123797" y="430648"/>
                </a:lnTo>
                <a:lnTo>
                  <a:pt x="126751" y="429973"/>
                </a:lnTo>
                <a:lnTo>
                  <a:pt x="157587" y="410583"/>
                </a:lnTo>
                <a:lnTo>
                  <a:pt x="164573" y="405722"/>
                </a:lnTo>
                <a:lnTo>
                  <a:pt x="177142" y="399956"/>
                </a:lnTo>
                <a:lnTo>
                  <a:pt x="195165" y="383974"/>
                </a:lnTo>
                <a:lnTo>
                  <a:pt x="177683" y="383974"/>
                </a:lnTo>
                <a:lnTo>
                  <a:pt x="168410" y="375076"/>
                </a:lnTo>
                <a:lnTo>
                  <a:pt x="168379" y="367359"/>
                </a:lnTo>
                <a:lnTo>
                  <a:pt x="169370" y="366944"/>
                </a:lnTo>
                <a:lnTo>
                  <a:pt x="173117" y="366483"/>
                </a:lnTo>
                <a:lnTo>
                  <a:pt x="174514" y="365368"/>
                </a:lnTo>
                <a:lnTo>
                  <a:pt x="176065" y="361483"/>
                </a:lnTo>
                <a:lnTo>
                  <a:pt x="177471" y="360051"/>
                </a:lnTo>
                <a:lnTo>
                  <a:pt x="181679" y="358458"/>
                </a:lnTo>
                <a:lnTo>
                  <a:pt x="192465" y="356444"/>
                </a:lnTo>
                <a:lnTo>
                  <a:pt x="201200" y="351122"/>
                </a:lnTo>
                <a:lnTo>
                  <a:pt x="213041" y="348821"/>
                </a:lnTo>
                <a:lnTo>
                  <a:pt x="216012" y="348633"/>
                </a:lnTo>
                <a:lnTo>
                  <a:pt x="221959" y="345777"/>
                </a:lnTo>
                <a:lnTo>
                  <a:pt x="224934" y="343627"/>
                </a:lnTo>
                <a:lnTo>
                  <a:pt x="245738" y="339703"/>
                </a:lnTo>
                <a:lnTo>
                  <a:pt x="265230" y="339329"/>
                </a:lnTo>
                <a:lnTo>
                  <a:pt x="236712" y="339326"/>
                </a:lnTo>
                <a:lnTo>
                  <a:pt x="230828" y="341971"/>
                </a:lnTo>
                <a:lnTo>
                  <a:pt x="224906" y="345462"/>
                </a:lnTo>
                <a:lnTo>
                  <a:pt x="215002" y="347428"/>
                </a:lnTo>
                <a:lnTo>
                  <a:pt x="177426" y="348255"/>
                </a:lnTo>
                <a:lnTo>
                  <a:pt x="185005" y="340567"/>
                </a:lnTo>
                <a:lnTo>
                  <a:pt x="219224" y="331245"/>
                </a:lnTo>
                <a:lnTo>
                  <a:pt x="260569" y="330418"/>
                </a:lnTo>
                <a:lnTo>
                  <a:pt x="302199" y="330396"/>
                </a:lnTo>
                <a:lnTo>
                  <a:pt x="302285" y="335136"/>
                </a:lnTo>
                <a:lnTo>
                  <a:pt x="301305" y="336533"/>
                </a:lnTo>
                <a:lnTo>
                  <a:pt x="299660" y="337464"/>
                </a:lnTo>
                <a:lnTo>
                  <a:pt x="289889" y="338958"/>
                </a:lnTo>
                <a:lnTo>
                  <a:pt x="272510" y="339293"/>
                </a:lnTo>
                <a:lnTo>
                  <a:pt x="266583" y="341957"/>
                </a:lnTo>
                <a:lnTo>
                  <a:pt x="260641" y="345456"/>
                </a:lnTo>
                <a:lnTo>
                  <a:pt x="250506" y="347887"/>
                </a:lnTo>
                <a:lnTo>
                  <a:pt x="231004" y="348255"/>
                </a:lnTo>
                <a:lnTo>
                  <a:pt x="251878" y="348255"/>
                </a:lnTo>
                <a:lnTo>
                  <a:pt x="269794" y="343111"/>
                </a:lnTo>
                <a:lnTo>
                  <a:pt x="312955" y="348178"/>
                </a:lnTo>
                <a:lnTo>
                  <a:pt x="322780" y="348233"/>
                </a:lnTo>
                <a:lnTo>
                  <a:pt x="324890" y="349232"/>
                </a:lnTo>
                <a:lnTo>
                  <a:pt x="326298" y="350891"/>
                </a:lnTo>
                <a:lnTo>
                  <a:pt x="327235" y="352989"/>
                </a:lnTo>
                <a:lnTo>
                  <a:pt x="328853" y="354388"/>
                </a:lnTo>
                <a:lnTo>
                  <a:pt x="337917" y="357153"/>
                </a:lnTo>
                <a:lnTo>
                  <a:pt x="325600" y="357182"/>
                </a:lnTo>
                <a:lnTo>
                  <a:pt x="319944" y="359830"/>
                </a:lnTo>
                <a:lnTo>
                  <a:pt x="314122" y="363321"/>
                </a:lnTo>
                <a:lnTo>
                  <a:pt x="302301" y="365563"/>
                </a:lnTo>
                <a:lnTo>
                  <a:pt x="257710" y="366115"/>
                </a:lnTo>
                <a:lnTo>
                  <a:pt x="262425" y="361374"/>
                </a:lnTo>
                <a:lnTo>
                  <a:pt x="267392" y="359047"/>
                </a:lnTo>
                <a:lnTo>
                  <a:pt x="309395" y="357199"/>
                </a:lnTo>
                <a:lnTo>
                  <a:pt x="344806" y="357185"/>
                </a:lnTo>
                <a:lnTo>
                  <a:pt x="354469" y="364874"/>
                </a:lnTo>
                <a:lnTo>
                  <a:pt x="363463" y="366006"/>
                </a:lnTo>
                <a:lnTo>
                  <a:pt x="343500" y="366114"/>
                </a:lnTo>
                <a:lnTo>
                  <a:pt x="337821" y="368760"/>
                </a:lnTo>
                <a:lnTo>
                  <a:pt x="334918" y="370855"/>
                </a:lnTo>
                <a:lnTo>
                  <a:pt x="331990" y="371259"/>
                </a:lnTo>
                <a:lnTo>
                  <a:pt x="326091" y="369062"/>
                </a:lnTo>
                <a:lnTo>
                  <a:pt x="323129" y="369072"/>
                </a:lnTo>
                <a:lnTo>
                  <a:pt x="305295" y="374389"/>
                </a:lnTo>
                <a:lnTo>
                  <a:pt x="293406" y="375043"/>
                </a:lnTo>
                <a:lnTo>
                  <a:pt x="298137" y="375044"/>
                </a:lnTo>
                <a:lnTo>
                  <a:pt x="303107" y="377690"/>
                </a:lnTo>
                <a:lnTo>
                  <a:pt x="308624" y="381181"/>
                </a:lnTo>
                <a:lnTo>
                  <a:pt x="320250" y="383422"/>
                </a:lnTo>
                <a:lnTo>
                  <a:pt x="345762" y="383942"/>
                </a:lnTo>
                <a:lnTo>
                  <a:pt x="349141" y="384944"/>
                </a:lnTo>
                <a:lnTo>
                  <a:pt x="351394" y="386605"/>
                </a:lnTo>
                <a:lnTo>
                  <a:pt x="352896" y="388705"/>
                </a:lnTo>
                <a:lnTo>
                  <a:pt x="354889" y="390105"/>
                </a:lnTo>
                <a:lnTo>
                  <a:pt x="363324" y="392535"/>
                </a:lnTo>
                <a:lnTo>
                  <a:pt x="369124" y="392794"/>
                </a:lnTo>
                <a:lnTo>
                  <a:pt x="369677" y="393823"/>
                </a:lnTo>
                <a:lnTo>
                  <a:pt x="369054" y="395501"/>
                </a:lnTo>
                <a:lnTo>
                  <a:pt x="365663" y="400583"/>
                </a:lnTo>
                <a:lnTo>
                  <a:pt x="362554" y="401278"/>
                </a:lnTo>
                <a:lnTo>
                  <a:pt x="357214" y="401723"/>
                </a:lnTo>
                <a:lnTo>
                  <a:pt x="349030" y="407948"/>
                </a:lnTo>
                <a:lnTo>
                  <a:pt x="340746" y="409929"/>
                </a:lnTo>
                <a:lnTo>
                  <a:pt x="307033" y="410760"/>
                </a:lnTo>
                <a:lnTo>
                  <a:pt x="305462" y="411753"/>
                </a:lnTo>
                <a:lnTo>
                  <a:pt x="304415" y="413408"/>
                </a:lnTo>
                <a:lnTo>
                  <a:pt x="302444" y="419324"/>
                </a:lnTo>
                <a:lnTo>
                  <a:pt x="310021" y="419661"/>
                </a:lnTo>
                <a:lnTo>
                  <a:pt x="318137" y="425823"/>
                </a:lnTo>
                <a:lnTo>
                  <a:pt x="327470" y="428254"/>
                </a:lnTo>
                <a:lnTo>
                  <a:pt x="333365" y="428513"/>
                </a:lnTo>
                <a:lnTo>
                  <a:pt x="338608" y="431220"/>
                </a:lnTo>
                <a:lnTo>
                  <a:pt x="345318" y="436301"/>
                </a:lnTo>
                <a:lnTo>
                  <a:pt x="354513" y="437442"/>
                </a:lnTo>
                <a:lnTo>
                  <a:pt x="354976" y="438471"/>
                </a:lnTo>
                <a:lnTo>
                  <a:pt x="355864" y="446111"/>
                </a:lnTo>
                <a:lnTo>
                  <a:pt x="348208" y="446449"/>
                </a:lnTo>
                <a:lnTo>
                  <a:pt x="339390" y="454167"/>
                </a:lnTo>
                <a:lnTo>
                  <a:pt x="330470" y="455302"/>
                </a:lnTo>
                <a:lnTo>
                  <a:pt x="320192" y="455411"/>
                </a:lnTo>
                <a:lnTo>
                  <a:pt x="327870" y="463100"/>
                </a:lnTo>
                <a:lnTo>
                  <a:pt x="336690" y="464232"/>
                </a:lnTo>
                <a:lnTo>
                  <a:pt x="360496" y="464341"/>
                </a:lnTo>
                <a:lnTo>
                  <a:pt x="361940" y="465333"/>
                </a:lnTo>
                <a:lnTo>
                  <a:pt x="362904" y="466987"/>
                </a:lnTo>
                <a:lnTo>
                  <a:pt x="364717" y="472903"/>
                </a:lnTo>
                <a:lnTo>
                  <a:pt x="339315" y="473271"/>
                </a:lnTo>
                <a:lnTo>
                  <a:pt x="338890" y="472279"/>
                </a:lnTo>
                <a:lnTo>
                  <a:pt x="338050" y="464450"/>
                </a:lnTo>
                <a:lnTo>
                  <a:pt x="346960" y="464341"/>
                </a:lnTo>
                <a:lnTo>
                  <a:pt x="354658" y="456652"/>
                </a:lnTo>
                <a:lnTo>
                  <a:pt x="354080" y="456239"/>
                </a:lnTo>
                <a:lnTo>
                  <a:pt x="350792" y="455779"/>
                </a:lnTo>
                <a:lnTo>
                  <a:pt x="349518" y="454664"/>
                </a:lnTo>
                <a:lnTo>
                  <a:pt x="347306" y="447755"/>
                </a:lnTo>
                <a:lnTo>
                  <a:pt x="347069" y="442118"/>
                </a:lnTo>
                <a:lnTo>
                  <a:pt x="346044" y="440596"/>
                </a:lnTo>
                <a:lnTo>
                  <a:pt x="344369" y="439581"/>
                </a:lnTo>
                <a:lnTo>
                  <a:pt x="339290" y="437953"/>
                </a:lnTo>
                <a:lnTo>
                  <a:pt x="338596" y="435084"/>
                </a:lnTo>
                <a:lnTo>
                  <a:pt x="338041" y="420070"/>
                </a:lnTo>
                <a:lnTo>
                  <a:pt x="367928" y="419693"/>
                </a:lnTo>
                <a:lnTo>
                  <a:pt x="369872" y="420685"/>
                </a:lnTo>
                <a:lnTo>
                  <a:pt x="371168" y="422339"/>
                </a:lnTo>
                <a:lnTo>
                  <a:pt x="372032" y="424433"/>
                </a:lnTo>
                <a:lnTo>
                  <a:pt x="373599" y="425830"/>
                </a:lnTo>
                <a:lnTo>
                  <a:pt x="383245" y="430716"/>
                </a:lnTo>
                <a:lnTo>
                  <a:pt x="388889" y="434514"/>
                </a:lnTo>
                <a:lnTo>
                  <a:pt x="397645" y="436652"/>
                </a:lnTo>
                <a:lnTo>
                  <a:pt x="403557" y="437152"/>
                </a:lnTo>
                <a:lnTo>
                  <a:pt x="405531" y="438278"/>
                </a:lnTo>
                <a:lnTo>
                  <a:pt x="406847" y="440020"/>
                </a:lnTo>
                <a:lnTo>
                  <a:pt x="407724" y="442174"/>
                </a:lnTo>
                <a:lnTo>
                  <a:pt x="409300" y="443610"/>
                </a:lnTo>
                <a:lnTo>
                  <a:pt x="417012" y="446103"/>
                </a:lnTo>
                <a:lnTo>
                  <a:pt x="417787" y="448960"/>
                </a:lnTo>
                <a:lnTo>
                  <a:pt x="418404" y="455378"/>
                </a:lnTo>
                <a:lnTo>
                  <a:pt x="397417" y="455411"/>
                </a:lnTo>
                <a:lnTo>
                  <a:pt x="391550" y="452765"/>
                </a:lnTo>
                <a:lnTo>
                  <a:pt x="385635" y="449274"/>
                </a:lnTo>
                <a:lnTo>
                  <a:pt x="373753" y="447034"/>
                </a:lnTo>
                <a:lnTo>
                  <a:pt x="352923" y="446514"/>
                </a:lnTo>
                <a:lnTo>
                  <a:pt x="350939" y="445511"/>
                </a:lnTo>
                <a:lnTo>
                  <a:pt x="349616" y="443851"/>
                </a:lnTo>
                <a:lnTo>
                  <a:pt x="348734" y="441751"/>
                </a:lnTo>
                <a:lnTo>
                  <a:pt x="347154" y="440351"/>
                </a:lnTo>
                <a:lnTo>
                  <a:pt x="339436" y="437921"/>
                </a:lnTo>
                <a:lnTo>
                  <a:pt x="338971" y="438790"/>
                </a:lnTo>
                <a:lnTo>
                  <a:pt x="338051" y="451116"/>
                </a:lnTo>
                <a:lnTo>
                  <a:pt x="339040" y="452548"/>
                </a:lnTo>
                <a:lnTo>
                  <a:pt x="340691" y="453502"/>
                </a:lnTo>
                <a:lnTo>
                  <a:pt x="342784" y="454139"/>
                </a:lnTo>
                <a:lnTo>
                  <a:pt x="344179" y="455555"/>
                </a:lnTo>
                <a:lnTo>
                  <a:pt x="345730" y="459775"/>
                </a:lnTo>
                <a:lnTo>
                  <a:pt x="347136" y="461297"/>
                </a:lnTo>
                <a:lnTo>
                  <a:pt x="359290" y="468681"/>
                </a:lnTo>
                <a:lnTo>
                  <a:pt x="362368" y="473877"/>
                </a:lnTo>
                <a:lnTo>
                  <a:pt x="364728" y="479493"/>
                </a:lnTo>
                <a:lnTo>
                  <a:pt x="369084" y="485297"/>
                </a:lnTo>
                <a:lnTo>
                  <a:pt x="374327" y="488538"/>
                </a:lnTo>
                <a:lnTo>
                  <a:pt x="381037" y="490618"/>
                </a:lnTo>
                <a:lnTo>
                  <a:pt x="391208" y="499679"/>
                </a:lnTo>
                <a:lnTo>
                  <a:pt x="391608" y="508612"/>
                </a:lnTo>
                <a:lnTo>
                  <a:pt x="383929" y="501268"/>
                </a:lnTo>
                <a:lnTo>
                  <a:pt x="375805" y="499306"/>
                </a:lnTo>
                <a:lnTo>
                  <a:pt x="367530" y="493994"/>
                </a:lnTo>
                <a:lnTo>
                  <a:pt x="357627" y="491507"/>
                </a:lnTo>
                <a:lnTo>
                  <a:pt x="349112" y="485068"/>
                </a:lnTo>
                <a:lnTo>
                  <a:pt x="340770" y="483050"/>
                </a:lnTo>
                <a:lnTo>
                  <a:pt x="320294" y="482201"/>
                </a:lnTo>
                <a:lnTo>
                  <a:pt x="324955" y="486941"/>
                </a:lnTo>
                <a:lnTo>
                  <a:pt x="329909" y="489268"/>
                </a:lnTo>
                <a:lnTo>
                  <a:pt x="332620" y="489889"/>
                </a:lnTo>
                <a:lnTo>
                  <a:pt x="341175" y="495503"/>
                </a:lnTo>
                <a:lnTo>
                  <a:pt x="352954" y="505296"/>
                </a:lnTo>
                <a:lnTo>
                  <a:pt x="364836" y="510906"/>
                </a:lnTo>
                <a:lnTo>
                  <a:pt x="398399" y="541574"/>
                </a:lnTo>
                <a:lnTo>
                  <a:pt x="409435" y="544697"/>
                </a:lnTo>
                <a:lnTo>
                  <a:pt x="393226" y="544708"/>
                </a:lnTo>
                <a:lnTo>
                  <a:pt x="384807" y="538571"/>
                </a:lnTo>
                <a:lnTo>
                  <a:pt x="376481" y="535614"/>
                </a:lnTo>
                <a:lnTo>
                  <a:pt x="358042" y="520979"/>
                </a:lnTo>
                <a:lnTo>
                  <a:pt x="348624" y="518322"/>
                </a:lnTo>
                <a:lnTo>
                  <a:pt x="338076" y="517920"/>
                </a:lnTo>
                <a:lnTo>
                  <a:pt x="342792" y="522660"/>
                </a:lnTo>
                <a:lnTo>
                  <a:pt x="347759" y="524987"/>
                </a:lnTo>
                <a:lnTo>
                  <a:pt x="350473" y="525608"/>
                </a:lnTo>
                <a:lnTo>
                  <a:pt x="359032" y="531222"/>
                </a:lnTo>
                <a:lnTo>
                  <a:pt x="370814" y="541015"/>
                </a:lnTo>
                <a:lnTo>
                  <a:pt x="382695" y="546624"/>
                </a:lnTo>
                <a:lnTo>
                  <a:pt x="414604" y="567603"/>
                </a:lnTo>
                <a:lnTo>
                  <a:pt x="427174" y="573374"/>
                </a:lnTo>
                <a:lnTo>
                  <a:pt x="434471" y="579034"/>
                </a:lnTo>
                <a:lnTo>
                  <a:pt x="440475" y="580014"/>
                </a:lnTo>
                <a:lnTo>
                  <a:pt x="442049" y="581144"/>
                </a:lnTo>
                <a:lnTo>
                  <a:pt x="443098" y="582889"/>
                </a:lnTo>
                <a:lnTo>
                  <a:pt x="443798" y="585045"/>
                </a:lnTo>
                <a:lnTo>
                  <a:pt x="444264" y="585490"/>
                </a:lnTo>
                <a:lnTo>
                  <a:pt x="444575" y="584795"/>
                </a:lnTo>
                <a:lnTo>
                  <a:pt x="444782" y="583339"/>
                </a:lnTo>
                <a:lnTo>
                  <a:pt x="443928" y="582368"/>
                </a:lnTo>
                <a:lnTo>
                  <a:pt x="440333" y="581290"/>
                </a:lnTo>
                <a:lnTo>
                  <a:pt x="438978" y="580010"/>
                </a:lnTo>
                <a:lnTo>
                  <a:pt x="437472" y="575942"/>
                </a:lnTo>
                <a:lnTo>
                  <a:pt x="436078" y="574461"/>
                </a:lnTo>
                <a:lnTo>
                  <a:pt x="418222" y="564603"/>
                </a:lnTo>
                <a:lnTo>
                  <a:pt x="415307" y="563925"/>
                </a:lnTo>
                <a:lnTo>
                  <a:pt x="413364" y="562480"/>
                </a:lnTo>
                <a:lnTo>
                  <a:pt x="412069" y="560525"/>
                </a:lnTo>
                <a:lnTo>
                  <a:pt x="411205" y="558229"/>
                </a:lnTo>
                <a:lnTo>
                  <a:pt x="387238" y="538675"/>
                </a:lnTo>
                <a:lnTo>
                  <a:pt x="378547" y="523862"/>
                </a:lnTo>
                <a:lnTo>
                  <a:pt x="373241" y="520560"/>
                </a:lnTo>
                <a:lnTo>
                  <a:pt x="367576" y="518101"/>
                </a:lnTo>
                <a:lnTo>
                  <a:pt x="357633" y="510386"/>
                </a:lnTo>
                <a:lnTo>
                  <a:pt x="356670" y="506964"/>
                </a:lnTo>
                <a:lnTo>
                  <a:pt x="355904" y="500096"/>
                </a:lnTo>
                <a:lnTo>
                  <a:pt x="355901" y="504811"/>
                </a:lnTo>
                <a:lnTo>
                  <a:pt x="356893" y="506204"/>
                </a:lnTo>
                <a:lnTo>
                  <a:pt x="358546" y="507132"/>
                </a:lnTo>
                <a:lnTo>
                  <a:pt x="360641" y="507752"/>
                </a:lnTo>
                <a:lnTo>
                  <a:pt x="373992" y="518540"/>
                </a:lnTo>
                <a:lnTo>
                  <a:pt x="416548" y="560710"/>
                </a:lnTo>
                <a:lnTo>
                  <a:pt x="460073" y="603241"/>
                </a:lnTo>
                <a:lnTo>
                  <a:pt x="470221" y="606693"/>
                </a:lnTo>
                <a:lnTo>
                  <a:pt x="470809" y="607859"/>
                </a:lnTo>
                <a:lnTo>
                  <a:pt x="471940" y="615764"/>
                </a:lnTo>
                <a:lnTo>
                  <a:pt x="471972" y="611292"/>
                </a:lnTo>
                <a:lnTo>
                  <a:pt x="470985" y="609934"/>
                </a:lnTo>
                <a:lnTo>
                  <a:pt x="459555" y="602833"/>
                </a:lnTo>
                <a:lnTo>
                  <a:pt x="415245" y="565537"/>
                </a:lnTo>
                <a:lnTo>
                  <a:pt x="407742" y="559588"/>
                </a:lnTo>
                <a:lnTo>
                  <a:pt x="398453" y="556283"/>
                </a:lnTo>
                <a:lnTo>
                  <a:pt x="388703" y="553821"/>
                </a:lnTo>
                <a:lnTo>
                  <a:pt x="374359" y="546802"/>
                </a:lnTo>
                <a:lnTo>
                  <a:pt x="371183" y="546104"/>
                </a:lnTo>
                <a:lnTo>
                  <a:pt x="369065" y="544647"/>
                </a:lnTo>
                <a:lnTo>
                  <a:pt x="367653" y="542683"/>
                </a:lnTo>
                <a:lnTo>
                  <a:pt x="366712" y="540381"/>
                </a:lnTo>
                <a:lnTo>
                  <a:pt x="365092" y="538847"/>
                </a:lnTo>
                <a:lnTo>
                  <a:pt x="357306" y="536182"/>
                </a:lnTo>
                <a:lnTo>
                  <a:pt x="356838" y="537040"/>
                </a:lnTo>
                <a:lnTo>
                  <a:pt x="356023" y="543503"/>
                </a:lnTo>
                <a:lnTo>
                  <a:pt x="385712" y="574510"/>
                </a:lnTo>
                <a:lnTo>
                  <a:pt x="421017" y="601264"/>
                </a:lnTo>
                <a:lnTo>
                  <a:pt x="433218" y="618314"/>
                </a:lnTo>
                <a:lnTo>
                  <a:pt x="448163" y="628926"/>
                </a:lnTo>
                <a:lnTo>
                  <a:pt x="451476" y="634393"/>
                </a:lnTo>
                <a:lnTo>
                  <a:pt x="452360" y="637241"/>
                </a:lnTo>
                <a:lnTo>
                  <a:pt x="453941" y="639139"/>
                </a:lnTo>
                <a:lnTo>
                  <a:pt x="458343" y="641248"/>
                </a:lnTo>
                <a:lnTo>
                  <a:pt x="459914" y="642802"/>
                </a:lnTo>
                <a:lnTo>
                  <a:pt x="462642" y="650475"/>
                </a:lnTo>
                <a:lnTo>
                  <a:pt x="461788" y="650938"/>
                </a:lnTo>
                <a:lnTo>
                  <a:pt x="455332" y="651742"/>
                </a:lnTo>
                <a:lnTo>
                  <a:pt x="429052" y="628768"/>
                </a:lnTo>
                <a:lnTo>
                  <a:pt x="411286" y="623159"/>
                </a:lnTo>
                <a:lnTo>
                  <a:pt x="391777" y="609693"/>
                </a:lnTo>
                <a:lnTo>
                  <a:pt x="385736" y="607325"/>
                </a:lnTo>
                <a:lnTo>
                  <a:pt x="376757" y="601406"/>
                </a:lnTo>
                <a:lnTo>
                  <a:pt x="366596" y="598697"/>
                </a:lnTo>
                <a:lnTo>
                  <a:pt x="360612" y="598408"/>
                </a:lnTo>
                <a:lnTo>
                  <a:pt x="359041" y="599360"/>
                </a:lnTo>
                <a:lnTo>
                  <a:pt x="357994" y="600986"/>
                </a:lnTo>
                <a:lnTo>
                  <a:pt x="356313" y="605986"/>
                </a:lnTo>
                <a:lnTo>
                  <a:pt x="365668" y="616767"/>
                </a:lnTo>
                <a:lnTo>
                  <a:pt x="408269" y="659585"/>
                </a:lnTo>
                <a:lnTo>
                  <a:pt x="451128" y="701453"/>
                </a:lnTo>
                <a:lnTo>
                  <a:pt x="457093" y="703669"/>
                </a:lnTo>
                <a:lnTo>
                  <a:pt x="459081" y="705253"/>
                </a:lnTo>
                <a:lnTo>
                  <a:pt x="463010" y="714250"/>
                </a:lnTo>
                <a:lnTo>
                  <a:pt x="458302" y="714336"/>
                </a:lnTo>
                <a:lnTo>
                  <a:pt x="453336" y="711711"/>
                </a:lnTo>
                <a:lnTo>
                  <a:pt x="447822" y="708228"/>
                </a:lnTo>
                <a:lnTo>
                  <a:pt x="442064" y="706681"/>
                </a:lnTo>
                <a:lnTo>
                  <a:pt x="440132" y="705276"/>
                </a:lnTo>
                <a:lnTo>
                  <a:pt x="438843" y="703347"/>
                </a:lnTo>
                <a:lnTo>
                  <a:pt x="437985" y="701069"/>
                </a:lnTo>
                <a:lnTo>
                  <a:pt x="436420" y="699550"/>
                </a:lnTo>
                <a:lnTo>
                  <a:pt x="407632" y="684203"/>
                </a:lnTo>
                <a:lnTo>
                  <a:pt x="394819" y="673613"/>
                </a:lnTo>
                <a:lnTo>
                  <a:pt x="384483" y="670236"/>
                </a:lnTo>
                <a:lnTo>
                  <a:pt x="375158" y="662080"/>
                </a:lnTo>
                <a:lnTo>
                  <a:pt x="365233" y="660828"/>
                </a:lnTo>
                <a:lnTo>
                  <a:pt x="407518" y="702491"/>
                </a:lnTo>
                <a:lnTo>
                  <a:pt x="452018" y="739068"/>
                </a:lnTo>
                <a:lnTo>
                  <a:pt x="454090" y="741125"/>
                </a:lnTo>
                <a:lnTo>
                  <a:pt x="421302" y="709330"/>
                </a:lnTo>
                <a:lnTo>
                  <a:pt x="393475" y="695957"/>
                </a:lnTo>
                <a:lnTo>
                  <a:pt x="387483" y="690313"/>
                </a:lnTo>
                <a:lnTo>
                  <a:pt x="383117" y="682549"/>
                </a:lnTo>
                <a:lnTo>
                  <a:pt x="378579" y="680385"/>
                </a:lnTo>
                <a:lnTo>
                  <a:pt x="364975" y="678667"/>
                </a:lnTo>
                <a:lnTo>
                  <a:pt x="369613" y="678658"/>
                </a:lnTo>
                <a:lnTo>
                  <a:pt x="370995" y="679648"/>
                </a:lnTo>
                <a:lnTo>
                  <a:pt x="380646" y="693885"/>
                </a:lnTo>
                <a:lnTo>
                  <a:pt x="389910" y="702570"/>
                </a:lnTo>
                <a:lnTo>
                  <a:pt x="427179" y="729587"/>
                </a:lnTo>
                <a:lnTo>
                  <a:pt x="433220" y="732049"/>
                </a:lnTo>
                <a:lnTo>
                  <a:pt x="442199" y="738021"/>
                </a:lnTo>
                <a:lnTo>
                  <a:pt x="448164" y="739765"/>
                </a:lnTo>
                <a:lnTo>
                  <a:pt x="450151" y="741223"/>
                </a:lnTo>
                <a:lnTo>
                  <a:pt x="451476" y="743187"/>
                </a:lnTo>
                <a:lnTo>
                  <a:pt x="453971" y="749687"/>
                </a:lnTo>
                <a:lnTo>
                  <a:pt x="454113" y="742367"/>
                </a:lnTo>
                <a:lnTo>
                  <a:pt x="447987" y="734270"/>
                </a:lnTo>
                <a:lnTo>
                  <a:pt x="445031" y="726001"/>
                </a:lnTo>
                <a:lnTo>
                  <a:pt x="403518" y="681629"/>
                </a:lnTo>
                <a:lnTo>
                  <a:pt x="384452" y="662558"/>
                </a:lnTo>
                <a:lnTo>
                  <a:pt x="383473" y="658932"/>
                </a:lnTo>
                <a:lnTo>
                  <a:pt x="382693" y="651901"/>
                </a:lnTo>
                <a:lnTo>
                  <a:pt x="387430" y="656616"/>
                </a:lnTo>
                <a:lnTo>
                  <a:pt x="392403" y="658937"/>
                </a:lnTo>
                <a:lnTo>
                  <a:pt x="408420" y="665168"/>
                </a:lnTo>
                <a:lnTo>
                  <a:pt x="426806" y="676192"/>
                </a:lnTo>
                <a:lnTo>
                  <a:pt x="443879" y="682908"/>
                </a:lnTo>
                <a:lnTo>
                  <a:pt x="462491" y="694036"/>
                </a:lnTo>
                <a:lnTo>
                  <a:pt x="473798" y="696296"/>
                </a:lnTo>
                <a:lnTo>
                  <a:pt x="480499" y="696501"/>
                </a:lnTo>
                <a:lnTo>
                  <a:pt x="474696" y="689382"/>
                </a:lnTo>
                <a:lnTo>
                  <a:pt x="471797" y="681281"/>
                </a:lnTo>
                <a:lnTo>
                  <a:pt x="451026" y="657804"/>
                </a:lnTo>
                <a:lnTo>
                  <a:pt x="429182" y="640287"/>
                </a:lnTo>
                <a:lnTo>
                  <a:pt x="391632" y="598335"/>
                </a:lnTo>
                <a:lnTo>
                  <a:pt x="375155" y="581824"/>
                </a:lnTo>
                <a:lnTo>
                  <a:pt x="373766" y="571577"/>
                </a:lnTo>
                <a:lnTo>
                  <a:pt x="373760" y="571508"/>
                </a:lnTo>
                <a:lnTo>
                  <a:pt x="382321" y="571498"/>
                </a:lnTo>
                <a:lnTo>
                  <a:pt x="382686" y="557936"/>
                </a:lnTo>
                <a:lnTo>
                  <a:pt x="381695" y="556504"/>
                </a:lnTo>
                <a:lnTo>
                  <a:pt x="380042" y="555548"/>
                </a:lnTo>
                <a:lnTo>
                  <a:pt x="377948" y="554912"/>
                </a:lnTo>
                <a:lnTo>
                  <a:pt x="376551" y="553495"/>
                </a:lnTo>
                <a:lnTo>
                  <a:pt x="374127" y="546061"/>
                </a:lnTo>
                <a:lnTo>
                  <a:pt x="373868" y="540369"/>
                </a:lnTo>
                <a:lnTo>
                  <a:pt x="371162" y="535173"/>
                </a:lnTo>
                <a:lnTo>
                  <a:pt x="367644" y="529557"/>
                </a:lnTo>
                <a:lnTo>
                  <a:pt x="366080" y="523753"/>
                </a:lnTo>
                <a:lnTo>
                  <a:pt x="364671" y="521808"/>
                </a:lnTo>
                <a:lnTo>
                  <a:pt x="362740" y="520512"/>
                </a:lnTo>
                <a:lnTo>
                  <a:pt x="360460" y="519648"/>
                </a:lnTo>
                <a:lnTo>
                  <a:pt x="358940" y="518079"/>
                </a:lnTo>
                <a:lnTo>
                  <a:pt x="353854" y="508433"/>
                </a:lnTo>
                <a:lnTo>
                  <a:pt x="350030" y="502789"/>
                </a:lnTo>
                <a:lnTo>
                  <a:pt x="347877" y="494033"/>
                </a:lnTo>
                <a:lnTo>
                  <a:pt x="346246" y="484163"/>
                </a:lnTo>
                <a:lnTo>
                  <a:pt x="339317" y="467343"/>
                </a:lnTo>
                <a:lnTo>
                  <a:pt x="332156" y="457805"/>
                </a:lnTo>
                <a:lnTo>
                  <a:pt x="329021" y="449285"/>
                </a:lnTo>
                <a:lnTo>
                  <a:pt x="314313" y="430767"/>
                </a:lnTo>
                <a:lnTo>
                  <a:pt x="312159" y="422423"/>
                </a:lnTo>
                <a:lnTo>
                  <a:pt x="311371" y="407754"/>
                </a:lnTo>
                <a:lnTo>
                  <a:pt x="308658" y="401819"/>
                </a:lnTo>
                <a:lnTo>
                  <a:pt x="303573" y="394665"/>
                </a:lnTo>
                <a:lnTo>
                  <a:pt x="302569" y="385130"/>
                </a:lnTo>
                <a:lnTo>
                  <a:pt x="302331" y="362232"/>
                </a:lnTo>
                <a:lnTo>
                  <a:pt x="303320" y="360550"/>
                </a:lnTo>
                <a:lnTo>
                  <a:pt x="304972" y="359428"/>
                </a:lnTo>
                <a:lnTo>
                  <a:pt x="310011" y="357628"/>
                </a:lnTo>
                <a:lnTo>
                  <a:pt x="327469" y="357196"/>
                </a:lnTo>
                <a:lnTo>
                  <a:pt x="335916" y="351050"/>
                </a:lnTo>
                <a:lnTo>
                  <a:pt x="345318" y="348623"/>
                </a:lnTo>
                <a:lnTo>
                  <a:pt x="351221" y="348364"/>
                </a:lnTo>
                <a:lnTo>
                  <a:pt x="352781" y="347336"/>
                </a:lnTo>
                <a:lnTo>
                  <a:pt x="353820" y="345658"/>
                </a:lnTo>
                <a:lnTo>
                  <a:pt x="355778" y="339696"/>
                </a:lnTo>
                <a:lnTo>
                  <a:pt x="355864" y="334695"/>
                </a:lnTo>
                <a:lnTo>
                  <a:pt x="354884" y="333262"/>
                </a:lnTo>
                <a:lnTo>
                  <a:pt x="353238" y="332307"/>
                </a:lnTo>
                <a:lnTo>
                  <a:pt x="351148" y="331669"/>
                </a:lnTo>
                <a:lnTo>
                  <a:pt x="349756" y="330253"/>
                </a:lnTo>
                <a:lnTo>
                  <a:pt x="344874" y="320850"/>
                </a:lnTo>
                <a:lnTo>
                  <a:pt x="326012" y="300594"/>
                </a:lnTo>
                <a:lnTo>
                  <a:pt x="320126" y="297307"/>
                </a:lnTo>
                <a:lnTo>
                  <a:pt x="317168" y="296430"/>
                </a:lnTo>
                <a:lnTo>
                  <a:pt x="315196" y="294854"/>
                </a:lnTo>
                <a:lnTo>
                  <a:pt x="303717" y="278472"/>
                </a:lnTo>
                <a:lnTo>
                  <a:pt x="300296" y="277553"/>
                </a:lnTo>
                <a:lnTo>
                  <a:pt x="297995" y="277308"/>
                </a:lnTo>
                <a:lnTo>
                  <a:pt x="296460" y="276152"/>
                </a:lnTo>
                <a:lnTo>
                  <a:pt x="294756" y="272223"/>
                </a:lnTo>
                <a:lnTo>
                  <a:pt x="295293" y="270778"/>
                </a:lnTo>
                <a:lnTo>
                  <a:pt x="296644" y="269815"/>
                </a:lnTo>
                <a:lnTo>
                  <a:pt x="301989" y="268001"/>
                </a:lnTo>
                <a:lnTo>
                  <a:pt x="336871" y="267889"/>
                </a:lnTo>
                <a:lnTo>
                  <a:pt x="345128" y="270534"/>
                </a:lnTo>
                <a:lnTo>
                  <a:pt x="353772" y="275577"/>
                </a:lnTo>
                <a:lnTo>
                  <a:pt x="373716" y="276817"/>
                </a:lnTo>
                <a:lnTo>
                  <a:pt x="349671" y="253722"/>
                </a:lnTo>
                <a:lnTo>
                  <a:pt x="337986" y="248112"/>
                </a:lnTo>
                <a:lnTo>
                  <a:pt x="332063" y="244216"/>
                </a:lnTo>
                <a:lnTo>
                  <a:pt x="323151" y="241030"/>
                </a:lnTo>
                <a:lnTo>
                  <a:pt x="317201" y="236769"/>
                </a:lnTo>
                <a:lnTo>
                  <a:pt x="313896" y="231568"/>
                </a:lnTo>
                <a:lnTo>
                  <a:pt x="313014" y="228792"/>
                </a:lnTo>
                <a:lnTo>
                  <a:pt x="311434" y="226941"/>
                </a:lnTo>
                <a:lnTo>
                  <a:pt x="303718" y="223727"/>
                </a:lnTo>
                <a:lnTo>
                  <a:pt x="297995" y="223384"/>
                </a:lnTo>
                <a:lnTo>
                  <a:pt x="296460" y="222343"/>
                </a:lnTo>
                <a:lnTo>
                  <a:pt x="295438" y="220658"/>
                </a:lnTo>
                <a:lnTo>
                  <a:pt x="293512" y="214681"/>
                </a:lnTo>
                <a:lnTo>
                  <a:pt x="298168" y="214420"/>
                </a:lnTo>
                <a:lnTo>
                  <a:pt x="299552" y="215376"/>
                </a:lnTo>
                <a:lnTo>
                  <a:pt x="300475" y="217005"/>
                </a:lnTo>
                <a:lnTo>
                  <a:pt x="301091" y="219083"/>
                </a:lnTo>
                <a:lnTo>
                  <a:pt x="302493" y="220468"/>
                </a:lnTo>
                <a:lnTo>
                  <a:pt x="306697" y="222008"/>
                </a:lnTo>
                <a:lnTo>
                  <a:pt x="317481" y="223988"/>
                </a:lnTo>
                <a:lnTo>
                  <a:pt x="326216" y="229304"/>
                </a:lnTo>
                <a:lnTo>
                  <a:pt x="336287" y="231792"/>
                </a:lnTo>
                <a:lnTo>
                  <a:pt x="355864" y="232169"/>
                </a:lnTo>
                <a:lnTo>
                  <a:pt x="351149" y="232169"/>
                </a:lnTo>
                <a:lnTo>
                  <a:pt x="349756" y="231177"/>
                </a:lnTo>
                <a:lnTo>
                  <a:pt x="348827" y="229524"/>
                </a:lnTo>
                <a:lnTo>
                  <a:pt x="348208" y="227429"/>
                </a:lnTo>
                <a:lnTo>
                  <a:pt x="346803" y="226032"/>
                </a:lnTo>
                <a:lnTo>
                  <a:pt x="337419" y="221146"/>
                </a:lnTo>
                <a:lnTo>
                  <a:pt x="322306" y="208440"/>
                </a:lnTo>
                <a:lnTo>
                  <a:pt x="312903" y="205783"/>
                </a:lnTo>
                <a:lnTo>
                  <a:pt x="302358" y="196484"/>
                </a:lnTo>
                <a:lnTo>
                  <a:pt x="307073" y="196461"/>
                </a:lnTo>
                <a:lnTo>
                  <a:pt x="308466" y="197449"/>
                </a:lnTo>
                <a:lnTo>
                  <a:pt x="309394" y="199101"/>
                </a:lnTo>
                <a:lnTo>
                  <a:pt x="310013" y="201194"/>
                </a:lnTo>
                <a:lnTo>
                  <a:pt x="311418" y="202589"/>
                </a:lnTo>
                <a:lnTo>
                  <a:pt x="320802" y="207475"/>
                </a:lnTo>
                <a:lnTo>
                  <a:pt x="326410" y="211272"/>
                </a:lnTo>
                <a:lnTo>
                  <a:pt x="335146" y="213410"/>
                </a:lnTo>
                <a:lnTo>
                  <a:pt x="341053" y="213910"/>
                </a:lnTo>
                <a:lnTo>
                  <a:pt x="346986" y="216778"/>
                </a:lnTo>
                <a:lnTo>
                  <a:pt x="352930" y="220368"/>
                </a:lnTo>
                <a:lnTo>
                  <a:pt x="361855" y="223381"/>
                </a:lnTo>
                <a:lnTo>
                  <a:pt x="371996" y="230816"/>
                </a:lnTo>
                <a:lnTo>
                  <a:pt x="377977" y="231768"/>
                </a:lnTo>
                <a:lnTo>
                  <a:pt x="379548" y="232894"/>
                </a:lnTo>
                <a:lnTo>
                  <a:pt x="380595" y="234637"/>
                </a:lnTo>
                <a:lnTo>
                  <a:pt x="382566" y="240721"/>
                </a:lnTo>
                <a:lnTo>
                  <a:pt x="382678" y="233377"/>
                </a:lnTo>
                <a:lnTo>
                  <a:pt x="381690" y="232975"/>
                </a:lnTo>
                <a:lnTo>
                  <a:pt x="374999" y="232275"/>
                </a:lnTo>
                <a:lnTo>
                  <a:pt x="366179" y="224490"/>
                </a:lnTo>
                <a:lnTo>
                  <a:pt x="357259" y="223350"/>
                </a:lnTo>
                <a:lnTo>
                  <a:pt x="347373" y="214680"/>
                </a:lnTo>
                <a:lnTo>
                  <a:pt x="339317" y="214342"/>
                </a:lnTo>
                <a:lnTo>
                  <a:pt x="338891" y="213339"/>
                </a:lnTo>
                <a:lnTo>
                  <a:pt x="338074" y="205749"/>
                </a:lnTo>
                <a:lnTo>
                  <a:pt x="355868" y="205380"/>
                </a:lnTo>
                <a:lnTo>
                  <a:pt x="355900" y="184054"/>
                </a:lnTo>
                <a:lnTo>
                  <a:pt x="354908" y="182233"/>
                </a:lnTo>
                <a:lnTo>
                  <a:pt x="353254" y="181019"/>
                </a:lnTo>
                <a:lnTo>
                  <a:pt x="348771" y="178678"/>
                </a:lnTo>
                <a:lnTo>
                  <a:pt x="305276" y="137888"/>
                </a:lnTo>
                <a:lnTo>
                  <a:pt x="293388" y="132076"/>
                </a:lnTo>
                <a:lnTo>
                  <a:pt x="290412" y="129722"/>
                </a:lnTo>
                <a:lnTo>
                  <a:pt x="287107" y="124460"/>
                </a:lnTo>
                <a:lnTo>
                  <a:pt x="286226" y="121668"/>
                </a:lnTo>
                <a:lnTo>
                  <a:pt x="284645" y="119806"/>
                </a:lnTo>
                <a:lnTo>
                  <a:pt x="280244" y="117738"/>
                </a:lnTo>
                <a:lnTo>
                  <a:pt x="278673" y="116194"/>
                </a:lnTo>
                <a:lnTo>
                  <a:pt x="275569" y="107275"/>
                </a:lnTo>
                <a:lnTo>
                  <a:pt x="291784" y="107157"/>
                </a:lnTo>
                <a:lnTo>
                  <a:pt x="313368" y="114842"/>
                </a:lnTo>
                <a:lnTo>
                  <a:pt x="335013" y="117003"/>
                </a:lnTo>
                <a:lnTo>
                  <a:pt x="346960" y="123137"/>
                </a:lnTo>
                <a:lnTo>
                  <a:pt x="364707" y="125010"/>
                </a:lnTo>
                <a:lnTo>
                  <a:pt x="357130" y="117324"/>
                </a:lnTo>
                <a:lnTo>
                  <a:pt x="349014" y="115336"/>
                </a:lnTo>
                <a:lnTo>
                  <a:pt x="329056" y="100652"/>
                </a:lnTo>
                <a:lnTo>
                  <a:pt x="323133" y="98311"/>
                </a:lnTo>
                <a:lnTo>
                  <a:pt x="302320" y="82842"/>
                </a:lnTo>
                <a:lnTo>
                  <a:pt x="296368" y="80473"/>
                </a:lnTo>
                <a:lnTo>
                  <a:pt x="287438" y="74554"/>
                </a:lnTo>
                <a:lnTo>
                  <a:pt x="278509" y="71367"/>
                </a:lnTo>
                <a:lnTo>
                  <a:pt x="266607" y="62508"/>
                </a:lnTo>
                <a:lnTo>
                  <a:pt x="271344" y="67246"/>
                </a:lnTo>
                <a:lnTo>
                  <a:pt x="276317" y="69573"/>
                </a:lnTo>
                <a:lnTo>
                  <a:pt x="279032" y="70194"/>
                </a:lnTo>
                <a:lnTo>
                  <a:pt x="309410" y="86832"/>
                </a:lnTo>
                <a:lnTo>
                  <a:pt x="352657" y="98942"/>
                </a:lnTo>
                <a:lnTo>
                  <a:pt x="364297" y="106775"/>
                </a:lnTo>
                <a:lnTo>
                  <a:pt x="364672" y="102301"/>
                </a:lnTo>
                <a:lnTo>
                  <a:pt x="363732" y="100942"/>
                </a:lnTo>
                <a:lnTo>
                  <a:pt x="362114" y="100036"/>
                </a:lnTo>
                <a:lnTo>
                  <a:pt x="360042" y="99432"/>
                </a:lnTo>
                <a:lnTo>
                  <a:pt x="346732" y="88669"/>
                </a:lnTo>
                <a:lnTo>
                  <a:pt x="340911" y="84056"/>
                </a:lnTo>
                <a:lnTo>
                  <a:pt x="313107" y="70867"/>
                </a:lnTo>
                <a:lnTo>
                  <a:pt x="294971" y="59416"/>
                </a:lnTo>
                <a:lnTo>
                  <a:pt x="276132" y="51699"/>
                </a:lnTo>
                <a:lnTo>
                  <a:pt x="260729" y="39438"/>
                </a:lnTo>
                <a:lnTo>
                  <a:pt x="254732" y="37370"/>
                </a:lnTo>
                <a:lnTo>
                  <a:pt x="252736" y="35827"/>
                </a:lnTo>
                <a:lnTo>
                  <a:pt x="248934" y="29906"/>
                </a:lnTo>
                <a:lnTo>
                  <a:pt x="239936" y="26822"/>
                </a:lnTo>
                <a:lnTo>
                  <a:pt x="260807" y="26787"/>
                </a:lnTo>
                <a:lnTo>
                  <a:pt x="266673" y="29432"/>
                </a:lnTo>
                <a:lnTo>
                  <a:pt x="272587" y="32924"/>
                </a:lnTo>
                <a:lnTo>
                  <a:pt x="313346" y="46691"/>
                </a:lnTo>
                <a:lnTo>
                  <a:pt x="327086" y="51536"/>
                </a:lnTo>
                <a:lnTo>
                  <a:pt x="355483" y="53572"/>
                </a:lnTo>
                <a:lnTo>
                  <a:pt x="351036" y="53575"/>
                </a:lnTo>
                <a:lnTo>
                  <a:pt x="349680" y="52583"/>
                </a:lnTo>
                <a:lnTo>
                  <a:pt x="348175" y="48835"/>
                </a:lnTo>
                <a:lnTo>
                  <a:pt x="346781" y="47438"/>
                </a:lnTo>
                <a:lnTo>
                  <a:pt x="337415" y="42552"/>
                </a:lnTo>
                <a:lnTo>
                  <a:pt x="334647" y="40273"/>
                </a:lnTo>
                <a:lnTo>
                  <a:pt x="326279" y="37742"/>
                </a:lnTo>
                <a:lnTo>
                  <a:pt x="316938" y="35624"/>
                </a:lnTo>
                <a:lnTo>
                  <a:pt x="302857" y="26180"/>
                </a:lnTo>
                <a:lnTo>
                  <a:pt x="296606" y="21556"/>
                </a:lnTo>
                <a:lnTo>
                  <a:pt x="269617" y="10313"/>
                </a:lnTo>
                <a:lnTo>
                  <a:pt x="260069" y="3064"/>
                </a:lnTo>
                <a:lnTo>
                  <a:pt x="248787" y="8"/>
                </a:lnTo>
                <a:lnTo>
                  <a:pt x="253497" y="0"/>
                </a:lnTo>
                <a:lnTo>
                  <a:pt x="254889" y="992"/>
                </a:lnTo>
                <a:lnTo>
                  <a:pt x="255817" y="2645"/>
                </a:lnTo>
                <a:lnTo>
                  <a:pt x="256436" y="4739"/>
                </a:lnTo>
                <a:lnTo>
                  <a:pt x="257841" y="6135"/>
                </a:lnTo>
                <a:lnTo>
                  <a:pt x="267224" y="11022"/>
                </a:lnTo>
                <a:lnTo>
                  <a:pt x="269993" y="13300"/>
                </a:lnTo>
                <a:lnTo>
                  <a:pt x="278362" y="15831"/>
                </a:lnTo>
                <a:lnTo>
                  <a:pt x="287704" y="17949"/>
                </a:lnTo>
                <a:lnTo>
                  <a:pt x="299534" y="23727"/>
                </a:lnTo>
                <a:lnTo>
                  <a:pt x="314174" y="26872"/>
                </a:lnTo>
                <a:lnTo>
                  <a:pt x="328512" y="33675"/>
                </a:lnTo>
                <a:lnTo>
                  <a:pt x="349912" y="35597"/>
                </a:lnTo>
                <a:lnTo>
                  <a:pt x="351908" y="36628"/>
                </a:lnTo>
                <a:lnTo>
                  <a:pt x="353239" y="38309"/>
                </a:lnTo>
                <a:lnTo>
                  <a:pt x="355374" y="43394"/>
                </a:lnTo>
                <a:lnTo>
                  <a:pt x="355666" y="41444"/>
                </a:lnTo>
                <a:lnTo>
                  <a:pt x="355854" y="36847"/>
                </a:lnTo>
                <a:lnTo>
                  <a:pt x="353233" y="36219"/>
                </a:lnTo>
                <a:lnTo>
                  <a:pt x="351145" y="36051"/>
                </a:lnTo>
                <a:lnTo>
                  <a:pt x="349754" y="34948"/>
                </a:lnTo>
                <a:lnTo>
                  <a:pt x="348208" y="31075"/>
                </a:lnTo>
                <a:lnTo>
                  <a:pt x="346803" y="29646"/>
                </a:lnTo>
                <a:lnTo>
                  <a:pt x="342596" y="28057"/>
                </a:lnTo>
                <a:lnTo>
                  <a:pt x="331811" y="26045"/>
                </a:lnTo>
                <a:lnTo>
                  <a:pt x="311235" y="11355"/>
                </a:lnTo>
                <a:lnTo>
                  <a:pt x="295155" y="9069"/>
                </a:lnTo>
                <a:lnTo>
                  <a:pt x="284585" y="107"/>
                </a:lnTo>
                <a:lnTo>
                  <a:pt x="284499" y="4770"/>
                </a:lnTo>
                <a:lnTo>
                  <a:pt x="285479" y="6156"/>
                </a:lnTo>
                <a:lnTo>
                  <a:pt x="287124" y="7080"/>
                </a:lnTo>
                <a:lnTo>
                  <a:pt x="299695" y="9676"/>
                </a:lnTo>
                <a:lnTo>
                  <a:pt x="309371" y="14992"/>
                </a:lnTo>
                <a:lnTo>
                  <a:pt x="323372" y="18000"/>
                </a:lnTo>
                <a:lnTo>
                  <a:pt x="353876" y="33253"/>
                </a:lnTo>
                <a:lnTo>
                  <a:pt x="384306" y="43261"/>
                </a:lnTo>
                <a:lnTo>
                  <a:pt x="386743" y="44714"/>
                </a:lnTo>
                <a:lnTo>
                  <a:pt x="388368" y="46676"/>
                </a:lnTo>
                <a:lnTo>
                  <a:pt x="389452" y="48976"/>
                </a:lnTo>
                <a:lnTo>
                  <a:pt x="391166" y="50509"/>
                </a:lnTo>
                <a:lnTo>
                  <a:pt x="400124" y="53456"/>
                </a:lnTo>
                <a:lnTo>
                  <a:pt x="392822" y="45877"/>
                </a:lnTo>
                <a:lnTo>
                  <a:pt x="384727" y="43897"/>
                </a:lnTo>
                <a:lnTo>
                  <a:pt x="361587" y="30428"/>
                </a:lnTo>
                <a:lnTo>
                  <a:pt x="350750" y="26873"/>
                </a:lnTo>
                <a:lnTo>
                  <a:pt x="341255" y="20969"/>
                </a:lnTo>
                <a:lnTo>
                  <a:pt x="332158" y="17787"/>
                </a:lnTo>
                <a:lnTo>
                  <a:pt x="323178" y="11993"/>
                </a:lnTo>
                <a:lnTo>
                  <a:pt x="314234" y="9836"/>
                </a:lnTo>
                <a:lnTo>
                  <a:pt x="297526" y="8951"/>
                </a:lnTo>
                <a:lnTo>
                  <a:pt x="306817" y="8928"/>
                </a:lnTo>
                <a:lnTo>
                  <a:pt x="311926" y="11573"/>
                </a:lnTo>
                <a:lnTo>
                  <a:pt x="314678" y="13668"/>
                </a:lnTo>
                <a:lnTo>
                  <a:pt x="323027" y="15995"/>
                </a:lnTo>
                <a:lnTo>
                  <a:pt x="332360" y="18021"/>
                </a:lnTo>
                <a:lnTo>
                  <a:pt x="362809" y="33254"/>
                </a:lnTo>
                <a:lnTo>
                  <a:pt x="369885" y="35614"/>
                </a:lnTo>
                <a:lnTo>
                  <a:pt x="380439" y="41529"/>
                </a:lnTo>
                <a:lnTo>
                  <a:pt x="404658" y="45364"/>
                </a:lnTo>
                <a:lnTo>
                  <a:pt x="406265" y="47109"/>
                </a:lnTo>
                <a:lnTo>
                  <a:pt x="409290" y="53197"/>
                </a:lnTo>
                <a:lnTo>
                  <a:pt x="409422" y="48723"/>
                </a:lnTo>
                <a:lnTo>
                  <a:pt x="408448" y="47364"/>
                </a:lnTo>
                <a:lnTo>
                  <a:pt x="404721" y="45854"/>
                </a:lnTo>
                <a:lnTo>
                  <a:pt x="394243" y="43892"/>
                </a:lnTo>
                <a:lnTo>
                  <a:pt x="385561" y="38580"/>
                </a:lnTo>
                <a:lnTo>
                  <a:pt x="376705" y="35573"/>
                </a:lnTo>
                <a:lnTo>
                  <a:pt x="367797" y="29831"/>
                </a:lnTo>
                <a:lnTo>
                  <a:pt x="331242" y="18260"/>
                </a:lnTo>
                <a:lnTo>
                  <a:pt x="311397" y="17858"/>
                </a:lnTo>
                <a:lnTo>
                  <a:pt x="311295" y="22598"/>
                </a:lnTo>
                <a:lnTo>
                  <a:pt x="316562" y="27571"/>
                </a:lnTo>
                <a:lnTo>
                  <a:pt x="329111" y="3571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431</Words>
  <Application>Microsoft Office PowerPoint</Application>
  <PresentationFormat>On-screen Show (4:3)</PresentationFormat>
  <Paragraphs>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iRespondQuestionMaster</vt:lpstr>
      <vt:lpstr>iRespondGraphMaster</vt:lpstr>
      <vt:lpstr>Retrospect</vt:lpstr>
      <vt:lpstr>Middle Ages, Renaissance, and Reformation Vocab</vt:lpstr>
      <vt:lpstr>Middle Ages (aka medieval period)</vt:lpstr>
      <vt:lpstr>Feudalism</vt:lpstr>
      <vt:lpstr>Lord</vt:lpstr>
      <vt:lpstr>Knight </vt:lpstr>
      <vt:lpstr>Vassal</vt:lpstr>
      <vt:lpstr>Fief</vt:lpstr>
      <vt:lpstr>Serf</vt:lpstr>
      <vt:lpstr>Crusades</vt:lpstr>
      <vt:lpstr>Bubonic Plague</vt:lpstr>
      <vt:lpstr>Charlemagne (Charles the Great)</vt:lpstr>
      <vt:lpstr>Battle of Tours</vt:lpstr>
      <vt:lpstr>Renaissance </vt:lpstr>
      <vt:lpstr>Patron</vt:lpstr>
      <vt:lpstr>Secular</vt:lpstr>
      <vt:lpstr>Perspective</vt:lpstr>
      <vt:lpstr>Vernacular</vt:lpstr>
      <vt:lpstr>Johann Gutenburg</vt:lpstr>
      <vt:lpstr>Printing Press</vt:lpstr>
      <vt:lpstr>Movable Type</vt:lpstr>
      <vt:lpstr>Reformation </vt:lpstr>
      <vt:lpstr>Martin Luther</vt:lpstr>
      <vt:lpstr>Protestant </vt:lpstr>
      <vt:lpstr>Predestination </vt:lpstr>
      <vt:lpstr>Indulgences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Ages, Renaissance, and Reformation Vocab</dc:title>
  <dc:creator>Phillip Thurmond</dc:creator>
  <cp:lastModifiedBy>Lyndsay Fleming</cp:lastModifiedBy>
  <cp:revision>13</cp:revision>
  <dcterms:created xsi:type="dcterms:W3CDTF">2015-02-12T21:40:49Z</dcterms:created>
  <dcterms:modified xsi:type="dcterms:W3CDTF">2015-09-04T13:39:37Z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