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3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1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13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23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33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6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91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1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52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9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23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1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338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9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5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9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7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147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A80533-9E78-49AF-89CB-A88F4258CF1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1857ADB-351C-4202-82B6-E33D7D17BF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Rebellions and Revolutions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On a sheet of paper (need 2)</a:t>
            </a:r>
          </a:p>
          <a:p>
            <a:endParaRPr lang="en-US" dirty="0"/>
          </a:p>
          <a:p>
            <a:r>
              <a:rPr lang="en-US" sz="3200" dirty="0" smtClean="0"/>
              <a:t>Read the posters</a:t>
            </a:r>
          </a:p>
          <a:p>
            <a:r>
              <a:rPr lang="en-US" sz="3200" dirty="0" smtClean="0"/>
              <a:t>List when the event happened and where </a:t>
            </a:r>
          </a:p>
          <a:p>
            <a:r>
              <a:rPr lang="en-US" sz="3200" dirty="0" smtClean="0"/>
              <a:t>Who were the major figures/nations involved </a:t>
            </a:r>
          </a:p>
          <a:p>
            <a:r>
              <a:rPr lang="en-US" sz="3200" dirty="0" smtClean="0"/>
              <a:t>What happened during the event </a:t>
            </a:r>
          </a:p>
          <a:p>
            <a:r>
              <a:rPr lang="en-US" sz="3200" dirty="0" smtClean="0"/>
              <a:t>What was the outcome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04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English Civil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1642-1649</a:t>
            </a:r>
          </a:p>
          <a:p>
            <a:r>
              <a:rPr lang="en-US" dirty="0" smtClean="0"/>
              <a:t>Power struggle between Parliament and King Charles I. </a:t>
            </a:r>
          </a:p>
          <a:p>
            <a:r>
              <a:rPr lang="en-US" dirty="0" smtClean="0"/>
              <a:t>In 1649 those that were loyal to Parliament and Oliver Cromwell defeated the king </a:t>
            </a:r>
          </a:p>
          <a:p>
            <a:r>
              <a:rPr lang="en-US" dirty="0" smtClean="0"/>
              <a:t>They put the king on trial and found him guilty and sentenced him death.  </a:t>
            </a:r>
          </a:p>
          <a:p>
            <a:r>
              <a:rPr lang="en-US" dirty="0" smtClean="0"/>
              <a:t>Cromwell established a republican form of government ( No Monarchy!) </a:t>
            </a:r>
          </a:p>
          <a:p>
            <a:r>
              <a:rPr lang="en-US" dirty="0" smtClean="0"/>
              <a:t>Cromwell used the military to put down any rebellion</a:t>
            </a:r>
          </a:p>
          <a:p>
            <a:r>
              <a:rPr lang="en-US" dirty="0" smtClean="0"/>
              <a:t>After his death the Monarchy returned and parliament passed the law of </a:t>
            </a:r>
            <a:r>
              <a:rPr lang="en-US" i="1" dirty="0" smtClean="0"/>
              <a:t>habeas corpus</a:t>
            </a:r>
            <a:r>
              <a:rPr lang="en-US" dirty="0" smtClean="0"/>
              <a:t>! </a:t>
            </a:r>
          </a:p>
          <a:p>
            <a:r>
              <a:rPr lang="en-US" dirty="0" smtClean="0"/>
              <a:t>They also established the idea of a limited Monarchy through a government system called a Constitutional Monarchy.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American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1765-1783</a:t>
            </a:r>
          </a:p>
          <a:p>
            <a:r>
              <a:rPr lang="en-US" dirty="0" smtClean="0"/>
              <a:t>American Colonist were upset with taxes passed by the British Parliament as well as King George III.</a:t>
            </a:r>
          </a:p>
          <a:p>
            <a:r>
              <a:rPr lang="en-US" dirty="0" smtClean="0"/>
              <a:t>The two groups came into conflict with each other during events such as the Boston Massacre and the Boston Tea Party.  </a:t>
            </a:r>
          </a:p>
          <a:p>
            <a:r>
              <a:rPr lang="en-US" dirty="0" smtClean="0"/>
              <a:t>Parliament passed stricter laws to punish the colonies </a:t>
            </a:r>
          </a:p>
          <a:p>
            <a:r>
              <a:rPr lang="en-US" dirty="0" smtClean="0"/>
              <a:t>Eventually the Americans </a:t>
            </a:r>
            <a:r>
              <a:rPr lang="en-US" dirty="0"/>
              <a:t>d</a:t>
            </a:r>
            <a:r>
              <a:rPr lang="en-US" dirty="0" smtClean="0"/>
              <a:t>eclared independence in July of 1776 and went to war with Great Britain </a:t>
            </a:r>
          </a:p>
          <a:p>
            <a:r>
              <a:rPr lang="en-US" dirty="0" smtClean="0"/>
              <a:t>The Americans were led by George Washington </a:t>
            </a:r>
            <a:r>
              <a:rPr lang="en-US" dirty="0"/>
              <a:t> </a:t>
            </a:r>
            <a:r>
              <a:rPr lang="en-US" dirty="0" smtClean="0"/>
              <a:t>and were aided by the French </a:t>
            </a:r>
          </a:p>
          <a:p>
            <a:r>
              <a:rPr lang="en-US" dirty="0" smtClean="0"/>
              <a:t>In 1781 the last major battle of the war was fought at Yorktown, Virginia. </a:t>
            </a:r>
          </a:p>
          <a:p>
            <a:r>
              <a:rPr lang="en-US" dirty="0" smtClean="0"/>
              <a:t>1783 the two sides signed a treaty that officially recognized American independence</a:t>
            </a:r>
          </a:p>
        </p:txBody>
      </p:sp>
    </p:spTree>
    <p:extLst>
      <p:ext uri="{BB962C8B-B14F-4D97-AF65-F5344CB8AC3E}">
        <p14:creationId xmlns:p14="http://schemas.microsoft.com/office/powerpoint/2010/main" val="923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French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1789-1799</a:t>
            </a:r>
          </a:p>
          <a:p>
            <a:r>
              <a:rPr lang="en-US" dirty="0" smtClean="0"/>
              <a:t>Inspired by the ideas of the enlightenment and the American Revolution the third estate France challenged long-standing societal norms.</a:t>
            </a:r>
          </a:p>
          <a:p>
            <a:r>
              <a:rPr lang="en-US" dirty="0" smtClean="0"/>
              <a:t>They demanded equality, liberty, and democracy </a:t>
            </a:r>
          </a:p>
          <a:p>
            <a:r>
              <a:rPr lang="en-US" dirty="0" smtClean="0"/>
              <a:t> In the 1780s France was in poor economic times.  The harvest were not successful throughout the decade causing shortages in grain </a:t>
            </a:r>
          </a:p>
          <a:p>
            <a:r>
              <a:rPr lang="en-US" dirty="0" smtClean="0"/>
              <a:t>King Louis XVI was a weak leader and along with his wife Marie Antoinette increased the national debt. </a:t>
            </a:r>
          </a:p>
          <a:p>
            <a:r>
              <a:rPr lang="en-US" dirty="0" smtClean="0"/>
              <a:t>When all 3 estates met in 1789 the 3</a:t>
            </a:r>
            <a:r>
              <a:rPr lang="en-US" baseline="30000" dirty="0" smtClean="0"/>
              <a:t>rd</a:t>
            </a:r>
            <a:r>
              <a:rPr lang="en-US" dirty="0" smtClean="0"/>
              <a:t> estate quickly found themselves in the minority </a:t>
            </a:r>
          </a:p>
          <a:p>
            <a:r>
              <a:rPr lang="en-US" dirty="0" smtClean="0"/>
              <a:t>They were locked out the meeting decided to use an indoor tennis court to meet.  Their they vowed not to leave until they drafted a new constitution.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Fearing that the King would use his army to kill French citizens many began to collect weapons.  Some even took control of the Bastille. </a:t>
            </a:r>
          </a:p>
          <a:p>
            <a:r>
              <a:rPr lang="en-US" dirty="0" smtClean="0"/>
              <a:t>Eventually the King and his family were ousted from power and try to escape but are captured</a:t>
            </a:r>
          </a:p>
          <a:p>
            <a:r>
              <a:rPr lang="en-US" dirty="0" smtClean="0"/>
              <a:t>The new Nation adopted the ideas set out in the Declaration of the Rights of Man and of the Citizen </a:t>
            </a:r>
          </a:p>
          <a:p>
            <a:r>
              <a:rPr lang="en-US" dirty="0" smtClean="0"/>
              <a:t>The new government sent both the King and his wife to the guillotine</a:t>
            </a:r>
          </a:p>
          <a:p>
            <a:r>
              <a:rPr lang="en-US" dirty="0" smtClean="0"/>
              <a:t>Shortly after the end of the Revolution, Robespierre gained power and used fear to rule France.  This period was known as the Reign of Terror. </a:t>
            </a:r>
          </a:p>
          <a:p>
            <a:r>
              <a:rPr lang="en-US" dirty="0" smtClean="0"/>
              <a:t>A young general named Napoleon Bonaparte seized power in 1799 and began his conquest of Europe 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Haitian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1791-1804</a:t>
            </a:r>
          </a:p>
          <a:p>
            <a:r>
              <a:rPr lang="en-US" dirty="0" smtClean="0"/>
              <a:t>Began as a slave revolt led by Toussaint-</a:t>
            </a:r>
            <a:r>
              <a:rPr lang="en-US" dirty="0" err="1" smtClean="0"/>
              <a:t>Louverture</a:t>
            </a:r>
            <a:r>
              <a:rPr lang="en-US" dirty="0" smtClean="0"/>
              <a:t> against the French colonial masters</a:t>
            </a:r>
          </a:p>
          <a:p>
            <a:r>
              <a:rPr lang="en-US" dirty="0" smtClean="0"/>
              <a:t>He and other slaves resisted the French until Napoleons invasion in 1802</a:t>
            </a:r>
          </a:p>
          <a:p>
            <a:r>
              <a:rPr lang="en-US" dirty="0" smtClean="0"/>
              <a:t>Toussaint-</a:t>
            </a:r>
            <a:r>
              <a:rPr lang="en-US" dirty="0" err="1" smtClean="0"/>
              <a:t>Louverture</a:t>
            </a:r>
            <a:r>
              <a:rPr lang="en-US" dirty="0" smtClean="0"/>
              <a:t> order a ceasefire and was arrested an jailed in the French Alps where he died </a:t>
            </a:r>
          </a:p>
          <a:p>
            <a:r>
              <a:rPr lang="en-US" dirty="0" smtClean="0"/>
              <a:t>Napoleon intended to reintroduce slavery to Haiti and in response the Haitians revolted. </a:t>
            </a:r>
          </a:p>
          <a:p>
            <a:r>
              <a:rPr lang="en-US" dirty="0" smtClean="0"/>
              <a:t>With the help of the British the French were defeated</a:t>
            </a:r>
          </a:p>
          <a:p>
            <a:r>
              <a:rPr lang="en-US" dirty="0" smtClean="0"/>
              <a:t>In 1804 Haiti became the second independent nation in the Americas.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Latin American Revolutions: </a:t>
            </a:r>
            <a:br>
              <a:rPr lang="en-US" dirty="0" smtClean="0"/>
            </a:br>
            <a:r>
              <a:rPr lang="en-US" dirty="0" smtClean="0"/>
              <a:t>Simon Bolivar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Throughout the 1800s many Latin American countries won independence from Spain </a:t>
            </a:r>
          </a:p>
          <a:p>
            <a:r>
              <a:rPr lang="en-US" sz="2800" dirty="0" smtClean="0"/>
              <a:t>Simon Bolivar led an army against Spain to liberate his native Venezuela </a:t>
            </a:r>
          </a:p>
          <a:p>
            <a:r>
              <a:rPr lang="en-US" sz="2800" dirty="0" smtClean="0"/>
              <a:t>He also helped liberate what is today Colombia and Ecuador.</a:t>
            </a:r>
          </a:p>
          <a:p>
            <a:r>
              <a:rPr lang="en-US" sz="2800" dirty="0" smtClean="0"/>
              <a:t>Along with  Jose de San Martin much of South America owes its independence to Simon Bolivar </a:t>
            </a:r>
          </a:p>
          <a:p>
            <a:r>
              <a:rPr lang="en-US" sz="2800" dirty="0" smtClean="0"/>
              <a:t>Today the country of Bolivia is named after him.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03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623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iRespondQuestionMaster</vt:lpstr>
      <vt:lpstr>iRespondGraphMaster</vt:lpstr>
      <vt:lpstr>Clarity</vt:lpstr>
      <vt:lpstr>Rebellions and Revolutions </vt:lpstr>
      <vt:lpstr>Directions </vt:lpstr>
      <vt:lpstr>English Civil War </vt:lpstr>
      <vt:lpstr>American Revolution </vt:lpstr>
      <vt:lpstr>French Revolution </vt:lpstr>
      <vt:lpstr>PowerPoint Presentation</vt:lpstr>
      <vt:lpstr>Haitian Revolution</vt:lpstr>
      <vt:lpstr>Latin American Revolutions:  Simon Bolivar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Rebellions and Revolutions</dc:title>
  <dc:creator>Phillip Thurmond</dc:creator>
  <cp:lastModifiedBy>Lyndsay Fleming</cp:lastModifiedBy>
  <cp:revision>15</cp:revision>
  <dcterms:created xsi:type="dcterms:W3CDTF">2015-03-19T13:12:57Z</dcterms:created>
  <dcterms:modified xsi:type="dcterms:W3CDTF">2015-10-06T14:41:39Z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