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2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7AFA1E-C5AC-42CF-B8EE-2B7927E8328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E83BDC-ED6B-4257-8350-57752DD86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116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7AFA1E-C5AC-42CF-B8EE-2B7927E8328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E83BDC-ED6B-4257-8350-57752DD86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636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7AFA1E-C5AC-42CF-B8EE-2B7927E8328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E83BDC-ED6B-4257-8350-57752DD86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116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7AFA1E-C5AC-42CF-B8EE-2B7927E8328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E83BDC-ED6B-4257-8350-57752DD86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794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7AFA1E-C5AC-42CF-B8EE-2B7927E8328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E83BDC-ED6B-4257-8350-57752DD86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289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7AFA1E-C5AC-42CF-B8EE-2B7927E8328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E83BDC-ED6B-4257-8350-57752DD86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01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7AFA1E-C5AC-42CF-B8EE-2B7927E8328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E83BDC-ED6B-4257-8350-57752DD86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921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7AFA1E-C5AC-42CF-B8EE-2B7927E8328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E83BDC-ED6B-4257-8350-57752DD86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1748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7AFA1E-C5AC-42CF-B8EE-2B7927E8328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E83BDC-ED6B-4257-8350-57752DD86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190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7AFA1E-C5AC-42CF-B8EE-2B7927E8328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E83BDC-ED6B-4257-8350-57752DD86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7175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7AFA1E-C5AC-42CF-B8EE-2B7927E8328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E83BDC-ED6B-4257-8350-57752DD86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3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7AFA1E-C5AC-42CF-B8EE-2B7927E8328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E83BDC-ED6B-4257-8350-57752DD86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7944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7AFA1E-C5AC-42CF-B8EE-2B7927E8328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E83BDC-ED6B-4257-8350-57752DD86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6369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FA1E-C5AC-42CF-B8EE-2B7927E8328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3BDC-ED6B-4257-8350-57752DD869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FA1E-C5AC-42CF-B8EE-2B7927E8328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3BDC-ED6B-4257-8350-57752DD86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FA1E-C5AC-42CF-B8EE-2B7927E8328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3BDC-ED6B-4257-8350-57752DD869D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FA1E-C5AC-42CF-B8EE-2B7927E8328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3BDC-ED6B-4257-8350-57752DD86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FA1E-C5AC-42CF-B8EE-2B7927E8328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3BDC-ED6B-4257-8350-57752DD869D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FA1E-C5AC-42CF-B8EE-2B7927E8328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3BDC-ED6B-4257-8350-57752DD86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FA1E-C5AC-42CF-B8EE-2B7927E8328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3BDC-ED6B-4257-8350-57752DD86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FA1E-C5AC-42CF-B8EE-2B7927E8328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3BDC-ED6B-4257-8350-57752DD869D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FA1E-C5AC-42CF-B8EE-2B7927E8328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3BDC-ED6B-4257-8350-57752DD86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7AFA1E-C5AC-42CF-B8EE-2B7927E8328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E83BDC-ED6B-4257-8350-57752DD86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2898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FA1E-C5AC-42CF-B8EE-2B7927E8328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3BDC-ED6B-4257-8350-57752DD86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FA1E-C5AC-42CF-B8EE-2B7927E8328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3BDC-ED6B-4257-8350-57752DD86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7AFA1E-C5AC-42CF-B8EE-2B7927E8328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E83BDC-ED6B-4257-8350-57752DD86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01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7AFA1E-C5AC-42CF-B8EE-2B7927E8328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E83BDC-ED6B-4257-8350-57752DD86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92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7AFA1E-C5AC-42CF-B8EE-2B7927E8328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E83BDC-ED6B-4257-8350-57752DD86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174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7AFA1E-C5AC-42CF-B8EE-2B7927E8328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E83BDC-ED6B-4257-8350-57752DD86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19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7AFA1E-C5AC-42CF-B8EE-2B7927E8328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E83BDC-ED6B-4257-8350-57752DD86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717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7AFA1E-C5AC-42CF-B8EE-2B7927E8328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E83BDC-ED6B-4257-8350-57752DD86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33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03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703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17AFA1E-C5AC-42CF-B8EE-2B7927E8328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7E83BDC-ED6B-4257-8350-57752DD869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5 Rebellions and Revolutions Vocab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31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Civil War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conflict in England from 1642-1649 in which Puritan supporters of parliament fought against the supports of the Monarchy. </a:t>
            </a:r>
            <a:endParaRPr lang="en-US" sz="3200" dirty="0"/>
          </a:p>
        </p:txBody>
      </p:sp>
      <p:sp>
        <p:nvSpPr>
          <p:cNvPr id="4" name="SMARTInkShape-195"/>
          <p:cNvSpPr/>
          <p:nvPr/>
        </p:nvSpPr>
        <p:spPr>
          <a:xfrm>
            <a:off x="5581055" y="2080617"/>
            <a:ext cx="1696641" cy="35720"/>
          </a:xfrm>
          <a:custGeom>
            <a:avLst/>
            <a:gdLst/>
            <a:ahLst/>
            <a:cxnLst/>
            <a:rect l="0" t="0" r="0" b="0"/>
            <a:pathLst>
              <a:path w="1696641" h="35720">
                <a:moveTo>
                  <a:pt x="0" y="17860"/>
                </a:moveTo>
                <a:lnTo>
                  <a:pt x="0" y="8931"/>
                </a:lnTo>
                <a:lnTo>
                  <a:pt x="44488" y="8930"/>
                </a:lnTo>
                <a:lnTo>
                  <a:pt x="87089" y="8930"/>
                </a:lnTo>
                <a:lnTo>
                  <a:pt x="127924" y="8930"/>
                </a:lnTo>
                <a:lnTo>
                  <a:pt x="167091" y="8930"/>
                </a:lnTo>
                <a:lnTo>
                  <a:pt x="208383" y="8930"/>
                </a:lnTo>
                <a:lnTo>
                  <a:pt x="252678" y="8930"/>
                </a:lnTo>
                <a:lnTo>
                  <a:pt x="294128" y="8930"/>
                </a:lnTo>
                <a:lnTo>
                  <a:pt x="336319" y="8930"/>
                </a:lnTo>
                <a:lnTo>
                  <a:pt x="379756" y="8930"/>
                </a:lnTo>
                <a:lnTo>
                  <a:pt x="424298" y="8930"/>
                </a:lnTo>
                <a:lnTo>
                  <a:pt x="468937" y="8930"/>
                </a:lnTo>
                <a:lnTo>
                  <a:pt x="513584" y="8930"/>
                </a:lnTo>
                <a:lnTo>
                  <a:pt x="558232" y="8930"/>
                </a:lnTo>
                <a:lnTo>
                  <a:pt x="601185" y="8930"/>
                </a:lnTo>
                <a:lnTo>
                  <a:pt x="642933" y="8930"/>
                </a:lnTo>
                <a:lnTo>
                  <a:pt x="654841" y="7938"/>
                </a:lnTo>
                <a:lnTo>
                  <a:pt x="696699" y="828"/>
                </a:lnTo>
                <a:lnTo>
                  <a:pt x="741000" y="49"/>
                </a:lnTo>
                <a:lnTo>
                  <a:pt x="782826" y="3"/>
                </a:lnTo>
                <a:lnTo>
                  <a:pt x="824507" y="0"/>
                </a:lnTo>
                <a:lnTo>
                  <a:pt x="866179" y="0"/>
                </a:lnTo>
                <a:lnTo>
                  <a:pt x="907851" y="0"/>
                </a:lnTo>
                <a:lnTo>
                  <a:pt x="948408" y="8378"/>
                </a:lnTo>
                <a:lnTo>
                  <a:pt x="988327" y="8898"/>
                </a:lnTo>
                <a:lnTo>
                  <a:pt x="1023760" y="9920"/>
                </a:lnTo>
                <a:lnTo>
                  <a:pt x="1051095" y="16618"/>
                </a:lnTo>
                <a:lnTo>
                  <a:pt x="1095443" y="17838"/>
                </a:lnTo>
                <a:lnTo>
                  <a:pt x="1127392" y="18850"/>
                </a:lnTo>
                <a:lnTo>
                  <a:pt x="1144914" y="24927"/>
                </a:lnTo>
                <a:lnTo>
                  <a:pt x="1188250" y="26741"/>
                </a:lnTo>
                <a:lnTo>
                  <a:pt x="1199822" y="27760"/>
                </a:lnTo>
                <a:lnTo>
                  <a:pt x="1234761" y="35350"/>
                </a:lnTo>
                <a:lnTo>
                  <a:pt x="1274706" y="35713"/>
                </a:lnTo>
                <a:lnTo>
                  <a:pt x="1311104" y="35719"/>
                </a:lnTo>
                <a:lnTo>
                  <a:pt x="1354570" y="35719"/>
                </a:lnTo>
                <a:lnTo>
                  <a:pt x="1398906" y="35719"/>
                </a:lnTo>
                <a:lnTo>
                  <a:pt x="1442805" y="35719"/>
                </a:lnTo>
                <a:lnTo>
                  <a:pt x="1485482" y="35719"/>
                </a:lnTo>
                <a:lnTo>
                  <a:pt x="1502795" y="35719"/>
                </a:lnTo>
                <a:lnTo>
                  <a:pt x="1508953" y="33073"/>
                </a:lnTo>
                <a:lnTo>
                  <a:pt x="1514997" y="29582"/>
                </a:lnTo>
                <a:lnTo>
                  <a:pt x="1526962" y="27341"/>
                </a:lnTo>
                <a:lnTo>
                  <a:pt x="1565303" y="26799"/>
                </a:lnTo>
                <a:lnTo>
                  <a:pt x="1571460" y="24148"/>
                </a:lnTo>
                <a:lnTo>
                  <a:pt x="1577505" y="20654"/>
                </a:lnTo>
                <a:lnTo>
                  <a:pt x="1589469" y="18411"/>
                </a:lnTo>
                <a:lnTo>
                  <a:pt x="1631156" y="17862"/>
                </a:lnTo>
                <a:lnTo>
                  <a:pt x="1675712" y="17860"/>
                </a:lnTo>
                <a:lnTo>
                  <a:pt x="1696640" y="1786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Shape-196"/>
          <p:cNvSpPr/>
          <p:nvPr/>
        </p:nvSpPr>
        <p:spPr>
          <a:xfrm>
            <a:off x="1902023" y="2562820"/>
            <a:ext cx="5411392" cy="80367"/>
          </a:xfrm>
          <a:custGeom>
            <a:avLst/>
            <a:gdLst/>
            <a:ahLst/>
            <a:cxnLst/>
            <a:rect l="0" t="0" r="0" b="0"/>
            <a:pathLst>
              <a:path w="5411392" h="80367">
                <a:moveTo>
                  <a:pt x="0" y="44649"/>
                </a:moveTo>
                <a:lnTo>
                  <a:pt x="43556" y="44649"/>
                </a:lnTo>
                <a:lnTo>
                  <a:pt x="87292" y="44649"/>
                </a:lnTo>
                <a:lnTo>
                  <a:pt x="103365" y="45641"/>
                </a:lnTo>
                <a:lnTo>
                  <a:pt x="144254" y="53027"/>
                </a:lnTo>
                <a:lnTo>
                  <a:pt x="182452" y="52565"/>
                </a:lnTo>
                <a:lnTo>
                  <a:pt x="217367" y="45474"/>
                </a:lnTo>
                <a:lnTo>
                  <a:pt x="258966" y="44697"/>
                </a:lnTo>
                <a:lnTo>
                  <a:pt x="298484" y="44650"/>
                </a:lnTo>
                <a:lnTo>
                  <a:pt x="339377" y="44649"/>
                </a:lnTo>
                <a:lnTo>
                  <a:pt x="362964" y="43657"/>
                </a:lnTo>
                <a:lnTo>
                  <a:pt x="390299" y="36960"/>
                </a:lnTo>
                <a:lnTo>
                  <a:pt x="429191" y="35768"/>
                </a:lnTo>
                <a:lnTo>
                  <a:pt x="470330" y="35722"/>
                </a:lnTo>
                <a:lnTo>
                  <a:pt x="511971" y="35719"/>
                </a:lnTo>
                <a:lnTo>
                  <a:pt x="553641" y="35719"/>
                </a:lnTo>
                <a:lnTo>
                  <a:pt x="595313" y="35719"/>
                </a:lnTo>
                <a:lnTo>
                  <a:pt x="637977" y="35719"/>
                </a:lnTo>
                <a:lnTo>
                  <a:pt x="680806" y="35719"/>
                </a:lnTo>
                <a:lnTo>
                  <a:pt x="699247" y="36711"/>
                </a:lnTo>
                <a:lnTo>
                  <a:pt x="741327" y="43821"/>
                </a:lnTo>
                <a:lnTo>
                  <a:pt x="785648" y="44600"/>
                </a:lnTo>
                <a:lnTo>
                  <a:pt x="828585" y="44645"/>
                </a:lnTo>
                <a:lnTo>
                  <a:pt x="872023" y="44648"/>
                </a:lnTo>
                <a:lnTo>
                  <a:pt x="915531" y="44649"/>
                </a:lnTo>
                <a:lnTo>
                  <a:pt x="959372" y="44649"/>
                </a:lnTo>
                <a:lnTo>
                  <a:pt x="1002268" y="44649"/>
                </a:lnTo>
                <a:lnTo>
                  <a:pt x="1039740" y="44649"/>
                </a:lnTo>
                <a:lnTo>
                  <a:pt x="1082635" y="44649"/>
                </a:lnTo>
                <a:lnTo>
                  <a:pt x="1125252" y="45641"/>
                </a:lnTo>
                <a:lnTo>
                  <a:pt x="1169622" y="53027"/>
                </a:lnTo>
                <a:lnTo>
                  <a:pt x="1211451" y="53546"/>
                </a:lnTo>
                <a:lnTo>
                  <a:pt x="1254868" y="53576"/>
                </a:lnTo>
                <a:lnTo>
                  <a:pt x="1297709" y="53578"/>
                </a:lnTo>
                <a:lnTo>
                  <a:pt x="1342095" y="53578"/>
                </a:lnTo>
                <a:lnTo>
                  <a:pt x="1383550" y="53578"/>
                </a:lnTo>
                <a:lnTo>
                  <a:pt x="1422418" y="53578"/>
                </a:lnTo>
                <a:lnTo>
                  <a:pt x="1463913" y="53578"/>
                </a:lnTo>
                <a:lnTo>
                  <a:pt x="1507207" y="53578"/>
                </a:lnTo>
                <a:lnTo>
                  <a:pt x="1547315" y="53578"/>
                </a:lnTo>
                <a:lnTo>
                  <a:pt x="1588919" y="53578"/>
                </a:lnTo>
                <a:lnTo>
                  <a:pt x="1631123" y="53578"/>
                </a:lnTo>
                <a:lnTo>
                  <a:pt x="1674561" y="53578"/>
                </a:lnTo>
                <a:lnTo>
                  <a:pt x="1717404" y="61681"/>
                </a:lnTo>
                <a:lnTo>
                  <a:pt x="1761790" y="62460"/>
                </a:lnTo>
                <a:lnTo>
                  <a:pt x="1803245" y="62504"/>
                </a:lnTo>
                <a:lnTo>
                  <a:pt x="1845437" y="62508"/>
                </a:lnTo>
                <a:lnTo>
                  <a:pt x="1886147" y="62508"/>
                </a:lnTo>
                <a:lnTo>
                  <a:pt x="1926204" y="62508"/>
                </a:lnTo>
                <a:lnTo>
                  <a:pt x="1967530" y="62508"/>
                </a:lnTo>
                <a:lnTo>
                  <a:pt x="2003229" y="63500"/>
                </a:lnTo>
                <a:lnTo>
                  <a:pt x="2033801" y="70610"/>
                </a:lnTo>
                <a:lnTo>
                  <a:pt x="2073161" y="71389"/>
                </a:lnTo>
                <a:lnTo>
                  <a:pt x="2113446" y="71435"/>
                </a:lnTo>
                <a:lnTo>
                  <a:pt x="2155037" y="71438"/>
                </a:lnTo>
                <a:lnTo>
                  <a:pt x="2172893" y="72430"/>
                </a:lnTo>
                <a:lnTo>
                  <a:pt x="2207495" y="79816"/>
                </a:lnTo>
                <a:lnTo>
                  <a:pt x="2247414" y="80335"/>
                </a:lnTo>
                <a:lnTo>
                  <a:pt x="2288983" y="80366"/>
                </a:lnTo>
                <a:lnTo>
                  <a:pt x="2318560" y="79375"/>
                </a:lnTo>
                <a:lnTo>
                  <a:pt x="2345900" y="72679"/>
                </a:lnTo>
                <a:lnTo>
                  <a:pt x="2390525" y="71486"/>
                </a:lnTo>
                <a:lnTo>
                  <a:pt x="2432098" y="71440"/>
                </a:lnTo>
                <a:lnTo>
                  <a:pt x="2474746" y="71438"/>
                </a:lnTo>
                <a:lnTo>
                  <a:pt x="2518336" y="71438"/>
                </a:lnTo>
                <a:lnTo>
                  <a:pt x="2557702" y="71438"/>
                </a:lnTo>
                <a:lnTo>
                  <a:pt x="2596837" y="71438"/>
                </a:lnTo>
                <a:lnTo>
                  <a:pt x="2640592" y="71438"/>
                </a:lnTo>
                <a:lnTo>
                  <a:pt x="2682131" y="70446"/>
                </a:lnTo>
                <a:lnTo>
                  <a:pt x="2716502" y="63060"/>
                </a:lnTo>
                <a:lnTo>
                  <a:pt x="2756187" y="62530"/>
                </a:lnTo>
                <a:lnTo>
                  <a:pt x="2797879" y="62509"/>
                </a:lnTo>
                <a:lnTo>
                  <a:pt x="2841682" y="62508"/>
                </a:lnTo>
                <a:lnTo>
                  <a:pt x="2882958" y="62508"/>
                </a:lnTo>
                <a:lnTo>
                  <a:pt x="2927026" y="62508"/>
                </a:lnTo>
                <a:lnTo>
                  <a:pt x="2969760" y="62508"/>
                </a:lnTo>
                <a:lnTo>
                  <a:pt x="2985381" y="62508"/>
                </a:lnTo>
                <a:lnTo>
                  <a:pt x="2991396" y="59862"/>
                </a:lnTo>
                <a:lnTo>
                  <a:pt x="2997377" y="56371"/>
                </a:lnTo>
                <a:lnTo>
                  <a:pt x="3009300" y="54130"/>
                </a:lnTo>
                <a:lnTo>
                  <a:pt x="3050977" y="53580"/>
                </a:lnTo>
                <a:lnTo>
                  <a:pt x="3093890" y="53578"/>
                </a:lnTo>
                <a:lnTo>
                  <a:pt x="3137559" y="53578"/>
                </a:lnTo>
                <a:lnTo>
                  <a:pt x="3181947" y="53578"/>
                </a:lnTo>
                <a:lnTo>
                  <a:pt x="3207494" y="53578"/>
                </a:lnTo>
                <a:lnTo>
                  <a:pt x="3214136" y="50933"/>
                </a:lnTo>
                <a:lnTo>
                  <a:pt x="3220396" y="47442"/>
                </a:lnTo>
                <a:lnTo>
                  <a:pt x="3232499" y="45200"/>
                </a:lnTo>
                <a:lnTo>
                  <a:pt x="3275334" y="44653"/>
                </a:lnTo>
                <a:lnTo>
                  <a:pt x="3319593" y="44649"/>
                </a:lnTo>
                <a:lnTo>
                  <a:pt x="3360471" y="44649"/>
                </a:lnTo>
                <a:lnTo>
                  <a:pt x="3387245" y="43657"/>
                </a:lnTo>
                <a:lnTo>
                  <a:pt x="3404253" y="37581"/>
                </a:lnTo>
                <a:lnTo>
                  <a:pt x="3447464" y="35768"/>
                </a:lnTo>
                <a:lnTo>
                  <a:pt x="3492076" y="35720"/>
                </a:lnTo>
                <a:lnTo>
                  <a:pt x="3536723" y="35719"/>
                </a:lnTo>
                <a:lnTo>
                  <a:pt x="3547322" y="34727"/>
                </a:lnTo>
                <a:lnTo>
                  <a:pt x="3564857" y="28651"/>
                </a:lnTo>
                <a:lnTo>
                  <a:pt x="3608195" y="26838"/>
                </a:lnTo>
                <a:lnTo>
                  <a:pt x="3649106" y="26791"/>
                </a:lnTo>
                <a:lnTo>
                  <a:pt x="3682256" y="25797"/>
                </a:lnTo>
                <a:lnTo>
                  <a:pt x="3721049" y="18411"/>
                </a:lnTo>
                <a:lnTo>
                  <a:pt x="3761629" y="17881"/>
                </a:lnTo>
                <a:lnTo>
                  <a:pt x="3801448" y="17860"/>
                </a:lnTo>
                <a:lnTo>
                  <a:pt x="3840332" y="17860"/>
                </a:lnTo>
                <a:lnTo>
                  <a:pt x="3881471" y="17860"/>
                </a:lnTo>
                <a:lnTo>
                  <a:pt x="3890713" y="15214"/>
                </a:lnTo>
                <a:lnTo>
                  <a:pt x="3899120" y="11723"/>
                </a:lnTo>
                <a:lnTo>
                  <a:pt x="3938157" y="9093"/>
                </a:lnTo>
                <a:lnTo>
                  <a:pt x="3977522" y="8936"/>
                </a:lnTo>
                <a:lnTo>
                  <a:pt x="4016657" y="8930"/>
                </a:lnTo>
                <a:lnTo>
                  <a:pt x="4057130" y="8930"/>
                </a:lnTo>
                <a:lnTo>
                  <a:pt x="4096995" y="8930"/>
                </a:lnTo>
                <a:lnTo>
                  <a:pt x="4136356" y="8930"/>
                </a:lnTo>
                <a:lnTo>
                  <a:pt x="4176229" y="8930"/>
                </a:lnTo>
                <a:lnTo>
                  <a:pt x="4185428" y="11576"/>
                </a:lnTo>
                <a:lnTo>
                  <a:pt x="4193815" y="15067"/>
                </a:lnTo>
                <a:lnTo>
                  <a:pt x="4204158" y="16618"/>
                </a:lnTo>
                <a:lnTo>
                  <a:pt x="4233995" y="10062"/>
                </a:lnTo>
                <a:lnTo>
                  <a:pt x="4274843" y="17352"/>
                </a:lnTo>
                <a:lnTo>
                  <a:pt x="4319491" y="17846"/>
                </a:lnTo>
                <a:lnTo>
                  <a:pt x="4364140" y="17859"/>
                </a:lnTo>
                <a:lnTo>
                  <a:pt x="4405565" y="17860"/>
                </a:lnTo>
                <a:lnTo>
                  <a:pt x="4449803" y="17860"/>
                </a:lnTo>
                <a:lnTo>
                  <a:pt x="4493884" y="17860"/>
                </a:lnTo>
                <a:lnTo>
                  <a:pt x="4538312" y="17860"/>
                </a:lnTo>
                <a:lnTo>
                  <a:pt x="4578072" y="17860"/>
                </a:lnTo>
                <a:lnTo>
                  <a:pt x="4622666" y="17860"/>
                </a:lnTo>
                <a:lnTo>
                  <a:pt x="4637393" y="16868"/>
                </a:lnTo>
                <a:lnTo>
                  <a:pt x="4654407" y="10792"/>
                </a:lnTo>
                <a:lnTo>
                  <a:pt x="4698631" y="8962"/>
                </a:lnTo>
                <a:lnTo>
                  <a:pt x="4740049" y="8931"/>
                </a:lnTo>
                <a:lnTo>
                  <a:pt x="4761777" y="7938"/>
                </a:lnTo>
                <a:lnTo>
                  <a:pt x="4779298" y="1862"/>
                </a:lnTo>
                <a:lnTo>
                  <a:pt x="4823646" y="32"/>
                </a:lnTo>
                <a:lnTo>
                  <a:pt x="4864427" y="1"/>
                </a:lnTo>
                <a:lnTo>
                  <a:pt x="4906299" y="0"/>
                </a:lnTo>
                <a:lnTo>
                  <a:pt x="4949477" y="0"/>
                </a:lnTo>
                <a:lnTo>
                  <a:pt x="4992311" y="0"/>
                </a:lnTo>
                <a:lnTo>
                  <a:pt x="5034266" y="0"/>
                </a:lnTo>
                <a:lnTo>
                  <a:pt x="5074102" y="0"/>
                </a:lnTo>
                <a:lnTo>
                  <a:pt x="5113854" y="0"/>
                </a:lnTo>
                <a:lnTo>
                  <a:pt x="5158447" y="0"/>
                </a:lnTo>
                <a:lnTo>
                  <a:pt x="5199970" y="0"/>
                </a:lnTo>
                <a:lnTo>
                  <a:pt x="5212047" y="993"/>
                </a:lnTo>
                <a:lnTo>
                  <a:pt x="5239154" y="7689"/>
                </a:lnTo>
                <a:lnTo>
                  <a:pt x="5283467" y="8908"/>
                </a:lnTo>
                <a:lnTo>
                  <a:pt x="5324561" y="8930"/>
                </a:lnTo>
                <a:lnTo>
                  <a:pt x="5366692" y="8930"/>
                </a:lnTo>
                <a:lnTo>
                  <a:pt x="5411341" y="8930"/>
                </a:lnTo>
                <a:lnTo>
                  <a:pt x="5411391" y="893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Shape-197"/>
          <p:cNvSpPr/>
          <p:nvPr/>
        </p:nvSpPr>
        <p:spPr>
          <a:xfrm>
            <a:off x="696516" y="3062883"/>
            <a:ext cx="901899" cy="17860"/>
          </a:xfrm>
          <a:custGeom>
            <a:avLst/>
            <a:gdLst/>
            <a:ahLst/>
            <a:cxnLst/>
            <a:rect l="0" t="0" r="0" b="0"/>
            <a:pathLst>
              <a:path w="901899" h="17860">
                <a:moveTo>
                  <a:pt x="17859" y="0"/>
                </a:moveTo>
                <a:lnTo>
                  <a:pt x="35" y="0"/>
                </a:lnTo>
                <a:lnTo>
                  <a:pt x="0" y="8897"/>
                </a:lnTo>
                <a:lnTo>
                  <a:pt x="41681" y="8930"/>
                </a:lnTo>
                <a:lnTo>
                  <a:pt x="65668" y="9922"/>
                </a:lnTo>
                <a:lnTo>
                  <a:pt x="82461" y="15997"/>
                </a:lnTo>
                <a:lnTo>
                  <a:pt x="127081" y="17787"/>
                </a:lnTo>
                <a:lnTo>
                  <a:pt x="170006" y="17856"/>
                </a:lnTo>
                <a:lnTo>
                  <a:pt x="214442" y="17859"/>
                </a:lnTo>
                <a:lnTo>
                  <a:pt x="255992" y="17859"/>
                </a:lnTo>
                <a:lnTo>
                  <a:pt x="297656" y="17859"/>
                </a:lnTo>
                <a:lnTo>
                  <a:pt x="339328" y="17859"/>
                </a:lnTo>
                <a:lnTo>
                  <a:pt x="381000" y="17859"/>
                </a:lnTo>
                <a:lnTo>
                  <a:pt x="421679" y="17859"/>
                </a:lnTo>
                <a:lnTo>
                  <a:pt x="461735" y="17859"/>
                </a:lnTo>
                <a:lnTo>
                  <a:pt x="494958" y="16867"/>
                </a:lnTo>
                <a:lnTo>
                  <a:pt x="523766" y="9757"/>
                </a:lnTo>
                <a:lnTo>
                  <a:pt x="565456" y="8951"/>
                </a:lnTo>
                <a:lnTo>
                  <a:pt x="609471" y="8930"/>
                </a:lnTo>
                <a:lnTo>
                  <a:pt x="653897" y="8930"/>
                </a:lnTo>
                <a:lnTo>
                  <a:pt x="698430" y="8930"/>
                </a:lnTo>
                <a:lnTo>
                  <a:pt x="742777" y="8930"/>
                </a:lnTo>
                <a:lnTo>
                  <a:pt x="783559" y="8930"/>
                </a:lnTo>
                <a:lnTo>
                  <a:pt x="827409" y="8930"/>
                </a:lnTo>
                <a:lnTo>
                  <a:pt x="870288" y="8930"/>
                </a:lnTo>
                <a:lnTo>
                  <a:pt x="901898" y="893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Shape-198"/>
          <p:cNvSpPr/>
          <p:nvPr/>
        </p:nvSpPr>
        <p:spPr>
          <a:xfrm>
            <a:off x="4045148" y="3134320"/>
            <a:ext cx="2187775" cy="80369"/>
          </a:xfrm>
          <a:custGeom>
            <a:avLst/>
            <a:gdLst/>
            <a:ahLst/>
            <a:cxnLst/>
            <a:rect l="0" t="0" r="0" b="0"/>
            <a:pathLst>
              <a:path w="2187775" h="80369">
                <a:moveTo>
                  <a:pt x="0" y="0"/>
                </a:moveTo>
                <a:lnTo>
                  <a:pt x="42808" y="0"/>
                </a:lnTo>
                <a:lnTo>
                  <a:pt x="83621" y="0"/>
                </a:lnTo>
                <a:lnTo>
                  <a:pt x="125032" y="0"/>
                </a:lnTo>
                <a:lnTo>
                  <a:pt x="136929" y="993"/>
                </a:lnTo>
                <a:lnTo>
                  <a:pt x="178779" y="8103"/>
                </a:lnTo>
                <a:lnTo>
                  <a:pt x="198603" y="9677"/>
                </a:lnTo>
                <a:lnTo>
                  <a:pt x="242205" y="17011"/>
                </a:lnTo>
                <a:lnTo>
                  <a:pt x="285896" y="17748"/>
                </a:lnTo>
                <a:lnTo>
                  <a:pt x="323350" y="24913"/>
                </a:lnTo>
                <a:lnTo>
                  <a:pt x="366366" y="26542"/>
                </a:lnTo>
                <a:lnTo>
                  <a:pt x="410799" y="26757"/>
                </a:lnTo>
                <a:lnTo>
                  <a:pt x="455419" y="33853"/>
                </a:lnTo>
                <a:lnTo>
                  <a:pt x="500064" y="35473"/>
                </a:lnTo>
                <a:lnTo>
                  <a:pt x="544711" y="35687"/>
                </a:lnTo>
                <a:lnTo>
                  <a:pt x="589360" y="38361"/>
                </a:lnTo>
                <a:lnTo>
                  <a:pt x="634008" y="43821"/>
                </a:lnTo>
                <a:lnTo>
                  <a:pt x="678657" y="44540"/>
                </a:lnTo>
                <a:lnTo>
                  <a:pt x="723305" y="44634"/>
                </a:lnTo>
                <a:lnTo>
                  <a:pt x="767954" y="44647"/>
                </a:lnTo>
                <a:lnTo>
                  <a:pt x="812602" y="44648"/>
                </a:lnTo>
                <a:lnTo>
                  <a:pt x="857250" y="44649"/>
                </a:lnTo>
                <a:lnTo>
                  <a:pt x="901899" y="45641"/>
                </a:lnTo>
                <a:lnTo>
                  <a:pt x="940263" y="51717"/>
                </a:lnTo>
                <a:lnTo>
                  <a:pt x="981025" y="53211"/>
                </a:lnTo>
                <a:lnTo>
                  <a:pt x="1017739" y="53506"/>
                </a:lnTo>
                <a:lnTo>
                  <a:pt x="1053656" y="53564"/>
                </a:lnTo>
                <a:lnTo>
                  <a:pt x="1094153" y="53576"/>
                </a:lnTo>
                <a:lnTo>
                  <a:pt x="1134234" y="54570"/>
                </a:lnTo>
                <a:lnTo>
                  <a:pt x="1176694" y="60646"/>
                </a:lnTo>
                <a:lnTo>
                  <a:pt x="1218778" y="62140"/>
                </a:lnTo>
                <a:lnTo>
                  <a:pt x="1253537" y="62399"/>
                </a:lnTo>
                <a:lnTo>
                  <a:pt x="1294701" y="62487"/>
                </a:lnTo>
                <a:lnTo>
                  <a:pt x="1337375" y="62504"/>
                </a:lnTo>
                <a:lnTo>
                  <a:pt x="1379502" y="62507"/>
                </a:lnTo>
                <a:lnTo>
                  <a:pt x="1419904" y="62508"/>
                </a:lnTo>
                <a:lnTo>
                  <a:pt x="1453470" y="62508"/>
                </a:lnTo>
                <a:lnTo>
                  <a:pt x="1497721" y="62508"/>
                </a:lnTo>
                <a:lnTo>
                  <a:pt x="1540160" y="62508"/>
                </a:lnTo>
                <a:lnTo>
                  <a:pt x="1580624" y="62508"/>
                </a:lnTo>
                <a:lnTo>
                  <a:pt x="1623159" y="62508"/>
                </a:lnTo>
                <a:lnTo>
                  <a:pt x="1665258" y="62508"/>
                </a:lnTo>
                <a:lnTo>
                  <a:pt x="1700021" y="62508"/>
                </a:lnTo>
                <a:lnTo>
                  <a:pt x="1740193" y="56371"/>
                </a:lnTo>
                <a:lnTo>
                  <a:pt x="1779437" y="54130"/>
                </a:lnTo>
                <a:lnTo>
                  <a:pt x="1820372" y="53687"/>
                </a:lnTo>
                <a:lnTo>
                  <a:pt x="1857122" y="53600"/>
                </a:lnTo>
                <a:lnTo>
                  <a:pt x="1893044" y="53583"/>
                </a:lnTo>
                <a:lnTo>
                  <a:pt x="1928803" y="53579"/>
                </a:lnTo>
                <a:lnTo>
                  <a:pt x="1964530" y="53578"/>
                </a:lnTo>
                <a:lnTo>
                  <a:pt x="2004440" y="53578"/>
                </a:lnTo>
                <a:lnTo>
                  <a:pt x="2046508" y="61267"/>
                </a:lnTo>
                <a:lnTo>
                  <a:pt x="2086189" y="62399"/>
                </a:lnTo>
                <a:lnTo>
                  <a:pt x="2126837" y="62505"/>
                </a:lnTo>
                <a:lnTo>
                  <a:pt x="2169735" y="71274"/>
                </a:lnTo>
                <a:lnTo>
                  <a:pt x="2178311" y="71428"/>
                </a:lnTo>
                <a:lnTo>
                  <a:pt x="2187774" y="8036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Shape-199"/>
          <p:cNvSpPr/>
          <p:nvPr/>
        </p:nvSpPr>
        <p:spPr>
          <a:xfrm>
            <a:off x="714375" y="3607609"/>
            <a:ext cx="1750220" cy="62494"/>
          </a:xfrm>
          <a:custGeom>
            <a:avLst/>
            <a:gdLst/>
            <a:ahLst/>
            <a:cxnLst/>
            <a:rect l="0" t="0" r="0" b="0"/>
            <a:pathLst>
              <a:path w="1750220" h="62494">
                <a:moveTo>
                  <a:pt x="0" y="35704"/>
                </a:moveTo>
                <a:lnTo>
                  <a:pt x="0" y="28015"/>
                </a:lnTo>
                <a:lnTo>
                  <a:pt x="992" y="27601"/>
                </a:lnTo>
                <a:lnTo>
                  <a:pt x="7688" y="26883"/>
                </a:lnTo>
                <a:lnTo>
                  <a:pt x="15813" y="20659"/>
                </a:lnTo>
                <a:lnTo>
                  <a:pt x="25148" y="18215"/>
                </a:lnTo>
                <a:lnTo>
                  <a:pt x="63342" y="15202"/>
                </a:lnTo>
                <a:lnTo>
                  <a:pt x="81745" y="10157"/>
                </a:lnTo>
                <a:lnTo>
                  <a:pt x="120310" y="8987"/>
                </a:lnTo>
                <a:lnTo>
                  <a:pt x="163898" y="8921"/>
                </a:lnTo>
                <a:lnTo>
                  <a:pt x="205799" y="8915"/>
                </a:lnTo>
                <a:lnTo>
                  <a:pt x="250086" y="1847"/>
                </a:lnTo>
                <a:lnTo>
                  <a:pt x="294687" y="1222"/>
                </a:lnTo>
                <a:lnTo>
                  <a:pt x="322463" y="5202"/>
                </a:lnTo>
                <a:lnTo>
                  <a:pt x="364256" y="1309"/>
                </a:lnTo>
                <a:lnTo>
                  <a:pt x="406209" y="246"/>
                </a:lnTo>
                <a:lnTo>
                  <a:pt x="446576" y="37"/>
                </a:lnTo>
                <a:lnTo>
                  <a:pt x="480136" y="0"/>
                </a:lnTo>
                <a:lnTo>
                  <a:pt x="515215" y="982"/>
                </a:lnTo>
                <a:lnTo>
                  <a:pt x="550744" y="6123"/>
                </a:lnTo>
                <a:lnTo>
                  <a:pt x="586406" y="8087"/>
                </a:lnTo>
                <a:lnTo>
                  <a:pt x="622109" y="8669"/>
                </a:lnTo>
                <a:lnTo>
                  <a:pt x="657822" y="8842"/>
                </a:lnTo>
                <a:lnTo>
                  <a:pt x="694532" y="8893"/>
                </a:lnTo>
                <a:lnTo>
                  <a:pt x="735395" y="9900"/>
                </a:lnTo>
                <a:lnTo>
                  <a:pt x="774071" y="15050"/>
                </a:lnTo>
                <a:lnTo>
                  <a:pt x="815517" y="17016"/>
                </a:lnTo>
                <a:lnTo>
                  <a:pt x="854365" y="17599"/>
                </a:lnTo>
                <a:lnTo>
                  <a:pt x="895862" y="17771"/>
                </a:lnTo>
                <a:lnTo>
                  <a:pt x="933734" y="18815"/>
                </a:lnTo>
                <a:lnTo>
                  <a:pt x="971083" y="23975"/>
                </a:lnTo>
                <a:lnTo>
                  <a:pt x="1012135" y="25944"/>
                </a:lnTo>
                <a:lnTo>
                  <a:pt x="1049875" y="26528"/>
                </a:lnTo>
                <a:lnTo>
                  <a:pt x="1087185" y="26701"/>
                </a:lnTo>
                <a:lnTo>
                  <a:pt x="1128226" y="26752"/>
                </a:lnTo>
                <a:lnTo>
                  <a:pt x="1165963" y="27759"/>
                </a:lnTo>
                <a:lnTo>
                  <a:pt x="1203272" y="32909"/>
                </a:lnTo>
                <a:lnTo>
                  <a:pt x="1244312" y="35867"/>
                </a:lnTo>
                <a:lnTo>
                  <a:pt x="1283041" y="41595"/>
                </a:lnTo>
                <a:lnTo>
                  <a:pt x="1324502" y="44725"/>
                </a:lnTo>
                <a:lnTo>
                  <a:pt x="1363356" y="50503"/>
                </a:lnTo>
                <a:lnTo>
                  <a:pt x="1404854" y="52656"/>
                </a:lnTo>
                <a:lnTo>
                  <a:pt x="1442726" y="54286"/>
                </a:lnTo>
                <a:lnTo>
                  <a:pt x="1478091" y="59620"/>
                </a:lnTo>
                <a:lnTo>
                  <a:pt x="1519856" y="61925"/>
                </a:lnTo>
                <a:lnTo>
                  <a:pt x="1561289" y="62380"/>
                </a:lnTo>
                <a:lnTo>
                  <a:pt x="1600091" y="62478"/>
                </a:lnTo>
                <a:lnTo>
                  <a:pt x="1642426" y="62491"/>
                </a:lnTo>
                <a:lnTo>
                  <a:pt x="1686910" y="62493"/>
                </a:lnTo>
                <a:lnTo>
                  <a:pt x="1730482" y="62493"/>
                </a:lnTo>
                <a:lnTo>
                  <a:pt x="1750219" y="6249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SMARTInkShape-Group57"/>
          <p:cNvGrpSpPr/>
          <p:nvPr/>
        </p:nvGrpSpPr>
        <p:grpSpPr>
          <a:xfrm>
            <a:off x="1777422" y="4241602"/>
            <a:ext cx="660384" cy="1009055"/>
            <a:chOff x="1777422" y="4241602"/>
            <a:chExt cx="660384" cy="1009055"/>
          </a:xfrm>
        </p:grpSpPr>
        <p:sp>
          <p:nvSpPr>
            <p:cNvPr id="9" name="SMARTInkShape-200"/>
            <p:cNvSpPr/>
            <p:nvPr/>
          </p:nvSpPr>
          <p:spPr>
            <a:xfrm>
              <a:off x="2027039" y="4527352"/>
              <a:ext cx="410767" cy="8930"/>
            </a:xfrm>
            <a:custGeom>
              <a:avLst/>
              <a:gdLst/>
              <a:ahLst/>
              <a:cxnLst/>
              <a:rect l="0" t="0" r="0" b="0"/>
              <a:pathLst>
                <a:path w="410767" h="8930">
                  <a:moveTo>
                    <a:pt x="0" y="0"/>
                  </a:moveTo>
                  <a:lnTo>
                    <a:pt x="43256" y="0"/>
                  </a:lnTo>
                  <a:lnTo>
                    <a:pt x="86395" y="0"/>
                  </a:lnTo>
                  <a:lnTo>
                    <a:pt x="128249" y="0"/>
                  </a:lnTo>
                  <a:lnTo>
                    <a:pt x="145494" y="0"/>
                  </a:lnTo>
                  <a:lnTo>
                    <a:pt x="151646" y="2645"/>
                  </a:lnTo>
                  <a:lnTo>
                    <a:pt x="157687" y="6136"/>
                  </a:lnTo>
                  <a:lnTo>
                    <a:pt x="169650" y="8377"/>
                  </a:lnTo>
                  <a:lnTo>
                    <a:pt x="213100" y="8926"/>
                  </a:lnTo>
                  <a:lnTo>
                    <a:pt x="221380" y="6282"/>
                  </a:lnTo>
                  <a:lnTo>
                    <a:pt x="228368" y="2792"/>
                  </a:lnTo>
                  <a:lnTo>
                    <a:pt x="243584" y="551"/>
                  </a:lnTo>
                  <a:lnTo>
                    <a:pt x="283691" y="6"/>
                  </a:lnTo>
                  <a:lnTo>
                    <a:pt x="327349" y="0"/>
                  </a:lnTo>
                  <a:lnTo>
                    <a:pt x="371323" y="0"/>
                  </a:lnTo>
                  <a:lnTo>
                    <a:pt x="401433" y="0"/>
                  </a:lnTo>
                  <a:lnTo>
                    <a:pt x="401717" y="4740"/>
                  </a:lnTo>
                  <a:lnTo>
                    <a:pt x="402749" y="6136"/>
                  </a:lnTo>
                  <a:lnTo>
                    <a:pt x="410692" y="8908"/>
                  </a:lnTo>
                  <a:lnTo>
                    <a:pt x="410766" y="89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01"/>
            <p:cNvSpPr/>
            <p:nvPr/>
          </p:nvSpPr>
          <p:spPr>
            <a:xfrm>
              <a:off x="2009180" y="4536281"/>
              <a:ext cx="53578" cy="178595"/>
            </a:xfrm>
            <a:custGeom>
              <a:avLst/>
              <a:gdLst/>
              <a:ahLst/>
              <a:cxnLst/>
              <a:rect l="0" t="0" r="0" b="0"/>
              <a:pathLst>
                <a:path w="53578" h="178595">
                  <a:moveTo>
                    <a:pt x="44648" y="0"/>
                  </a:moveTo>
                  <a:lnTo>
                    <a:pt x="53210" y="8562"/>
                  </a:lnTo>
                  <a:lnTo>
                    <a:pt x="53577" y="30255"/>
                  </a:lnTo>
                  <a:lnTo>
                    <a:pt x="50932" y="35936"/>
                  </a:lnTo>
                  <a:lnTo>
                    <a:pt x="38756" y="52430"/>
                  </a:lnTo>
                  <a:lnTo>
                    <a:pt x="35626" y="65916"/>
                  </a:lnTo>
                  <a:lnTo>
                    <a:pt x="28828" y="79864"/>
                  </a:lnTo>
                  <a:lnTo>
                    <a:pt x="28149" y="83009"/>
                  </a:lnTo>
                  <a:lnTo>
                    <a:pt x="4676" y="127622"/>
                  </a:lnTo>
                  <a:lnTo>
                    <a:pt x="2078" y="136426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202"/>
            <p:cNvSpPr/>
            <p:nvPr/>
          </p:nvSpPr>
          <p:spPr>
            <a:xfrm>
              <a:off x="1946672" y="4607719"/>
              <a:ext cx="125017" cy="107157"/>
            </a:xfrm>
            <a:custGeom>
              <a:avLst/>
              <a:gdLst/>
              <a:ahLst/>
              <a:cxnLst/>
              <a:rect l="0" t="0" r="0" b="0"/>
              <a:pathLst>
                <a:path w="125017" h="107157">
                  <a:moveTo>
                    <a:pt x="0" y="107156"/>
                  </a:moveTo>
                  <a:lnTo>
                    <a:pt x="7688" y="99467"/>
                  </a:lnTo>
                  <a:lnTo>
                    <a:pt x="8562" y="93854"/>
                  </a:lnTo>
                  <a:lnTo>
                    <a:pt x="9677" y="92334"/>
                  </a:lnTo>
                  <a:lnTo>
                    <a:pt x="25170" y="81727"/>
                  </a:lnTo>
                  <a:lnTo>
                    <a:pt x="33598" y="74499"/>
                  </a:lnTo>
                  <a:lnTo>
                    <a:pt x="39076" y="72798"/>
                  </a:lnTo>
                  <a:lnTo>
                    <a:pt x="40933" y="71352"/>
                  </a:lnTo>
                  <a:lnTo>
                    <a:pt x="48900" y="59128"/>
                  </a:lnTo>
                  <a:lnTo>
                    <a:pt x="54145" y="56045"/>
                  </a:lnTo>
                  <a:lnTo>
                    <a:pt x="56932" y="55223"/>
                  </a:lnTo>
                  <a:lnTo>
                    <a:pt x="58791" y="53682"/>
                  </a:lnTo>
                  <a:lnTo>
                    <a:pt x="66759" y="41293"/>
                  </a:lnTo>
                  <a:lnTo>
                    <a:pt x="72004" y="38196"/>
                  </a:lnTo>
                  <a:lnTo>
                    <a:pt x="77642" y="35827"/>
                  </a:lnTo>
                  <a:lnTo>
                    <a:pt x="96084" y="20926"/>
                  </a:lnTo>
                  <a:lnTo>
                    <a:pt x="101574" y="19222"/>
                  </a:lnTo>
                  <a:lnTo>
                    <a:pt x="103434" y="17776"/>
                  </a:lnTo>
                  <a:lnTo>
                    <a:pt x="105502" y="13523"/>
                  </a:lnTo>
                  <a:lnTo>
                    <a:pt x="107045" y="11991"/>
                  </a:lnTo>
                  <a:lnTo>
                    <a:pt x="124996" y="16"/>
                  </a:lnTo>
                  <a:lnTo>
                    <a:pt x="12501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203"/>
            <p:cNvSpPr/>
            <p:nvPr/>
          </p:nvSpPr>
          <p:spPr>
            <a:xfrm>
              <a:off x="1973461" y="4947047"/>
              <a:ext cx="116087" cy="303610"/>
            </a:xfrm>
            <a:custGeom>
              <a:avLst/>
              <a:gdLst/>
              <a:ahLst/>
              <a:cxnLst/>
              <a:rect l="0" t="0" r="0" b="0"/>
              <a:pathLst>
                <a:path w="116087" h="303610">
                  <a:moveTo>
                    <a:pt x="0" y="0"/>
                  </a:moveTo>
                  <a:lnTo>
                    <a:pt x="4741" y="0"/>
                  </a:lnTo>
                  <a:lnTo>
                    <a:pt x="6137" y="992"/>
                  </a:lnTo>
                  <a:lnTo>
                    <a:pt x="7068" y="2645"/>
                  </a:lnTo>
                  <a:lnTo>
                    <a:pt x="8562" y="7689"/>
                  </a:lnTo>
                  <a:lnTo>
                    <a:pt x="14994" y="15814"/>
                  </a:lnTo>
                  <a:lnTo>
                    <a:pt x="17482" y="25148"/>
                  </a:lnTo>
                  <a:lnTo>
                    <a:pt x="17747" y="31043"/>
                  </a:lnTo>
                  <a:lnTo>
                    <a:pt x="20455" y="36287"/>
                  </a:lnTo>
                  <a:lnTo>
                    <a:pt x="23974" y="41924"/>
                  </a:lnTo>
                  <a:lnTo>
                    <a:pt x="26233" y="53628"/>
                  </a:lnTo>
                  <a:lnTo>
                    <a:pt x="26418" y="56588"/>
                  </a:lnTo>
                  <a:lnTo>
                    <a:pt x="27534" y="58561"/>
                  </a:lnTo>
                  <a:lnTo>
                    <a:pt x="29270" y="59876"/>
                  </a:lnTo>
                  <a:lnTo>
                    <a:pt x="31420" y="60754"/>
                  </a:lnTo>
                  <a:lnTo>
                    <a:pt x="32853" y="62330"/>
                  </a:lnTo>
                  <a:lnTo>
                    <a:pt x="37798" y="71990"/>
                  </a:lnTo>
                  <a:lnTo>
                    <a:pt x="41604" y="77636"/>
                  </a:lnTo>
                  <a:lnTo>
                    <a:pt x="43746" y="87385"/>
                  </a:lnTo>
                  <a:lnTo>
                    <a:pt x="45373" y="101408"/>
                  </a:lnTo>
                  <a:lnTo>
                    <a:pt x="60478" y="140965"/>
                  </a:lnTo>
                  <a:lnTo>
                    <a:pt x="63233" y="163643"/>
                  </a:lnTo>
                  <a:lnTo>
                    <a:pt x="78337" y="203468"/>
                  </a:lnTo>
                  <a:lnTo>
                    <a:pt x="82412" y="216391"/>
                  </a:lnTo>
                  <a:lnTo>
                    <a:pt x="87257" y="230142"/>
                  </a:lnTo>
                  <a:lnTo>
                    <a:pt x="89382" y="237223"/>
                  </a:lnTo>
                  <a:lnTo>
                    <a:pt x="96186" y="249853"/>
                  </a:lnTo>
                  <a:lnTo>
                    <a:pt x="111777" y="293725"/>
                  </a:lnTo>
                  <a:lnTo>
                    <a:pt x="116086" y="3036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204"/>
            <p:cNvSpPr/>
            <p:nvPr/>
          </p:nvSpPr>
          <p:spPr>
            <a:xfrm>
              <a:off x="1875234" y="4482703"/>
              <a:ext cx="116087" cy="750095"/>
            </a:xfrm>
            <a:custGeom>
              <a:avLst/>
              <a:gdLst/>
              <a:ahLst/>
              <a:cxnLst/>
              <a:rect l="0" t="0" r="0" b="0"/>
              <a:pathLst>
                <a:path w="116087" h="750095">
                  <a:moveTo>
                    <a:pt x="53579" y="0"/>
                  </a:moveTo>
                  <a:lnTo>
                    <a:pt x="53579" y="8821"/>
                  </a:lnTo>
                  <a:lnTo>
                    <a:pt x="61267" y="16609"/>
                  </a:lnTo>
                  <a:lnTo>
                    <a:pt x="62399" y="25438"/>
                  </a:lnTo>
                  <a:lnTo>
                    <a:pt x="62508" y="65888"/>
                  </a:lnTo>
                  <a:lnTo>
                    <a:pt x="63500" y="67737"/>
                  </a:lnTo>
                  <a:lnTo>
                    <a:pt x="65154" y="68971"/>
                  </a:lnTo>
                  <a:lnTo>
                    <a:pt x="67249" y="69793"/>
                  </a:lnTo>
                  <a:lnTo>
                    <a:pt x="68645" y="71333"/>
                  </a:lnTo>
                  <a:lnTo>
                    <a:pt x="70197" y="75691"/>
                  </a:lnTo>
                  <a:lnTo>
                    <a:pt x="71438" y="120313"/>
                  </a:lnTo>
                  <a:lnTo>
                    <a:pt x="71438" y="128363"/>
                  </a:lnTo>
                  <a:lnTo>
                    <a:pt x="74084" y="134110"/>
                  </a:lnTo>
                  <a:lnTo>
                    <a:pt x="77575" y="139972"/>
                  </a:lnTo>
                  <a:lnTo>
                    <a:pt x="80000" y="150051"/>
                  </a:lnTo>
                  <a:lnTo>
                    <a:pt x="80365" y="181603"/>
                  </a:lnTo>
                  <a:lnTo>
                    <a:pt x="83012" y="187538"/>
                  </a:lnTo>
                  <a:lnTo>
                    <a:pt x="86504" y="193483"/>
                  </a:lnTo>
                  <a:lnTo>
                    <a:pt x="88745" y="205384"/>
                  </a:lnTo>
                  <a:lnTo>
                    <a:pt x="89288" y="226587"/>
                  </a:lnTo>
                  <a:lnTo>
                    <a:pt x="91939" y="232336"/>
                  </a:lnTo>
                  <a:lnTo>
                    <a:pt x="95432" y="238198"/>
                  </a:lnTo>
                  <a:lnTo>
                    <a:pt x="97675" y="250046"/>
                  </a:lnTo>
                  <a:lnTo>
                    <a:pt x="98224" y="288727"/>
                  </a:lnTo>
                  <a:lnTo>
                    <a:pt x="99217" y="290711"/>
                  </a:lnTo>
                  <a:lnTo>
                    <a:pt x="100872" y="292034"/>
                  </a:lnTo>
                  <a:lnTo>
                    <a:pt x="102967" y="292916"/>
                  </a:lnTo>
                  <a:lnTo>
                    <a:pt x="104363" y="294496"/>
                  </a:lnTo>
                  <a:lnTo>
                    <a:pt x="105915" y="298897"/>
                  </a:lnTo>
                  <a:lnTo>
                    <a:pt x="107154" y="342308"/>
                  </a:lnTo>
                  <a:lnTo>
                    <a:pt x="107157" y="384533"/>
                  </a:lnTo>
                  <a:lnTo>
                    <a:pt x="107157" y="415017"/>
                  </a:lnTo>
                  <a:lnTo>
                    <a:pt x="108149" y="416576"/>
                  </a:lnTo>
                  <a:lnTo>
                    <a:pt x="109803" y="417616"/>
                  </a:lnTo>
                  <a:lnTo>
                    <a:pt x="111897" y="418309"/>
                  </a:lnTo>
                  <a:lnTo>
                    <a:pt x="113293" y="419764"/>
                  </a:lnTo>
                  <a:lnTo>
                    <a:pt x="115977" y="428222"/>
                  </a:lnTo>
                  <a:lnTo>
                    <a:pt x="116086" y="446485"/>
                  </a:lnTo>
                  <a:lnTo>
                    <a:pt x="108398" y="446485"/>
                  </a:lnTo>
                  <a:lnTo>
                    <a:pt x="107984" y="447477"/>
                  </a:lnTo>
                  <a:lnTo>
                    <a:pt x="107189" y="455046"/>
                  </a:lnTo>
                  <a:lnTo>
                    <a:pt x="99471" y="463070"/>
                  </a:lnTo>
                  <a:lnTo>
                    <a:pt x="93855" y="463966"/>
                  </a:lnTo>
                  <a:lnTo>
                    <a:pt x="92336" y="465085"/>
                  </a:lnTo>
                  <a:lnTo>
                    <a:pt x="86829" y="475353"/>
                  </a:lnTo>
                  <a:lnTo>
                    <a:pt x="84675" y="477636"/>
                  </a:lnTo>
                  <a:lnTo>
                    <a:pt x="82282" y="482819"/>
                  </a:lnTo>
                  <a:lnTo>
                    <a:pt x="81644" y="485591"/>
                  </a:lnTo>
                  <a:lnTo>
                    <a:pt x="72340" y="499903"/>
                  </a:lnTo>
                  <a:lnTo>
                    <a:pt x="71839" y="504291"/>
                  </a:lnTo>
                  <a:lnTo>
                    <a:pt x="68970" y="509549"/>
                  </a:lnTo>
                  <a:lnTo>
                    <a:pt x="65380" y="515193"/>
                  </a:lnTo>
                  <a:lnTo>
                    <a:pt x="51534" y="553093"/>
                  </a:lnTo>
                  <a:lnTo>
                    <a:pt x="47709" y="559350"/>
                  </a:lnTo>
                  <a:lnTo>
                    <a:pt x="44563" y="568451"/>
                  </a:lnTo>
                  <a:lnTo>
                    <a:pt x="38781" y="577432"/>
                  </a:lnTo>
                  <a:lnTo>
                    <a:pt x="36626" y="587369"/>
                  </a:lnTo>
                  <a:lnTo>
                    <a:pt x="34996" y="601448"/>
                  </a:lnTo>
                  <a:lnTo>
                    <a:pt x="28066" y="618757"/>
                  </a:lnTo>
                  <a:lnTo>
                    <a:pt x="26049" y="637095"/>
                  </a:lnTo>
                  <a:lnTo>
                    <a:pt x="19771" y="653947"/>
                  </a:lnTo>
                  <a:lnTo>
                    <a:pt x="17119" y="674778"/>
                  </a:lnTo>
                  <a:lnTo>
                    <a:pt x="10842" y="687408"/>
                  </a:lnTo>
                  <a:lnTo>
                    <a:pt x="9042" y="711360"/>
                  </a:lnTo>
                  <a:lnTo>
                    <a:pt x="1877" y="723692"/>
                  </a:lnTo>
                  <a:lnTo>
                    <a:pt x="0" y="7500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205"/>
            <p:cNvSpPr/>
            <p:nvPr/>
          </p:nvSpPr>
          <p:spPr>
            <a:xfrm>
              <a:off x="1777422" y="4241602"/>
              <a:ext cx="321041" cy="223206"/>
            </a:xfrm>
            <a:custGeom>
              <a:avLst/>
              <a:gdLst/>
              <a:ahLst/>
              <a:cxnLst/>
              <a:rect l="0" t="0" r="0" b="0"/>
              <a:pathLst>
                <a:path w="321041" h="223206">
                  <a:moveTo>
                    <a:pt x="249617" y="62507"/>
                  </a:moveTo>
                  <a:lnTo>
                    <a:pt x="257306" y="54819"/>
                  </a:lnTo>
                  <a:lnTo>
                    <a:pt x="258438" y="45998"/>
                  </a:lnTo>
                  <a:lnTo>
                    <a:pt x="258547" y="22451"/>
                  </a:lnTo>
                  <a:lnTo>
                    <a:pt x="257555" y="20921"/>
                  </a:lnTo>
                  <a:lnTo>
                    <a:pt x="255901" y="19900"/>
                  </a:lnTo>
                  <a:lnTo>
                    <a:pt x="248833" y="18464"/>
                  </a:lnTo>
                  <a:lnTo>
                    <a:pt x="246118" y="18262"/>
                  </a:lnTo>
                  <a:lnTo>
                    <a:pt x="240455" y="15392"/>
                  </a:lnTo>
                  <a:lnTo>
                    <a:pt x="222786" y="4567"/>
                  </a:lnTo>
                  <a:lnTo>
                    <a:pt x="211791" y="1353"/>
                  </a:lnTo>
                  <a:lnTo>
                    <a:pt x="167521" y="10"/>
                  </a:lnTo>
                  <a:lnTo>
                    <a:pt x="126215" y="0"/>
                  </a:lnTo>
                  <a:lnTo>
                    <a:pt x="109315" y="4740"/>
                  </a:lnTo>
                  <a:lnTo>
                    <a:pt x="86967" y="15446"/>
                  </a:lnTo>
                  <a:lnTo>
                    <a:pt x="77118" y="17778"/>
                  </a:lnTo>
                  <a:lnTo>
                    <a:pt x="42621" y="38808"/>
                  </a:lnTo>
                  <a:lnTo>
                    <a:pt x="20502" y="60530"/>
                  </a:lnTo>
                  <a:lnTo>
                    <a:pt x="12508" y="74599"/>
                  </a:lnTo>
                  <a:lnTo>
                    <a:pt x="8706" y="85493"/>
                  </a:lnTo>
                  <a:lnTo>
                    <a:pt x="2729" y="95997"/>
                  </a:lnTo>
                  <a:lnTo>
                    <a:pt x="0" y="117788"/>
                  </a:lnTo>
                  <a:lnTo>
                    <a:pt x="4449" y="132355"/>
                  </a:lnTo>
                  <a:lnTo>
                    <a:pt x="15048" y="151203"/>
                  </a:lnTo>
                  <a:lnTo>
                    <a:pt x="15847" y="154380"/>
                  </a:lnTo>
                  <a:lnTo>
                    <a:pt x="43852" y="186956"/>
                  </a:lnTo>
                  <a:lnTo>
                    <a:pt x="55697" y="196284"/>
                  </a:lnTo>
                  <a:lnTo>
                    <a:pt x="82217" y="208326"/>
                  </a:lnTo>
                  <a:lnTo>
                    <a:pt x="121301" y="218527"/>
                  </a:lnTo>
                  <a:lnTo>
                    <a:pt x="157315" y="222828"/>
                  </a:lnTo>
                  <a:lnTo>
                    <a:pt x="200748" y="223205"/>
                  </a:lnTo>
                  <a:lnTo>
                    <a:pt x="238662" y="213523"/>
                  </a:lnTo>
                  <a:lnTo>
                    <a:pt x="257946" y="207795"/>
                  </a:lnTo>
                  <a:lnTo>
                    <a:pt x="269194" y="205462"/>
                  </a:lnTo>
                  <a:lnTo>
                    <a:pt x="292495" y="193095"/>
                  </a:lnTo>
                  <a:lnTo>
                    <a:pt x="301085" y="184708"/>
                  </a:lnTo>
                  <a:lnTo>
                    <a:pt x="316808" y="163524"/>
                  </a:lnTo>
                  <a:lnTo>
                    <a:pt x="320495" y="141246"/>
                  </a:lnTo>
                  <a:lnTo>
                    <a:pt x="321040" y="99842"/>
                  </a:lnTo>
                  <a:lnTo>
                    <a:pt x="318402" y="91337"/>
                  </a:lnTo>
                  <a:lnTo>
                    <a:pt x="294197" y="54182"/>
                  </a:lnTo>
                  <a:lnTo>
                    <a:pt x="285315" y="42181"/>
                  </a:lnTo>
                  <a:lnTo>
                    <a:pt x="273425" y="25089"/>
                  </a:lnTo>
                  <a:lnTo>
                    <a:pt x="267475" y="21072"/>
                  </a:lnTo>
                  <a:lnTo>
                    <a:pt x="232309" y="6919"/>
                  </a:lnTo>
                  <a:lnTo>
                    <a:pt x="226050" y="3075"/>
                  </a:lnTo>
                  <a:lnTo>
                    <a:pt x="21389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SMARTInkShape-206"/>
          <p:cNvSpPr/>
          <p:nvPr/>
        </p:nvSpPr>
        <p:spPr>
          <a:xfrm>
            <a:off x="1607344" y="4036219"/>
            <a:ext cx="535782" cy="196454"/>
          </a:xfrm>
          <a:custGeom>
            <a:avLst/>
            <a:gdLst/>
            <a:ahLst/>
            <a:cxnLst/>
            <a:rect l="0" t="0" r="0" b="0"/>
            <a:pathLst>
              <a:path w="535782" h="196454">
                <a:moveTo>
                  <a:pt x="71437" y="196453"/>
                </a:moveTo>
                <a:lnTo>
                  <a:pt x="114726" y="196453"/>
                </a:lnTo>
                <a:lnTo>
                  <a:pt x="123655" y="188764"/>
                </a:lnTo>
                <a:lnTo>
                  <a:pt x="129353" y="187891"/>
                </a:lnTo>
                <a:lnTo>
                  <a:pt x="173891" y="187523"/>
                </a:lnTo>
                <a:lnTo>
                  <a:pt x="216223" y="187523"/>
                </a:lnTo>
                <a:lnTo>
                  <a:pt x="218563" y="187523"/>
                </a:lnTo>
                <a:lnTo>
                  <a:pt x="223808" y="184878"/>
                </a:lnTo>
                <a:lnTo>
                  <a:pt x="229447" y="181386"/>
                </a:lnTo>
                <a:lnTo>
                  <a:pt x="239370" y="178962"/>
                </a:lnTo>
                <a:lnTo>
                  <a:pt x="283269" y="178594"/>
                </a:lnTo>
                <a:lnTo>
                  <a:pt x="327315" y="178594"/>
                </a:lnTo>
                <a:lnTo>
                  <a:pt x="355802" y="178594"/>
                </a:lnTo>
                <a:lnTo>
                  <a:pt x="364042" y="184730"/>
                </a:lnTo>
                <a:lnTo>
                  <a:pt x="373402" y="187155"/>
                </a:lnTo>
                <a:lnTo>
                  <a:pt x="417568" y="187523"/>
                </a:lnTo>
                <a:lnTo>
                  <a:pt x="459743" y="187523"/>
                </a:lnTo>
                <a:lnTo>
                  <a:pt x="502103" y="187523"/>
                </a:lnTo>
                <a:lnTo>
                  <a:pt x="517543" y="187523"/>
                </a:lnTo>
                <a:lnTo>
                  <a:pt x="517810" y="192264"/>
                </a:lnTo>
                <a:lnTo>
                  <a:pt x="518839" y="193660"/>
                </a:lnTo>
                <a:lnTo>
                  <a:pt x="526481" y="196344"/>
                </a:lnTo>
                <a:lnTo>
                  <a:pt x="535781" y="196453"/>
                </a:lnTo>
                <a:lnTo>
                  <a:pt x="535781" y="182792"/>
                </a:lnTo>
                <a:lnTo>
                  <a:pt x="534789" y="181393"/>
                </a:lnTo>
                <a:lnTo>
                  <a:pt x="533135" y="180460"/>
                </a:lnTo>
                <a:lnTo>
                  <a:pt x="528093" y="178962"/>
                </a:lnTo>
                <a:lnTo>
                  <a:pt x="527403" y="176111"/>
                </a:lnTo>
                <a:lnTo>
                  <a:pt x="526861" y="165035"/>
                </a:lnTo>
                <a:lnTo>
                  <a:pt x="525866" y="163601"/>
                </a:lnTo>
                <a:lnTo>
                  <a:pt x="524210" y="162646"/>
                </a:lnTo>
                <a:lnTo>
                  <a:pt x="519164" y="161112"/>
                </a:lnTo>
                <a:lnTo>
                  <a:pt x="518474" y="158256"/>
                </a:lnTo>
                <a:lnTo>
                  <a:pt x="518031" y="153079"/>
                </a:lnTo>
                <a:lnTo>
                  <a:pt x="510243" y="144228"/>
                </a:lnTo>
                <a:lnTo>
                  <a:pt x="509102" y="135305"/>
                </a:lnTo>
                <a:lnTo>
                  <a:pt x="509024" y="129607"/>
                </a:lnTo>
                <a:lnTo>
                  <a:pt x="508021" y="128077"/>
                </a:lnTo>
                <a:lnTo>
                  <a:pt x="506361" y="127056"/>
                </a:lnTo>
                <a:lnTo>
                  <a:pt x="501306" y="125418"/>
                </a:lnTo>
                <a:lnTo>
                  <a:pt x="500615" y="122548"/>
                </a:lnTo>
                <a:lnTo>
                  <a:pt x="500062" y="80370"/>
                </a:lnTo>
                <a:lnTo>
                  <a:pt x="477572" y="80367"/>
                </a:lnTo>
                <a:lnTo>
                  <a:pt x="476139" y="81359"/>
                </a:lnTo>
                <a:lnTo>
                  <a:pt x="475184" y="83013"/>
                </a:lnTo>
                <a:lnTo>
                  <a:pt x="473651" y="88056"/>
                </a:lnTo>
                <a:lnTo>
                  <a:pt x="470795" y="88745"/>
                </a:lnTo>
                <a:lnTo>
                  <a:pt x="426710" y="89297"/>
                </a:lnTo>
                <a:lnTo>
                  <a:pt x="385337" y="89297"/>
                </a:lnTo>
                <a:lnTo>
                  <a:pt x="384883" y="90289"/>
                </a:lnTo>
                <a:lnTo>
                  <a:pt x="384379" y="94037"/>
                </a:lnTo>
                <a:lnTo>
                  <a:pt x="383253" y="95433"/>
                </a:lnTo>
                <a:lnTo>
                  <a:pt x="376323" y="97858"/>
                </a:lnTo>
                <a:lnTo>
                  <a:pt x="332309" y="98226"/>
                </a:lnTo>
                <a:lnTo>
                  <a:pt x="330776" y="98226"/>
                </a:lnTo>
                <a:lnTo>
                  <a:pt x="330510" y="102967"/>
                </a:lnTo>
                <a:lnTo>
                  <a:pt x="329480" y="104363"/>
                </a:lnTo>
                <a:lnTo>
                  <a:pt x="321578" y="107124"/>
                </a:lnTo>
                <a:lnTo>
                  <a:pt x="286991" y="107156"/>
                </a:lnTo>
                <a:lnTo>
                  <a:pt x="286577" y="106164"/>
                </a:lnTo>
                <a:lnTo>
                  <a:pt x="285750" y="98229"/>
                </a:lnTo>
                <a:lnTo>
                  <a:pt x="276852" y="89329"/>
                </a:lnTo>
                <a:lnTo>
                  <a:pt x="276820" y="57879"/>
                </a:lnTo>
                <a:lnTo>
                  <a:pt x="275828" y="56445"/>
                </a:lnTo>
                <a:lnTo>
                  <a:pt x="274174" y="55490"/>
                </a:lnTo>
                <a:lnTo>
                  <a:pt x="272079" y="54852"/>
                </a:lnTo>
                <a:lnTo>
                  <a:pt x="270683" y="53435"/>
                </a:lnTo>
                <a:lnTo>
                  <a:pt x="268258" y="46002"/>
                </a:lnTo>
                <a:lnTo>
                  <a:pt x="267890" y="10206"/>
                </a:lnTo>
                <a:lnTo>
                  <a:pt x="266898" y="9780"/>
                </a:lnTo>
                <a:lnTo>
                  <a:pt x="260202" y="9042"/>
                </a:lnTo>
                <a:lnTo>
                  <a:pt x="259512" y="6333"/>
                </a:lnTo>
                <a:lnTo>
                  <a:pt x="258961" y="0"/>
                </a:lnTo>
                <a:lnTo>
                  <a:pt x="254220" y="0"/>
                </a:lnTo>
                <a:lnTo>
                  <a:pt x="252824" y="992"/>
                </a:lnTo>
                <a:lnTo>
                  <a:pt x="251893" y="2645"/>
                </a:lnTo>
                <a:lnTo>
                  <a:pt x="250399" y="7688"/>
                </a:lnTo>
                <a:lnTo>
                  <a:pt x="247549" y="8378"/>
                </a:lnTo>
                <a:lnTo>
                  <a:pt x="233525" y="8920"/>
                </a:lnTo>
                <a:lnTo>
                  <a:pt x="233074" y="9915"/>
                </a:lnTo>
                <a:lnTo>
                  <a:pt x="232573" y="13667"/>
                </a:lnTo>
                <a:lnTo>
                  <a:pt x="231447" y="15065"/>
                </a:lnTo>
                <a:lnTo>
                  <a:pt x="223620" y="17750"/>
                </a:lnTo>
                <a:lnTo>
                  <a:pt x="215587" y="17849"/>
                </a:lnTo>
                <a:lnTo>
                  <a:pt x="215162" y="18845"/>
                </a:lnTo>
                <a:lnTo>
                  <a:pt x="214690" y="22597"/>
                </a:lnTo>
                <a:lnTo>
                  <a:pt x="213572" y="23994"/>
                </a:lnTo>
                <a:lnTo>
                  <a:pt x="205760" y="26680"/>
                </a:lnTo>
                <a:lnTo>
                  <a:pt x="162087" y="26789"/>
                </a:lnTo>
                <a:lnTo>
                  <a:pt x="156394" y="26789"/>
                </a:lnTo>
                <a:lnTo>
                  <a:pt x="154865" y="25797"/>
                </a:lnTo>
                <a:lnTo>
                  <a:pt x="153845" y="24143"/>
                </a:lnTo>
                <a:lnTo>
                  <a:pt x="151804" y="17859"/>
                </a:lnTo>
                <a:lnTo>
                  <a:pt x="151804" y="62107"/>
                </a:lnTo>
                <a:lnTo>
                  <a:pt x="151804" y="79093"/>
                </a:lnTo>
                <a:lnTo>
                  <a:pt x="152797" y="79517"/>
                </a:lnTo>
                <a:lnTo>
                  <a:pt x="156545" y="79989"/>
                </a:lnTo>
                <a:lnTo>
                  <a:pt x="157941" y="81107"/>
                </a:lnTo>
                <a:lnTo>
                  <a:pt x="160724" y="89263"/>
                </a:lnTo>
                <a:lnTo>
                  <a:pt x="160734" y="98226"/>
                </a:lnTo>
                <a:lnTo>
                  <a:pt x="151837" y="98226"/>
                </a:lnTo>
                <a:lnTo>
                  <a:pt x="151814" y="93486"/>
                </a:lnTo>
                <a:lnTo>
                  <a:pt x="150819" y="92089"/>
                </a:lnTo>
                <a:lnTo>
                  <a:pt x="149163" y="91159"/>
                </a:lnTo>
                <a:lnTo>
                  <a:pt x="142984" y="89329"/>
                </a:lnTo>
                <a:lnTo>
                  <a:pt x="125393" y="89297"/>
                </a:lnTo>
                <a:lnTo>
                  <a:pt x="117360" y="81608"/>
                </a:lnTo>
                <a:lnTo>
                  <a:pt x="107557" y="80399"/>
                </a:lnTo>
                <a:lnTo>
                  <a:pt x="99503" y="80370"/>
                </a:lnTo>
                <a:lnTo>
                  <a:pt x="89698" y="71805"/>
                </a:lnTo>
                <a:lnTo>
                  <a:pt x="48956" y="71437"/>
                </a:lnTo>
                <a:lnTo>
                  <a:pt x="47520" y="70445"/>
                </a:lnTo>
                <a:lnTo>
                  <a:pt x="46563" y="68792"/>
                </a:lnTo>
                <a:lnTo>
                  <a:pt x="45026" y="63749"/>
                </a:lnTo>
                <a:lnTo>
                  <a:pt x="42170" y="63059"/>
                </a:lnTo>
                <a:lnTo>
                  <a:pt x="17860" y="62508"/>
                </a:lnTo>
                <a:lnTo>
                  <a:pt x="17859" y="71436"/>
                </a:lnTo>
                <a:lnTo>
                  <a:pt x="10171" y="71437"/>
                </a:lnTo>
                <a:lnTo>
                  <a:pt x="9757" y="72429"/>
                </a:lnTo>
                <a:lnTo>
                  <a:pt x="8929" y="116999"/>
                </a:lnTo>
                <a:lnTo>
                  <a:pt x="8929" y="160623"/>
                </a:lnTo>
                <a:lnTo>
                  <a:pt x="0" y="169664"/>
                </a:lnTo>
                <a:lnTo>
                  <a:pt x="17490" y="169664"/>
                </a:lnTo>
                <a:lnTo>
                  <a:pt x="26779" y="178584"/>
                </a:lnTo>
                <a:lnTo>
                  <a:pt x="35719" y="17859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SMARTInkShape-Group59"/>
          <p:cNvGrpSpPr/>
          <p:nvPr/>
        </p:nvGrpSpPr>
        <p:grpSpPr>
          <a:xfrm>
            <a:off x="4857750" y="4107766"/>
            <a:ext cx="678657" cy="955368"/>
            <a:chOff x="4857750" y="4107766"/>
            <a:chExt cx="678657" cy="955368"/>
          </a:xfrm>
        </p:grpSpPr>
        <p:sp>
          <p:nvSpPr>
            <p:cNvPr id="17" name="SMARTInkShape-207"/>
            <p:cNvSpPr/>
            <p:nvPr/>
          </p:nvSpPr>
          <p:spPr>
            <a:xfrm>
              <a:off x="4857750" y="4402336"/>
              <a:ext cx="335544" cy="125013"/>
            </a:xfrm>
            <a:custGeom>
              <a:avLst/>
              <a:gdLst/>
              <a:ahLst/>
              <a:cxnLst/>
              <a:rect l="0" t="0" r="0" b="0"/>
              <a:pathLst>
                <a:path w="335544" h="125013">
                  <a:moveTo>
                    <a:pt x="321469" y="8930"/>
                  </a:moveTo>
                  <a:lnTo>
                    <a:pt x="321469" y="16618"/>
                  </a:lnTo>
                  <a:lnTo>
                    <a:pt x="322461" y="17032"/>
                  </a:lnTo>
                  <a:lnTo>
                    <a:pt x="330030" y="17827"/>
                  </a:lnTo>
                  <a:lnTo>
                    <a:pt x="330397" y="40059"/>
                  </a:lnTo>
                  <a:lnTo>
                    <a:pt x="329405" y="41589"/>
                  </a:lnTo>
                  <a:lnTo>
                    <a:pt x="327752" y="42609"/>
                  </a:lnTo>
                  <a:lnTo>
                    <a:pt x="325658" y="43289"/>
                  </a:lnTo>
                  <a:lnTo>
                    <a:pt x="324262" y="44734"/>
                  </a:lnTo>
                  <a:lnTo>
                    <a:pt x="321837" y="52217"/>
                  </a:lnTo>
                  <a:lnTo>
                    <a:pt x="321501" y="65887"/>
                  </a:lnTo>
                  <a:lnTo>
                    <a:pt x="320498" y="67737"/>
                  </a:lnTo>
                  <a:lnTo>
                    <a:pt x="318837" y="68971"/>
                  </a:lnTo>
                  <a:lnTo>
                    <a:pt x="316738" y="69793"/>
                  </a:lnTo>
                  <a:lnTo>
                    <a:pt x="315338" y="71333"/>
                  </a:lnTo>
                  <a:lnTo>
                    <a:pt x="313783" y="75691"/>
                  </a:lnTo>
                  <a:lnTo>
                    <a:pt x="312539" y="118679"/>
                  </a:lnTo>
                  <a:lnTo>
                    <a:pt x="312539" y="124983"/>
                  </a:lnTo>
                  <a:lnTo>
                    <a:pt x="320228" y="125012"/>
                  </a:lnTo>
                  <a:lnTo>
                    <a:pt x="320642" y="124021"/>
                  </a:lnTo>
                  <a:lnTo>
                    <a:pt x="321436" y="116453"/>
                  </a:lnTo>
                  <a:lnTo>
                    <a:pt x="329154" y="108430"/>
                  </a:lnTo>
                  <a:lnTo>
                    <a:pt x="330289" y="99579"/>
                  </a:lnTo>
                  <a:lnTo>
                    <a:pt x="330398" y="67209"/>
                  </a:lnTo>
                  <a:lnTo>
                    <a:pt x="333044" y="61952"/>
                  </a:lnTo>
                  <a:lnTo>
                    <a:pt x="335139" y="59160"/>
                  </a:lnTo>
                  <a:lnTo>
                    <a:pt x="335543" y="57300"/>
                  </a:lnTo>
                  <a:lnTo>
                    <a:pt x="334820" y="56059"/>
                  </a:lnTo>
                  <a:lnTo>
                    <a:pt x="333346" y="55232"/>
                  </a:lnTo>
                  <a:lnTo>
                    <a:pt x="332363" y="53689"/>
                  </a:lnTo>
                  <a:lnTo>
                    <a:pt x="330657" y="46035"/>
                  </a:lnTo>
                  <a:lnTo>
                    <a:pt x="330421" y="37082"/>
                  </a:lnTo>
                  <a:lnTo>
                    <a:pt x="324265" y="28859"/>
                  </a:lnTo>
                  <a:lnTo>
                    <a:pt x="321837" y="19504"/>
                  </a:lnTo>
                  <a:lnTo>
                    <a:pt x="316837" y="13606"/>
                  </a:lnTo>
                  <a:lnTo>
                    <a:pt x="311803" y="11008"/>
                  </a:lnTo>
                  <a:lnTo>
                    <a:pt x="305228" y="9340"/>
                  </a:lnTo>
                  <a:lnTo>
                    <a:pt x="304688" y="8211"/>
                  </a:lnTo>
                  <a:lnTo>
                    <a:pt x="304089" y="4311"/>
                  </a:lnTo>
                  <a:lnTo>
                    <a:pt x="302937" y="2874"/>
                  </a:lnTo>
                  <a:lnTo>
                    <a:pt x="295060" y="112"/>
                  </a:lnTo>
                  <a:lnTo>
                    <a:pt x="251674" y="0"/>
                  </a:lnTo>
                  <a:lnTo>
                    <a:pt x="237747" y="0"/>
                  </a:lnTo>
                  <a:lnTo>
                    <a:pt x="235889" y="992"/>
                  </a:lnTo>
                  <a:lnTo>
                    <a:pt x="234650" y="2646"/>
                  </a:lnTo>
                  <a:lnTo>
                    <a:pt x="233824" y="4740"/>
                  </a:lnTo>
                  <a:lnTo>
                    <a:pt x="232280" y="6137"/>
                  </a:lnTo>
                  <a:lnTo>
                    <a:pt x="227921" y="7689"/>
                  </a:lnTo>
                  <a:lnTo>
                    <a:pt x="183296" y="8929"/>
                  </a:lnTo>
                  <a:lnTo>
                    <a:pt x="147477" y="8930"/>
                  </a:lnTo>
                  <a:lnTo>
                    <a:pt x="145943" y="9922"/>
                  </a:lnTo>
                  <a:lnTo>
                    <a:pt x="144920" y="11575"/>
                  </a:lnTo>
                  <a:lnTo>
                    <a:pt x="144239" y="13670"/>
                  </a:lnTo>
                  <a:lnTo>
                    <a:pt x="142792" y="15066"/>
                  </a:lnTo>
                  <a:lnTo>
                    <a:pt x="135306" y="17491"/>
                  </a:lnTo>
                  <a:lnTo>
                    <a:pt x="116489" y="17859"/>
                  </a:lnTo>
                  <a:lnTo>
                    <a:pt x="109036" y="11722"/>
                  </a:lnTo>
                  <a:lnTo>
                    <a:pt x="98707" y="9038"/>
                  </a:lnTo>
                  <a:lnTo>
                    <a:pt x="54135" y="8930"/>
                  </a:lnTo>
                  <a:lnTo>
                    <a:pt x="45017" y="8930"/>
                  </a:lnTo>
                  <a:lnTo>
                    <a:pt x="44758" y="13670"/>
                  </a:lnTo>
                  <a:lnTo>
                    <a:pt x="43729" y="15066"/>
                  </a:lnTo>
                  <a:lnTo>
                    <a:pt x="35792" y="17838"/>
                  </a:lnTo>
                  <a:lnTo>
                    <a:pt x="35751" y="17850"/>
                  </a:lnTo>
                  <a:lnTo>
                    <a:pt x="0" y="178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208"/>
            <p:cNvSpPr/>
            <p:nvPr/>
          </p:nvSpPr>
          <p:spPr>
            <a:xfrm>
              <a:off x="5188148" y="4464844"/>
              <a:ext cx="151806" cy="125016"/>
            </a:xfrm>
            <a:custGeom>
              <a:avLst/>
              <a:gdLst/>
              <a:ahLst/>
              <a:cxnLst/>
              <a:rect l="0" t="0" r="0" b="0"/>
              <a:pathLst>
                <a:path w="151806" h="125016">
                  <a:moveTo>
                    <a:pt x="151805" y="125015"/>
                  </a:moveTo>
                  <a:lnTo>
                    <a:pt x="151805" y="116118"/>
                  </a:lnTo>
                  <a:lnTo>
                    <a:pt x="147065" y="116095"/>
                  </a:lnTo>
                  <a:lnTo>
                    <a:pt x="145668" y="115100"/>
                  </a:lnTo>
                  <a:lnTo>
                    <a:pt x="144737" y="113444"/>
                  </a:lnTo>
                  <a:lnTo>
                    <a:pt x="143244" y="108398"/>
                  </a:lnTo>
                  <a:lnTo>
                    <a:pt x="140393" y="107708"/>
                  </a:lnTo>
                  <a:lnTo>
                    <a:pt x="138244" y="107524"/>
                  </a:lnTo>
                  <a:lnTo>
                    <a:pt x="133210" y="104674"/>
                  </a:lnTo>
                  <a:lnTo>
                    <a:pt x="89684" y="71268"/>
                  </a:lnTo>
                  <a:lnTo>
                    <a:pt x="83516" y="66401"/>
                  </a:lnTo>
                  <a:lnTo>
                    <a:pt x="71472" y="60631"/>
                  </a:lnTo>
                  <a:lnTo>
                    <a:pt x="56560" y="48370"/>
                  </a:lnTo>
                  <a:lnTo>
                    <a:pt x="44650" y="42737"/>
                  </a:lnTo>
                  <a:lnTo>
                    <a:pt x="41673" y="40398"/>
                  </a:lnTo>
                  <a:lnTo>
                    <a:pt x="38366" y="35152"/>
                  </a:lnTo>
                  <a:lnTo>
                    <a:pt x="37483" y="32364"/>
                  </a:lnTo>
                  <a:lnTo>
                    <a:pt x="35903" y="30506"/>
                  </a:lnTo>
                  <a:lnTo>
                    <a:pt x="17971" y="17791"/>
                  </a:lnTo>
                  <a:lnTo>
                    <a:pt x="10317" y="10293"/>
                  </a:lnTo>
                  <a:lnTo>
                    <a:pt x="9341" y="4593"/>
                  </a:lnTo>
                  <a:lnTo>
                    <a:pt x="8212" y="3062"/>
                  </a:lnTo>
                  <a:lnTo>
                    <a:pt x="253" y="8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209"/>
            <p:cNvSpPr/>
            <p:nvPr/>
          </p:nvSpPr>
          <p:spPr>
            <a:xfrm>
              <a:off x="5420320" y="4830961"/>
              <a:ext cx="116087" cy="232173"/>
            </a:xfrm>
            <a:custGeom>
              <a:avLst/>
              <a:gdLst/>
              <a:ahLst/>
              <a:cxnLst/>
              <a:rect l="0" t="0" r="0" b="0"/>
              <a:pathLst>
                <a:path w="116087" h="232173">
                  <a:moveTo>
                    <a:pt x="0" y="0"/>
                  </a:moveTo>
                  <a:lnTo>
                    <a:pt x="0" y="13302"/>
                  </a:lnTo>
                  <a:lnTo>
                    <a:pt x="993" y="14822"/>
                  </a:lnTo>
                  <a:lnTo>
                    <a:pt x="2646" y="15834"/>
                  </a:lnTo>
                  <a:lnTo>
                    <a:pt x="4741" y="16509"/>
                  </a:lnTo>
                  <a:lnTo>
                    <a:pt x="6137" y="17952"/>
                  </a:lnTo>
                  <a:lnTo>
                    <a:pt x="9677" y="26875"/>
                  </a:lnTo>
                  <a:lnTo>
                    <a:pt x="16586" y="34358"/>
                  </a:lnTo>
                  <a:lnTo>
                    <a:pt x="17748" y="43288"/>
                  </a:lnTo>
                  <a:lnTo>
                    <a:pt x="17850" y="52217"/>
                  </a:lnTo>
                  <a:lnTo>
                    <a:pt x="25547" y="61147"/>
                  </a:lnTo>
                  <a:lnTo>
                    <a:pt x="26680" y="70076"/>
                  </a:lnTo>
                  <a:lnTo>
                    <a:pt x="26779" y="79006"/>
                  </a:lnTo>
                  <a:lnTo>
                    <a:pt x="32925" y="87227"/>
                  </a:lnTo>
                  <a:lnTo>
                    <a:pt x="35351" y="96582"/>
                  </a:lnTo>
                  <a:lnTo>
                    <a:pt x="35610" y="102480"/>
                  </a:lnTo>
                  <a:lnTo>
                    <a:pt x="36638" y="104039"/>
                  </a:lnTo>
                  <a:lnTo>
                    <a:pt x="38317" y="105078"/>
                  </a:lnTo>
                  <a:lnTo>
                    <a:pt x="40427" y="105771"/>
                  </a:lnTo>
                  <a:lnTo>
                    <a:pt x="41834" y="107225"/>
                  </a:lnTo>
                  <a:lnTo>
                    <a:pt x="43398" y="111486"/>
                  </a:lnTo>
                  <a:lnTo>
                    <a:pt x="44807" y="113019"/>
                  </a:lnTo>
                  <a:lnTo>
                    <a:pt x="49019" y="114723"/>
                  </a:lnTo>
                  <a:lnTo>
                    <a:pt x="50538" y="116170"/>
                  </a:lnTo>
                  <a:lnTo>
                    <a:pt x="52227" y="120422"/>
                  </a:lnTo>
                  <a:lnTo>
                    <a:pt x="53178" y="128395"/>
                  </a:lnTo>
                  <a:lnTo>
                    <a:pt x="54304" y="130245"/>
                  </a:lnTo>
                  <a:lnTo>
                    <a:pt x="56047" y="131479"/>
                  </a:lnTo>
                  <a:lnTo>
                    <a:pt x="58200" y="132300"/>
                  </a:lnTo>
                  <a:lnTo>
                    <a:pt x="59636" y="133841"/>
                  </a:lnTo>
                  <a:lnTo>
                    <a:pt x="64586" y="143442"/>
                  </a:lnTo>
                  <a:lnTo>
                    <a:pt x="68393" y="149080"/>
                  </a:lnTo>
                  <a:lnTo>
                    <a:pt x="71528" y="157833"/>
                  </a:lnTo>
                  <a:lnTo>
                    <a:pt x="87256" y="179146"/>
                  </a:lnTo>
                  <a:lnTo>
                    <a:pt x="87936" y="181939"/>
                  </a:lnTo>
                  <a:lnTo>
                    <a:pt x="96866" y="194722"/>
                  </a:lnTo>
                  <a:lnTo>
                    <a:pt x="104095" y="203240"/>
                  </a:lnTo>
                  <a:lnTo>
                    <a:pt x="105795" y="208730"/>
                  </a:lnTo>
                  <a:lnTo>
                    <a:pt x="107241" y="210591"/>
                  </a:lnTo>
                  <a:lnTo>
                    <a:pt x="111494" y="212658"/>
                  </a:lnTo>
                  <a:lnTo>
                    <a:pt x="113025" y="214202"/>
                  </a:lnTo>
                  <a:lnTo>
                    <a:pt x="114725" y="218563"/>
                  </a:lnTo>
                  <a:lnTo>
                    <a:pt x="116086" y="2321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210"/>
            <p:cNvSpPr/>
            <p:nvPr/>
          </p:nvSpPr>
          <p:spPr>
            <a:xfrm>
              <a:off x="5304234" y="4393406"/>
              <a:ext cx="107158" cy="634009"/>
            </a:xfrm>
            <a:custGeom>
              <a:avLst/>
              <a:gdLst/>
              <a:ahLst/>
              <a:cxnLst/>
              <a:rect l="0" t="0" r="0" b="0"/>
              <a:pathLst>
                <a:path w="107158" h="634009">
                  <a:moveTo>
                    <a:pt x="35719" y="0"/>
                  </a:moveTo>
                  <a:lnTo>
                    <a:pt x="35719" y="31152"/>
                  </a:lnTo>
                  <a:lnTo>
                    <a:pt x="36711" y="32674"/>
                  </a:lnTo>
                  <a:lnTo>
                    <a:pt x="38365" y="33689"/>
                  </a:lnTo>
                  <a:lnTo>
                    <a:pt x="40460" y="34366"/>
                  </a:lnTo>
                  <a:lnTo>
                    <a:pt x="41856" y="35809"/>
                  </a:lnTo>
                  <a:lnTo>
                    <a:pt x="44281" y="43289"/>
                  </a:lnTo>
                  <a:lnTo>
                    <a:pt x="44649" y="84698"/>
                  </a:lnTo>
                  <a:lnTo>
                    <a:pt x="47294" y="89899"/>
                  </a:lnTo>
                  <a:lnTo>
                    <a:pt x="50786" y="95518"/>
                  </a:lnTo>
                  <a:lnTo>
                    <a:pt x="53210" y="105428"/>
                  </a:lnTo>
                  <a:lnTo>
                    <a:pt x="53575" y="132214"/>
                  </a:lnTo>
                  <a:lnTo>
                    <a:pt x="59715" y="140733"/>
                  </a:lnTo>
                  <a:lnTo>
                    <a:pt x="61680" y="149076"/>
                  </a:lnTo>
                  <a:lnTo>
                    <a:pt x="62476" y="172651"/>
                  </a:lnTo>
                  <a:lnTo>
                    <a:pt x="65140" y="178598"/>
                  </a:lnTo>
                  <a:lnTo>
                    <a:pt x="68639" y="184549"/>
                  </a:lnTo>
                  <a:lnTo>
                    <a:pt x="70885" y="196454"/>
                  </a:lnTo>
                  <a:lnTo>
                    <a:pt x="71437" y="238198"/>
                  </a:lnTo>
                  <a:lnTo>
                    <a:pt x="71438" y="253018"/>
                  </a:lnTo>
                  <a:lnTo>
                    <a:pt x="74083" y="258965"/>
                  </a:lnTo>
                  <a:lnTo>
                    <a:pt x="79127" y="266127"/>
                  </a:lnTo>
                  <a:lnTo>
                    <a:pt x="80122" y="274671"/>
                  </a:lnTo>
                  <a:lnTo>
                    <a:pt x="80357" y="297689"/>
                  </a:lnTo>
                  <a:lnTo>
                    <a:pt x="81354" y="299663"/>
                  </a:lnTo>
                  <a:lnTo>
                    <a:pt x="83008" y="300978"/>
                  </a:lnTo>
                  <a:lnTo>
                    <a:pt x="85105" y="301855"/>
                  </a:lnTo>
                  <a:lnTo>
                    <a:pt x="86503" y="303432"/>
                  </a:lnTo>
                  <a:lnTo>
                    <a:pt x="88055" y="307830"/>
                  </a:lnTo>
                  <a:lnTo>
                    <a:pt x="89297" y="350687"/>
                  </a:lnTo>
                  <a:lnTo>
                    <a:pt x="89297" y="355903"/>
                  </a:lnTo>
                  <a:lnTo>
                    <a:pt x="96986" y="364763"/>
                  </a:lnTo>
                  <a:lnTo>
                    <a:pt x="98194" y="374644"/>
                  </a:lnTo>
                  <a:lnTo>
                    <a:pt x="98227" y="392796"/>
                  </a:lnTo>
                  <a:lnTo>
                    <a:pt x="107157" y="392907"/>
                  </a:lnTo>
                  <a:lnTo>
                    <a:pt x="107157" y="401835"/>
                  </a:lnTo>
                  <a:lnTo>
                    <a:pt x="98335" y="410657"/>
                  </a:lnTo>
                  <a:lnTo>
                    <a:pt x="98237" y="418445"/>
                  </a:lnTo>
                  <a:lnTo>
                    <a:pt x="97241" y="418862"/>
                  </a:lnTo>
                  <a:lnTo>
                    <a:pt x="93489" y="419325"/>
                  </a:lnTo>
                  <a:lnTo>
                    <a:pt x="92092" y="420440"/>
                  </a:lnTo>
                  <a:lnTo>
                    <a:pt x="89407" y="428248"/>
                  </a:lnTo>
                  <a:lnTo>
                    <a:pt x="81619" y="436281"/>
                  </a:lnTo>
                  <a:lnTo>
                    <a:pt x="79623" y="444432"/>
                  </a:lnTo>
                  <a:lnTo>
                    <a:pt x="65375" y="462447"/>
                  </a:lnTo>
                  <a:lnTo>
                    <a:pt x="62886" y="471652"/>
                  </a:lnTo>
                  <a:lnTo>
                    <a:pt x="47694" y="489060"/>
                  </a:lnTo>
                  <a:lnTo>
                    <a:pt x="45050" y="498418"/>
                  </a:lnTo>
                  <a:lnTo>
                    <a:pt x="28409" y="516270"/>
                  </a:lnTo>
                  <a:lnTo>
                    <a:pt x="27509" y="519834"/>
                  </a:lnTo>
                  <a:lnTo>
                    <a:pt x="26931" y="530206"/>
                  </a:lnTo>
                  <a:lnTo>
                    <a:pt x="24207" y="535949"/>
                  </a:lnTo>
                  <a:lnTo>
                    <a:pt x="19114" y="542980"/>
                  </a:lnTo>
                  <a:lnTo>
                    <a:pt x="17115" y="551498"/>
                  </a:lnTo>
                  <a:lnTo>
                    <a:pt x="11796" y="559841"/>
                  </a:lnTo>
                  <a:lnTo>
                    <a:pt x="9308" y="569769"/>
                  </a:lnTo>
                  <a:lnTo>
                    <a:pt x="8940" y="587705"/>
                  </a:lnTo>
                  <a:lnTo>
                    <a:pt x="2795" y="596162"/>
                  </a:lnTo>
                  <a:lnTo>
                    <a:pt x="369" y="605567"/>
                  </a:lnTo>
                  <a:lnTo>
                    <a:pt x="0" y="629784"/>
                  </a:lnTo>
                  <a:lnTo>
                    <a:pt x="993" y="631192"/>
                  </a:lnTo>
                  <a:lnTo>
                    <a:pt x="2646" y="632130"/>
                  </a:lnTo>
                  <a:lnTo>
                    <a:pt x="8930" y="6340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211"/>
            <p:cNvSpPr/>
            <p:nvPr/>
          </p:nvSpPr>
          <p:spPr>
            <a:xfrm>
              <a:off x="5161370" y="4107766"/>
              <a:ext cx="357165" cy="258755"/>
            </a:xfrm>
            <a:custGeom>
              <a:avLst/>
              <a:gdLst/>
              <a:ahLst/>
              <a:cxnLst/>
              <a:rect l="0" t="0" r="0" b="0"/>
              <a:pathLst>
                <a:path w="357165" h="258755">
                  <a:moveTo>
                    <a:pt x="285739" y="71328"/>
                  </a:moveTo>
                  <a:lnTo>
                    <a:pt x="285739" y="61847"/>
                  </a:lnTo>
                  <a:lnTo>
                    <a:pt x="284747" y="59054"/>
                  </a:lnTo>
                  <a:lnTo>
                    <a:pt x="283094" y="57192"/>
                  </a:lnTo>
                  <a:lnTo>
                    <a:pt x="280999" y="55951"/>
                  </a:lnTo>
                  <a:lnTo>
                    <a:pt x="279603" y="54131"/>
                  </a:lnTo>
                  <a:lnTo>
                    <a:pt x="278051" y="49463"/>
                  </a:lnTo>
                  <a:lnTo>
                    <a:pt x="276645" y="47822"/>
                  </a:lnTo>
                  <a:lnTo>
                    <a:pt x="272437" y="45998"/>
                  </a:lnTo>
                  <a:lnTo>
                    <a:pt x="270918" y="44519"/>
                  </a:lnTo>
                  <a:lnTo>
                    <a:pt x="269230" y="40230"/>
                  </a:lnTo>
                  <a:lnTo>
                    <a:pt x="267788" y="38690"/>
                  </a:lnTo>
                  <a:lnTo>
                    <a:pt x="251665" y="28040"/>
                  </a:lnTo>
                  <a:lnTo>
                    <a:pt x="243216" y="20811"/>
                  </a:lnTo>
                  <a:lnTo>
                    <a:pt x="234886" y="18657"/>
                  </a:lnTo>
                  <a:lnTo>
                    <a:pt x="220222" y="17869"/>
                  </a:lnTo>
                  <a:lnTo>
                    <a:pt x="214287" y="15157"/>
                  </a:lnTo>
                  <a:lnTo>
                    <a:pt x="208343" y="11636"/>
                  </a:lnTo>
                  <a:lnTo>
                    <a:pt x="196441" y="9376"/>
                  </a:lnTo>
                  <a:lnTo>
                    <a:pt x="180568" y="7901"/>
                  </a:lnTo>
                  <a:lnTo>
                    <a:pt x="158988" y="1141"/>
                  </a:lnTo>
                  <a:lnTo>
                    <a:pt x="139996" y="0"/>
                  </a:lnTo>
                  <a:lnTo>
                    <a:pt x="133983" y="2585"/>
                  </a:lnTo>
                  <a:lnTo>
                    <a:pt x="130991" y="4663"/>
                  </a:lnTo>
                  <a:lnTo>
                    <a:pt x="117297" y="7588"/>
                  </a:lnTo>
                  <a:lnTo>
                    <a:pt x="102022" y="9569"/>
                  </a:lnTo>
                  <a:lnTo>
                    <a:pt x="89450" y="15840"/>
                  </a:lnTo>
                  <a:lnTo>
                    <a:pt x="74425" y="18490"/>
                  </a:lnTo>
                  <a:lnTo>
                    <a:pt x="53569" y="33181"/>
                  </a:lnTo>
                  <a:lnTo>
                    <a:pt x="47615" y="35522"/>
                  </a:lnTo>
                  <a:lnTo>
                    <a:pt x="23802" y="56558"/>
                  </a:lnTo>
                  <a:lnTo>
                    <a:pt x="20494" y="62448"/>
                  </a:lnTo>
                  <a:lnTo>
                    <a:pt x="18032" y="68373"/>
                  </a:lnTo>
                  <a:lnTo>
                    <a:pt x="12060" y="77287"/>
                  </a:lnTo>
                  <a:lnTo>
                    <a:pt x="8857" y="86213"/>
                  </a:lnTo>
                  <a:lnTo>
                    <a:pt x="3058" y="95141"/>
                  </a:lnTo>
                  <a:lnTo>
                    <a:pt x="899" y="104070"/>
                  </a:lnTo>
                  <a:lnTo>
                    <a:pt x="0" y="144501"/>
                  </a:lnTo>
                  <a:lnTo>
                    <a:pt x="2640" y="151143"/>
                  </a:lnTo>
                  <a:lnTo>
                    <a:pt x="6129" y="157403"/>
                  </a:lnTo>
                  <a:lnTo>
                    <a:pt x="9084" y="166505"/>
                  </a:lnTo>
                  <a:lnTo>
                    <a:pt x="13292" y="172499"/>
                  </a:lnTo>
                  <a:lnTo>
                    <a:pt x="56066" y="205272"/>
                  </a:lnTo>
                  <a:lnTo>
                    <a:pt x="95386" y="226109"/>
                  </a:lnTo>
                  <a:lnTo>
                    <a:pt x="119081" y="237023"/>
                  </a:lnTo>
                  <a:lnTo>
                    <a:pt x="163371" y="250473"/>
                  </a:lnTo>
                  <a:lnTo>
                    <a:pt x="192225" y="257196"/>
                  </a:lnTo>
                  <a:lnTo>
                    <a:pt x="235065" y="258754"/>
                  </a:lnTo>
                  <a:lnTo>
                    <a:pt x="270850" y="257850"/>
                  </a:lnTo>
                  <a:lnTo>
                    <a:pt x="313741" y="242600"/>
                  </a:lnTo>
                  <a:lnTo>
                    <a:pt x="323912" y="236728"/>
                  </a:lnTo>
                  <a:lnTo>
                    <a:pt x="351211" y="211192"/>
                  </a:lnTo>
                  <a:lnTo>
                    <a:pt x="354525" y="205258"/>
                  </a:lnTo>
                  <a:lnTo>
                    <a:pt x="356391" y="193693"/>
                  </a:lnTo>
                  <a:lnTo>
                    <a:pt x="357164" y="150068"/>
                  </a:lnTo>
                  <a:lnTo>
                    <a:pt x="344747" y="118549"/>
                  </a:lnTo>
                  <a:lnTo>
                    <a:pt x="332964" y="98847"/>
                  </a:lnTo>
                  <a:lnTo>
                    <a:pt x="326157" y="81614"/>
                  </a:lnTo>
                  <a:lnTo>
                    <a:pt x="309442" y="59802"/>
                  </a:lnTo>
                  <a:lnTo>
                    <a:pt x="276810" y="266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SMARTInkShape-212"/>
          <p:cNvSpPr/>
          <p:nvPr/>
        </p:nvSpPr>
        <p:spPr>
          <a:xfrm>
            <a:off x="5116711" y="3893344"/>
            <a:ext cx="401837" cy="250032"/>
          </a:xfrm>
          <a:custGeom>
            <a:avLst/>
            <a:gdLst/>
            <a:ahLst/>
            <a:cxnLst/>
            <a:rect l="0" t="0" r="0" b="0"/>
            <a:pathLst>
              <a:path w="401837" h="250032">
                <a:moveTo>
                  <a:pt x="80367" y="223242"/>
                </a:moveTo>
                <a:lnTo>
                  <a:pt x="123630" y="223242"/>
                </a:lnTo>
                <a:lnTo>
                  <a:pt x="167537" y="223242"/>
                </a:lnTo>
                <a:lnTo>
                  <a:pt x="211835" y="223242"/>
                </a:lnTo>
                <a:lnTo>
                  <a:pt x="256480" y="223242"/>
                </a:lnTo>
                <a:lnTo>
                  <a:pt x="289978" y="223242"/>
                </a:lnTo>
                <a:lnTo>
                  <a:pt x="295236" y="225888"/>
                </a:lnTo>
                <a:lnTo>
                  <a:pt x="301955" y="230931"/>
                </a:lnTo>
                <a:lnTo>
                  <a:pt x="310412" y="231926"/>
                </a:lnTo>
                <a:lnTo>
                  <a:pt x="337676" y="232171"/>
                </a:lnTo>
                <a:lnTo>
                  <a:pt x="346131" y="238308"/>
                </a:lnTo>
                <a:lnTo>
                  <a:pt x="355535" y="240733"/>
                </a:lnTo>
                <a:lnTo>
                  <a:pt x="370447" y="241092"/>
                </a:lnTo>
                <a:lnTo>
                  <a:pt x="371980" y="242087"/>
                </a:lnTo>
                <a:lnTo>
                  <a:pt x="373002" y="243743"/>
                </a:lnTo>
                <a:lnTo>
                  <a:pt x="373684" y="245839"/>
                </a:lnTo>
                <a:lnTo>
                  <a:pt x="375131" y="247236"/>
                </a:lnTo>
                <a:lnTo>
                  <a:pt x="382615" y="249663"/>
                </a:lnTo>
                <a:lnTo>
                  <a:pt x="401836" y="250031"/>
                </a:lnTo>
                <a:lnTo>
                  <a:pt x="401836" y="245291"/>
                </a:lnTo>
                <a:lnTo>
                  <a:pt x="400844" y="243894"/>
                </a:lnTo>
                <a:lnTo>
                  <a:pt x="399190" y="242963"/>
                </a:lnTo>
                <a:lnTo>
                  <a:pt x="397095" y="242342"/>
                </a:lnTo>
                <a:lnTo>
                  <a:pt x="395699" y="240937"/>
                </a:lnTo>
                <a:lnTo>
                  <a:pt x="393274" y="233522"/>
                </a:lnTo>
                <a:lnTo>
                  <a:pt x="390424" y="232772"/>
                </a:lnTo>
                <a:lnTo>
                  <a:pt x="388275" y="232572"/>
                </a:lnTo>
                <a:lnTo>
                  <a:pt x="386842" y="231446"/>
                </a:lnTo>
                <a:lnTo>
                  <a:pt x="385250" y="227550"/>
                </a:lnTo>
                <a:lnTo>
                  <a:pt x="384354" y="219778"/>
                </a:lnTo>
                <a:lnTo>
                  <a:pt x="383236" y="217956"/>
                </a:lnTo>
                <a:lnTo>
                  <a:pt x="381499" y="216742"/>
                </a:lnTo>
                <a:lnTo>
                  <a:pt x="379348" y="215932"/>
                </a:lnTo>
                <a:lnTo>
                  <a:pt x="377914" y="214400"/>
                </a:lnTo>
                <a:lnTo>
                  <a:pt x="376321" y="210051"/>
                </a:lnTo>
                <a:lnTo>
                  <a:pt x="374904" y="208495"/>
                </a:lnTo>
                <a:lnTo>
                  <a:pt x="370684" y="206766"/>
                </a:lnTo>
                <a:lnTo>
                  <a:pt x="369162" y="205312"/>
                </a:lnTo>
                <a:lnTo>
                  <a:pt x="359228" y="187345"/>
                </a:lnTo>
                <a:lnTo>
                  <a:pt x="357591" y="180322"/>
                </a:lnTo>
                <a:lnTo>
                  <a:pt x="351130" y="171806"/>
                </a:lnTo>
                <a:lnTo>
                  <a:pt x="348117" y="163463"/>
                </a:lnTo>
                <a:lnTo>
                  <a:pt x="340681" y="153536"/>
                </a:lnTo>
                <a:lnTo>
                  <a:pt x="338603" y="145017"/>
                </a:lnTo>
                <a:lnTo>
                  <a:pt x="333270" y="136674"/>
                </a:lnTo>
                <a:lnTo>
                  <a:pt x="330257" y="127919"/>
                </a:lnTo>
                <a:lnTo>
                  <a:pt x="324514" y="119041"/>
                </a:lnTo>
                <a:lnTo>
                  <a:pt x="322822" y="113099"/>
                </a:lnTo>
                <a:lnTo>
                  <a:pt x="321379" y="111118"/>
                </a:lnTo>
                <a:lnTo>
                  <a:pt x="319424" y="109798"/>
                </a:lnTo>
                <a:lnTo>
                  <a:pt x="317129" y="108917"/>
                </a:lnTo>
                <a:lnTo>
                  <a:pt x="315599" y="107338"/>
                </a:lnTo>
                <a:lnTo>
                  <a:pt x="313899" y="102937"/>
                </a:lnTo>
                <a:lnTo>
                  <a:pt x="311816" y="92028"/>
                </a:lnTo>
                <a:lnTo>
                  <a:pt x="301531" y="78491"/>
                </a:lnTo>
                <a:lnTo>
                  <a:pt x="296033" y="72831"/>
                </a:lnTo>
                <a:lnTo>
                  <a:pt x="293955" y="64583"/>
                </a:lnTo>
                <a:lnTo>
                  <a:pt x="286128" y="54065"/>
                </a:lnTo>
                <a:lnTo>
                  <a:pt x="281122" y="53722"/>
                </a:lnTo>
                <a:lnTo>
                  <a:pt x="279688" y="52682"/>
                </a:lnTo>
                <a:lnTo>
                  <a:pt x="276895" y="44896"/>
                </a:lnTo>
                <a:lnTo>
                  <a:pt x="276830" y="44681"/>
                </a:lnTo>
                <a:lnTo>
                  <a:pt x="268259" y="44649"/>
                </a:lnTo>
                <a:lnTo>
                  <a:pt x="267891" y="62130"/>
                </a:lnTo>
                <a:lnTo>
                  <a:pt x="260202" y="70163"/>
                </a:lnTo>
                <a:lnTo>
                  <a:pt x="259069" y="79014"/>
                </a:lnTo>
                <a:lnTo>
                  <a:pt x="258971" y="87937"/>
                </a:lnTo>
                <a:lnTo>
                  <a:pt x="251274" y="96866"/>
                </a:lnTo>
                <a:lnTo>
                  <a:pt x="250399" y="102564"/>
                </a:lnTo>
                <a:lnTo>
                  <a:pt x="250064" y="114441"/>
                </a:lnTo>
                <a:lnTo>
                  <a:pt x="242346" y="123630"/>
                </a:lnTo>
                <a:lnTo>
                  <a:pt x="241211" y="132582"/>
                </a:lnTo>
                <a:lnTo>
                  <a:pt x="241112" y="141514"/>
                </a:lnTo>
                <a:lnTo>
                  <a:pt x="232540" y="151401"/>
                </a:lnTo>
                <a:lnTo>
                  <a:pt x="232173" y="160701"/>
                </a:lnTo>
                <a:lnTo>
                  <a:pt x="223275" y="160734"/>
                </a:lnTo>
                <a:lnTo>
                  <a:pt x="223252" y="155994"/>
                </a:lnTo>
                <a:lnTo>
                  <a:pt x="222256" y="154597"/>
                </a:lnTo>
                <a:lnTo>
                  <a:pt x="220601" y="153666"/>
                </a:lnTo>
                <a:lnTo>
                  <a:pt x="218504" y="153045"/>
                </a:lnTo>
                <a:lnTo>
                  <a:pt x="217107" y="151640"/>
                </a:lnTo>
                <a:lnTo>
                  <a:pt x="213566" y="142783"/>
                </a:lnTo>
                <a:lnTo>
                  <a:pt x="206656" y="135305"/>
                </a:lnTo>
                <a:lnTo>
                  <a:pt x="205760" y="129607"/>
                </a:lnTo>
                <a:lnTo>
                  <a:pt x="204642" y="128077"/>
                </a:lnTo>
                <a:lnTo>
                  <a:pt x="202905" y="127056"/>
                </a:lnTo>
                <a:lnTo>
                  <a:pt x="200754" y="126376"/>
                </a:lnTo>
                <a:lnTo>
                  <a:pt x="199320" y="124930"/>
                </a:lnTo>
                <a:lnTo>
                  <a:pt x="194373" y="115481"/>
                </a:lnTo>
                <a:lnTo>
                  <a:pt x="190568" y="109864"/>
                </a:lnTo>
                <a:lnTo>
                  <a:pt x="188877" y="104060"/>
                </a:lnTo>
                <a:lnTo>
                  <a:pt x="187433" y="102115"/>
                </a:lnTo>
                <a:lnTo>
                  <a:pt x="185479" y="100819"/>
                </a:lnTo>
                <a:lnTo>
                  <a:pt x="183184" y="99955"/>
                </a:lnTo>
                <a:lnTo>
                  <a:pt x="181654" y="98386"/>
                </a:lnTo>
                <a:lnTo>
                  <a:pt x="176552" y="88740"/>
                </a:lnTo>
                <a:lnTo>
                  <a:pt x="172725" y="83096"/>
                </a:lnTo>
                <a:lnTo>
                  <a:pt x="170067" y="73169"/>
                </a:lnTo>
                <a:lnTo>
                  <a:pt x="163607" y="64650"/>
                </a:lnTo>
                <a:lnTo>
                  <a:pt x="162011" y="59160"/>
                </a:lnTo>
                <a:lnTo>
                  <a:pt x="160593" y="57299"/>
                </a:lnTo>
                <a:lnTo>
                  <a:pt x="154850" y="53688"/>
                </a:lnTo>
                <a:lnTo>
                  <a:pt x="151080" y="44580"/>
                </a:lnTo>
                <a:lnTo>
                  <a:pt x="145747" y="37793"/>
                </a:lnTo>
                <a:lnTo>
                  <a:pt x="143726" y="29498"/>
                </a:lnTo>
                <a:lnTo>
                  <a:pt x="143253" y="23693"/>
                </a:lnTo>
                <a:lnTo>
                  <a:pt x="142135" y="21749"/>
                </a:lnTo>
                <a:lnTo>
                  <a:pt x="140397" y="20452"/>
                </a:lnTo>
                <a:lnTo>
                  <a:pt x="138247" y="19588"/>
                </a:lnTo>
                <a:lnTo>
                  <a:pt x="136813" y="18019"/>
                </a:lnTo>
                <a:lnTo>
                  <a:pt x="134057" y="9342"/>
                </a:lnTo>
                <a:lnTo>
                  <a:pt x="125016" y="0"/>
                </a:lnTo>
                <a:lnTo>
                  <a:pt x="125016" y="13561"/>
                </a:lnTo>
                <a:lnTo>
                  <a:pt x="124023" y="14993"/>
                </a:lnTo>
                <a:lnTo>
                  <a:pt x="122370" y="15949"/>
                </a:lnTo>
                <a:lnTo>
                  <a:pt x="120275" y="16586"/>
                </a:lnTo>
                <a:lnTo>
                  <a:pt x="118879" y="18003"/>
                </a:lnTo>
                <a:lnTo>
                  <a:pt x="116454" y="25436"/>
                </a:lnTo>
                <a:lnTo>
                  <a:pt x="116118" y="39099"/>
                </a:lnTo>
                <a:lnTo>
                  <a:pt x="117100" y="40949"/>
                </a:lnTo>
                <a:lnTo>
                  <a:pt x="118746" y="42182"/>
                </a:lnTo>
                <a:lnTo>
                  <a:pt x="120836" y="43004"/>
                </a:lnTo>
                <a:lnTo>
                  <a:pt x="122229" y="44544"/>
                </a:lnTo>
                <a:lnTo>
                  <a:pt x="124649" y="52192"/>
                </a:lnTo>
                <a:lnTo>
                  <a:pt x="125016" y="96151"/>
                </a:lnTo>
                <a:lnTo>
                  <a:pt x="125016" y="107044"/>
                </a:lnTo>
                <a:lnTo>
                  <a:pt x="116194" y="115976"/>
                </a:lnTo>
                <a:lnTo>
                  <a:pt x="116118" y="111313"/>
                </a:lnTo>
                <a:lnTo>
                  <a:pt x="115115" y="109927"/>
                </a:lnTo>
                <a:lnTo>
                  <a:pt x="108400" y="107521"/>
                </a:lnTo>
                <a:lnTo>
                  <a:pt x="107709" y="104672"/>
                </a:lnTo>
                <a:lnTo>
                  <a:pt x="107525" y="102524"/>
                </a:lnTo>
                <a:lnTo>
                  <a:pt x="106410" y="101091"/>
                </a:lnTo>
                <a:lnTo>
                  <a:pt x="102525" y="99500"/>
                </a:lnTo>
                <a:lnTo>
                  <a:pt x="101092" y="98083"/>
                </a:lnTo>
                <a:lnTo>
                  <a:pt x="99500" y="93863"/>
                </a:lnTo>
                <a:lnTo>
                  <a:pt x="98083" y="92341"/>
                </a:lnTo>
                <a:lnTo>
                  <a:pt x="82009" y="81727"/>
                </a:lnTo>
                <a:lnTo>
                  <a:pt x="73562" y="74499"/>
                </a:lnTo>
                <a:lnTo>
                  <a:pt x="65232" y="71352"/>
                </a:lnTo>
                <a:lnTo>
                  <a:pt x="59419" y="67100"/>
                </a:lnTo>
                <a:lnTo>
                  <a:pt x="56174" y="61903"/>
                </a:lnTo>
                <a:lnTo>
                  <a:pt x="55309" y="59128"/>
                </a:lnTo>
                <a:lnTo>
                  <a:pt x="53740" y="57278"/>
                </a:lnTo>
                <a:lnTo>
                  <a:pt x="35829" y="44580"/>
                </a:lnTo>
                <a:lnTo>
                  <a:pt x="31469" y="40318"/>
                </a:lnTo>
                <a:lnTo>
                  <a:pt x="26223" y="37763"/>
                </a:lnTo>
                <a:lnTo>
                  <a:pt x="23435" y="37082"/>
                </a:lnTo>
                <a:lnTo>
                  <a:pt x="21577" y="35635"/>
                </a:lnTo>
                <a:lnTo>
                  <a:pt x="19512" y="31382"/>
                </a:lnTo>
                <a:lnTo>
                  <a:pt x="17969" y="29851"/>
                </a:lnTo>
                <a:lnTo>
                  <a:pt x="10316" y="27192"/>
                </a:lnTo>
                <a:lnTo>
                  <a:pt x="9546" y="24322"/>
                </a:lnTo>
                <a:lnTo>
                  <a:pt x="9340" y="22168"/>
                </a:lnTo>
                <a:lnTo>
                  <a:pt x="8211" y="20732"/>
                </a:lnTo>
                <a:lnTo>
                  <a:pt x="5" y="17860"/>
                </a:lnTo>
                <a:lnTo>
                  <a:pt x="0" y="17859"/>
                </a:lnTo>
                <a:lnTo>
                  <a:pt x="0" y="31161"/>
                </a:lnTo>
                <a:lnTo>
                  <a:pt x="992" y="32681"/>
                </a:lnTo>
                <a:lnTo>
                  <a:pt x="2646" y="33693"/>
                </a:lnTo>
                <a:lnTo>
                  <a:pt x="7689" y="35319"/>
                </a:lnTo>
                <a:lnTo>
                  <a:pt x="8378" y="38187"/>
                </a:lnTo>
                <a:lnTo>
                  <a:pt x="8920" y="52224"/>
                </a:lnTo>
                <a:lnTo>
                  <a:pt x="16617" y="61148"/>
                </a:lnTo>
                <a:lnTo>
                  <a:pt x="17750" y="70076"/>
                </a:lnTo>
                <a:lnTo>
                  <a:pt x="17849" y="79006"/>
                </a:lnTo>
                <a:lnTo>
                  <a:pt x="23995" y="87227"/>
                </a:lnTo>
                <a:lnTo>
                  <a:pt x="26421" y="96582"/>
                </a:lnTo>
                <a:lnTo>
                  <a:pt x="26786" y="120337"/>
                </a:lnTo>
                <a:lnTo>
                  <a:pt x="27779" y="121896"/>
                </a:lnTo>
                <a:lnTo>
                  <a:pt x="29434" y="122936"/>
                </a:lnTo>
                <a:lnTo>
                  <a:pt x="31529" y="123629"/>
                </a:lnTo>
                <a:lnTo>
                  <a:pt x="32925" y="125084"/>
                </a:lnTo>
                <a:lnTo>
                  <a:pt x="34477" y="129345"/>
                </a:lnTo>
                <a:lnTo>
                  <a:pt x="36690" y="149679"/>
                </a:lnTo>
                <a:lnTo>
                  <a:pt x="43404" y="159082"/>
                </a:lnTo>
                <a:lnTo>
                  <a:pt x="44403" y="167537"/>
                </a:lnTo>
                <a:lnTo>
                  <a:pt x="44539" y="173018"/>
                </a:lnTo>
                <a:lnTo>
                  <a:pt x="45568" y="174877"/>
                </a:lnTo>
                <a:lnTo>
                  <a:pt x="47246" y="176115"/>
                </a:lnTo>
                <a:lnTo>
                  <a:pt x="49356" y="176942"/>
                </a:lnTo>
                <a:lnTo>
                  <a:pt x="50764" y="178484"/>
                </a:lnTo>
                <a:lnTo>
                  <a:pt x="54323" y="187591"/>
                </a:lnTo>
                <a:lnTo>
                  <a:pt x="61234" y="195090"/>
                </a:lnTo>
                <a:lnTo>
                  <a:pt x="62130" y="200789"/>
                </a:lnTo>
                <a:lnTo>
                  <a:pt x="63248" y="202321"/>
                </a:lnTo>
                <a:lnTo>
                  <a:pt x="64986" y="203341"/>
                </a:lnTo>
                <a:lnTo>
                  <a:pt x="70163" y="204979"/>
                </a:lnTo>
                <a:lnTo>
                  <a:pt x="71437" y="21431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SMARTInkShape-Group61"/>
          <p:cNvGrpSpPr/>
          <p:nvPr/>
        </p:nvGrpSpPr>
        <p:grpSpPr>
          <a:xfrm>
            <a:off x="3946922" y="4313039"/>
            <a:ext cx="812602" cy="330400"/>
            <a:chOff x="3946922" y="4313039"/>
            <a:chExt cx="812602" cy="330400"/>
          </a:xfrm>
        </p:grpSpPr>
        <p:sp>
          <p:nvSpPr>
            <p:cNvPr id="24" name="SMARTInkShape-213"/>
            <p:cNvSpPr/>
            <p:nvPr/>
          </p:nvSpPr>
          <p:spPr>
            <a:xfrm>
              <a:off x="3973711" y="4643438"/>
              <a:ext cx="44649" cy="1"/>
            </a:xfrm>
            <a:custGeom>
              <a:avLst/>
              <a:gdLst/>
              <a:ahLst/>
              <a:cxnLst/>
              <a:rect l="0" t="0" r="0" b="0"/>
              <a:pathLst>
                <a:path w="44649" h="1">
                  <a:moveTo>
                    <a:pt x="44648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14"/>
            <p:cNvSpPr/>
            <p:nvPr/>
          </p:nvSpPr>
          <p:spPr>
            <a:xfrm>
              <a:off x="3946922" y="4357688"/>
              <a:ext cx="133824" cy="35719"/>
            </a:xfrm>
            <a:custGeom>
              <a:avLst/>
              <a:gdLst/>
              <a:ahLst/>
              <a:cxnLst/>
              <a:rect l="0" t="0" r="0" b="0"/>
              <a:pathLst>
                <a:path w="133824" h="35719">
                  <a:moveTo>
                    <a:pt x="98226" y="35718"/>
                  </a:moveTo>
                  <a:lnTo>
                    <a:pt x="113458" y="21479"/>
                  </a:lnTo>
                  <a:lnTo>
                    <a:pt x="123298" y="18336"/>
                  </a:lnTo>
                  <a:lnTo>
                    <a:pt x="129247" y="18000"/>
                  </a:lnTo>
                  <a:lnTo>
                    <a:pt x="130813" y="16960"/>
                  </a:lnTo>
                  <a:lnTo>
                    <a:pt x="131857" y="15276"/>
                  </a:lnTo>
                  <a:lnTo>
                    <a:pt x="133823" y="9300"/>
                  </a:lnTo>
                  <a:lnTo>
                    <a:pt x="93051" y="7939"/>
                  </a:lnTo>
                  <a:lnTo>
                    <a:pt x="52897" y="124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15"/>
            <p:cNvSpPr/>
            <p:nvPr/>
          </p:nvSpPr>
          <p:spPr>
            <a:xfrm>
              <a:off x="4679156" y="4518422"/>
              <a:ext cx="80368" cy="26790"/>
            </a:xfrm>
            <a:custGeom>
              <a:avLst/>
              <a:gdLst/>
              <a:ahLst/>
              <a:cxnLst/>
              <a:rect l="0" t="0" r="0" b="0"/>
              <a:pathLst>
                <a:path w="80368" h="26790">
                  <a:moveTo>
                    <a:pt x="80367" y="0"/>
                  </a:moveTo>
                  <a:lnTo>
                    <a:pt x="75627" y="4740"/>
                  </a:lnTo>
                  <a:lnTo>
                    <a:pt x="70654" y="7068"/>
                  </a:lnTo>
                  <a:lnTo>
                    <a:pt x="31371" y="15986"/>
                  </a:lnTo>
                  <a:lnTo>
                    <a:pt x="0" y="267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16"/>
            <p:cNvSpPr/>
            <p:nvPr/>
          </p:nvSpPr>
          <p:spPr>
            <a:xfrm>
              <a:off x="4518422" y="4313039"/>
              <a:ext cx="241102" cy="8931"/>
            </a:xfrm>
            <a:custGeom>
              <a:avLst/>
              <a:gdLst/>
              <a:ahLst/>
              <a:cxnLst/>
              <a:rect l="0" t="0" r="0" b="0"/>
              <a:pathLst>
                <a:path w="241102" h="8931">
                  <a:moveTo>
                    <a:pt x="241101" y="8930"/>
                  </a:moveTo>
                  <a:lnTo>
                    <a:pt x="198861" y="8930"/>
                  </a:lnTo>
                  <a:lnTo>
                    <a:pt x="155973" y="8930"/>
                  </a:lnTo>
                  <a:lnTo>
                    <a:pt x="111478" y="1241"/>
                  </a:lnTo>
                  <a:lnTo>
                    <a:pt x="66844" y="10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SMARTInkShape-Group62"/>
          <p:cNvGrpSpPr/>
          <p:nvPr/>
        </p:nvGrpSpPr>
        <p:grpSpPr>
          <a:xfrm>
            <a:off x="2777133" y="4375550"/>
            <a:ext cx="812602" cy="214310"/>
            <a:chOff x="2777133" y="4375550"/>
            <a:chExt cx="812602" cy="214310"/>
          </a:xfrm>
        </p:grpSpPr>
        <p:sp>
          <p:nvSpPr>
            <p:cNvPr id="29" name="SMARTInkShape-217"/>
            <p:cNvSpPr/>
            <p:nvPr/>
          </p:nvSpPr>
          <p:spPr>
            <a:xfrm>
              <a:off x="3446859" y="4473846"/>
              <a:ext cx="142876" cy="8858"/>
            </a:xfrm>
            <a:custGeom>
              <a:avLst/>
              <a:gdLst/>
              <a:ahLst/>
              <a:cxnLst/>
              <a:rect l="0" t="0" r="0" b="0"/>
              <a:pathLst>
                <a:path w="142876" h="8858">
                  <a:moveTo>
                    <a:pt x="0" y="8857"/>
                  </a:moveTo>
                  <a:lnTo>
                    <a:pt x="4741" y="4117"/>
                  </a:lnTo>
                  <a:lnTo>
                    <a:pt x="12359" y="1789"/>
                  </a:lnTo>
                  <a:lnTo>
                    <a:pt x="56689" y="0"/>
                  </a:lnTo>
                  <a:lnTo>
                    <a:pt x="100407" y="926"/>
                  </a:lnTo>
                  <a:lnTo>
                    <a:pt x="142875" y="88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18"/>
            <p:cNvSpPr/>
            <p:nvPr/>
          </p:nvSpPr>
          <p:spPr>
            <a:xfrm>
              <a:off x="2991445" y="4580930"/>
              <a:ext cx="107158" cy="8930"/>
            </a:xfrm>
            <a:custGeom>
              <a:avLst/>
              <a:gdLst/>
              <a:ahLst/>
              <a:cxnLst/>
              <a:rect l="0" t="0" r="0" b="0"/>
              <a:pathLst>
                <a:path w="107158" h="8930">
                  <a:moveTo>
                    <a:pt x="0" y="0"/>
                  </a:moveTo>
                  <a:lnTo>
                    <a:pt x="39730" y="992"/>
                  </a:lnTo>
                  <a:lnTo>
                    <a:pt x="68368" y="8102"/>
                  </a:lnTo>
                  <a:lnTo>
                    <a:pt x="107157" y="89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19"/>
            <p:cNvSpPr/>
            <p:nvPr/>
          </p:nvSpPr>
          <p:spPr>
            <a:xfrm>
              <a:off x="2777133" y="4375550"/>
              <a:ext cx="276821" cy="8928"/>
            </a:xfrm>
            <a:custGeom>
              <a:avLst/>
              <a:gdLst/>
              <a:ahLst/>
              <a:cxnLst/>
              <a:rect l="0" t="0" r="0" b="0"/>
              <a:pathLst>
                <a:path w="276821" h="8928">
                  <a:moveTo>
                    <a:pt x="0" y="8927"/>
                  </a:moveTo>
                  <a:lnTo>
                    <a:pt x="42240" y="8927"/>
                  </a:lnTo>
                  <a:lnTo>
                    <a:pt x="71733" y="7934"/>
                  </a:lnTo>
                  <a:lnTo>
                    <a:pt x="108567" y="1238"/>
                  </a:lnTo>
                  <a:lnTo>
                    <a:pt x="149345" y="160"/>
                  </a:lnTo>
                  <a:lnTo>
                    <a:pt x="188375" y="19"/>
                  </a:lnTo>
                  <a:lnTo>
                    <a:pt x="227543" y="0"/>
                  </a:lnTo>
                  <a:lnTo>
                    <a:pt x="237721" y="2644"/>
                  </a:lnTo>
                  <a:lnTo>
                    <a:pt x="249030" y="7065"/>
                  </a:lnTo>
                  <a:lnTo>
                    <a:pt x="276820" y="89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7807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Revolution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Conflict between Great Britain and the American colonies from 1765-1783 in which the American colonies win independence</a:t>
            </a:r>
            <a:endParaRPr lang="en-US" sz="3200" dirty="0"/>
          </a:p>
        </p:txBody>
      </p:sp>
      <p:grpSp>
        <p:nvGrpSpPr>
          <p:cNvPr id="6" name="SMARTInkShape-Group63"/>
          <p:cNvGrpSpPr/>
          <p:nvPr/>
        </p:nvGrpSpPr>
        <p:grpSpPr>
          <a:xfrm>
            <a:off x="776883" y="2071688"/>
            <a:ext cx="4714876" cy="526852"/>
            <a:chOff x="776883" y="2071688"/>
            <a:chExt cx="4714876" cy="526852"/>
          </a:xfrm>
        </p:grpSpPr>
        <p:sp>
          <p:nvSpPr>
            <p:cNvPr id="4" name="SMARTInkShape-220"/>
            <p:cNvSpPr/>
            <p:nvPr/>
          </p:nvSpPr>
          <p:spPr>
            <a:xfrm>
              <a:off x="857250" y="2071688"/>
              <a:ext cx="4634509" cy="71438"/>
            </a:xfrm>
            <a:custGeom>
              <a:avLst/>
              <a:gdLst/>
              <a:ahLst/>
              <a:cxnLst/>
              <a:rect l="0" t="0" r="0" b="0"/>
              <a:pathLst>
                <a:path w="4634509" h="71438">
                  <a:moveTo>
                    <a:pt x="0" y="53578"/>
                  </a:moveTo>
                  <a:lnTo>
                    <a:pt x="4741" y="53578"/>
                  </a:lnTo>
                  <a:lnTo>
                    <a:pt x="9714" y="50932"/>
                  </a:lnTo>
                  <a:lnTo>
                    <a:pt x="15231" y="47441"/>
                  </a:lnTo>
                  <a:lnTo>
                    <a:pt x="26858" y="45199"/>
                  </a:lnTo>
                  <a:lnTo>
                    <a:pt x="69619" y="44654"/>
                  </a:lnTo>
                  <a:lnTo>
                    <a:pt x="89419" y="43658"/>
                  </a:lnTo>
                  <a:lnTo>
                    <a:pt x="114105" y="36960"/>
                  </a:lnTo>
                  <a:lnTo>
                    <a:pt x="153656" y="35827"/>
                  </a:lnTo>
                  <a:lnTo>
                    <a:pt x="180760" y="34748"/>
                  </a:lnTo>
                  <a:lnTo>
                    <a:pt x="223355" y="27618"/>
                  </a:lnTo>
                  <a:lnTo>
                    <a:pt x="260348" y="26898"/>
                  </a:lnTo>
                  <a:lnTo>
                    <a:pt x="303792" y="19735"/>
                  </a:lnTo>
                  <a:lnTo>
                    <a:pt x="342145" y="18106"/>
                  </a:lnTo>
                  <a:lnTo>
                    <a:pt x="384347" y="17891"/>
                  </a:lnTo>
                  <a:lnTo>
                    <a:pt x="421606" y="17863"/>
                  </a:lnTo>
                  <a:lnTo>
                    <a:pt x="458458" y="17859"/>
                  </a:lnTo>
                  <a:lnTo>
                    <a:pt x="495723" y="17859"/>
                  </a:lnTo>
                  <a:lnTo>
                    <a:pt x="533740" y="17859"/>
                  </a:lnTo>
                  <a:lnTo>
                    <a:pt x="573967" y="17859"/>
                  </a:lnTo>
                  <a:lnTo>
                    <a:pt x="615481" y="17859"/>
                  </a:lnTo>
                  <a:lnTo>
                    <a:pt x="653151" y="17859"/>
                  </a:lnTo>
                  <a:lnTo>
                    <a:pt x="689617" y="17859"/>
                  </a:lnTo>
                  <a:lnTo>
                    <a:pt x="726365" y="17859"/>
                  </a:lnTo>
                  <a:lnTo>
                    <a:pt x="768356" y="17859"/>
                  </a:lnTo>
                  <a:lnTo>
                    <a:pt x="805587" y="17859"/>
                  </a:lnTo>
                  <a:lnTo>
                    <a:pt x="847580" y="17859"/>
                  </a:lnTo>
                  <a:lnTo>
                    <a:pt x="885314" y="17859"/>
                  </a:lnTo>
                  <a:lnTo>
                    <a:pt x="921788" y="17859"/>
                  </a:lnTo>
                  <a:lnTo>
                    <a:pt x="937527" y="18851"/>
                  </a:lnTo>
                  <a:lnTo>
                    <a:pt x="974696" y="25547"/>
                  </a:lnTo>
                  <a:lnTo>
                    <a:pt x="1011096" y="26625"/>
                  </a:lnTo>
                  <a:lnTo>
                    <a:pt x="1052980" y="26767"/>
                  </a:lnTo>
                  <a:lnTo>
                    <a:pt x="1090698" y="26786"/>
                  </a:lnTo>
                  <a:lnTo>
                    <a:pt x="1127171" y="26788"/>
                  </a:lnTo>
                  <a:lnTo>
                    <a:pt x="1163919" y="26789"/>
                  </a:lnTo>
                  <a:lnTo>
                    <a:pt x="1201170" y="26789"/>
                  </a:lnTo>
                  <a:lnTo>
                    <a:pt x="1241832" y="26789"/>
                  </a:lnTo>
                  <a:lnTo>
                    <a:pt x="1285144" y="26789"/>
                  </a:lnTo>
                  <a:lnTo>
                    <a:pt x="1328597" y="26789"/>
                  </a:lnTo>
                  <a:lnTo>
                    <a:pt x="1373141" y="26789"/>
                  </a:lnTo>
                  <a:lnTo>
                    <a:pt x="1416725" y="26789"/>
                  </a:lnTo>
                  <a:lnTo>
                    <a:pt x="1460241" y="26789"/>
                  </a:lnTo>
                  <a:lnTo>
                    <a:pt x="1504789" y="26789"/>
                  </a:lnTo>
                  <a:lnTo>
                    <a:pt x="1538374" y="29435"/>
                  </a:lnTo>
                  <a:lnTo>
                    <a:pt x="1582633" y="35167"/>
                  </a:lnTo>
                  <a:lnTo>
                    <a:pt x="1624602" y="35670"/>
                  </a:lnTo>
                  <a:lnTo>
                    <a:pt x="1662019" y="35712"/>
                  </a:lnTo>
                  <a:lnTo>
                    <a:pt x="1700974" y="35717"/>
                  </a:lnTo>
                  <a:lnTo>
                    <a:pt x="1742911" y="35718"/>
                  </a:lnTo>
                  <a:lnTo>
                    <a:pt x="1787321" y="43407"/>
                  </a:lnTo>
                  <a:lnTo>
                    <a:pt x="1831949" y="44539"/>
                  </a:lnTo>
                  <a:lnTo>
                    <a:pt x="1876595" y="44638"/>
                  </a:lnTo>
                  <a:lnTo>
                    <a:pt x="1917416" y="44647"/>
                  </a:lnTo>
                  <a:lnTo>
                    <a:pt x="1955460" y="44648"/>
                  </a:lnTo>
                  <a:lnTo>
                    <a:pt x="1992674" y="44648"/>
                  </a:lnTo>
                  <a:lnTo>
                    <a:pt x="2026314" y="45640"/>
                  </a:lnTo>
                  <a:lnTo>
                    <a:pt x="2064034" y="52336"/>
                  </a:lnTo>
                  <a:lnTo>
                    <a:pt x="2100506" y="53414"/>
                  </a:lnTo>
                  <a:lnTo>
                    <a:pt x="2142400" y="53556"/>
                  </a:lnTo>
                  <a:lnTo>
                    <a:pt x="2180120" y="53575"/>
                  </a:lnTo>
                  <a:lnTo>
                    <a:pt x="2216592" y="53577"/>
                  </a:lnTo>
                  <a:lnTo>
                    <a:pt x="2241953" y="56223"/>
                  </a:lnTo>
                  <a:lnTo>
                    <a:pt x="2285087" y="61680"/>
                  </a:lnTo>
                  <a:lnTo>
                    <a:pt x="2322971" y="62398"/>
                  </a:lnTo>
                  <a:lnTo>
                    <a:pt x="2366532" y="62493"/>
                  </a:lnTo>
                  <a:lnTo>
                    <a:pt x="2404900" y="62505"/>
                  </a:lnTo>
                  <a:lnTo>
                    <a:pt x="2447105" y="62507"/>
                  </a:lnTo>
                  <a:lnTo>
                    <a:pt x="2488786" y="62507"/>
                  </a:lnTo>
                  <a:lnTo>
                    <a:pt x="2527936" y="62507"/>
                  </a:lnTo>
                  <a:lnTo>
                    <a:pt x="2571860" y="62507"/>
                  </a:lnTo>
                  <a:lnTo>
                    <a:pt x="2609345" y="62507"/>
                  </a:lnTo>
                  <a:lnTo>
                    <a:pt x="2652364" y="62507"/>
                  </a:lnTo>
                  <a:lnTo>
                    <a:pt x="2696798" y="62507"/>
                  </a:lnTo>
                  <a:lnTo>
                    <a:pt x="2741418" y="65153"/>
                  </a:lnTo>
                  <a:lnTo>
                    <a:pt x="2786063" y="70610"/>
                  </a:lnTo>
                  <a:lnTo>
                    <a:pt x="2830711" y="71328"/>
                  </a:lnTo>
                  <a:lnTo>
                    <a:pt x="2872714" y="71423"/>
                  </a:lnTo>
                  <a:lnTo>
                    <a:pt x="2911906" y="71435"/>
                  </a:lnTo>
                  <a:lnTo>
                    <a:pt x="2955835" y="71437"/>
                  </a:lnTo>
                  <a:lnTo>
                    <a:pt x="2997743" y="71437"/>
                  </a:lnTo>
                  <a:lnTo>
                    <a:pt x="3036923" y="70445"/>
                  </a:lnTo>
                  <a:lnTo>
                    <a:pt x="3080851" y="63749"/>
                  </a:lnTo>
                  <a:lnTo>
                    <a:pt x="3122759" y="62671"/>
                  </a:lnTo>
                  <a:lnTo>
                    <a:pt x="3161939" y="62529"/>
                  </a:lnTo>
                  <a:lnTo>
                    <a:pt x="3205867" y="62510"/>
                  </a:lnTo>
                  <a:lnTo>
                    <a:pt x="3243353" y="59862"/>
                  </a:lnTo>
                  <a:lnTo>
                    <a:pt x="3285380" y="54405"/>
                  </a:lnTo>
                  <a:lnTo>
                    <a:pt x="3323117" y="53687"/>
                  </a:lnTo>
                  <a:lnTo>
                    <a:pt x="3359592" y="50946"/>
                  </a:lnTo>
                  <a:lnTo>
                    <a:pt x="3376324" y="48439"/>
                  </a:lnTo>
                  <a:lnTo>
                    <a:pt x="3408673" y="49623"/>
                  </a:lnTo>
                  <a:lnTo>
                    <a:pt x="3447710" y="45303"/>
                  </a:lnTo>
                  <a:lnTo>
                    <a:pt x="3491620" y="44734"/>
                  </a:lnTo>
                  <a:lnTo>
                    <a:pt x="3532667" y="44655"/>
                  </a:lnTo>
                  <a:lnTo>
                    <a:pt x="3572592" y="42003"/>
                  </a:lnTo>
                  <a:lnTo>
                    <a:pt x="3615625" y="36546"/>
                  </a:lnTo>
                  <a:lnTo>
                    <a:pt x="3653496" y="35827"/>
                  </a:lnTo>
                  <a:lnTo>
                    <a:pt x="3692634" y="33087"/>
                  </a:lnTo>
                  <a:lnTo>
                    <a:pt x="3734841" y="27618"/>
                  </a:lnTo>
                  <a:lnTo>
                    <a:pt x="3777552" y="26898"/>
                  </a:lnTo>
                  <a:lnTo>
                    <a:pt x="3814877" y="26803"/>
                  </a:lnTo>
                  <a:lnTo>
                    <a:pt x="3857875" y="25798"/>
                  </a:lnTo>
                  <a:lnTo>
                    <a:pt x="3897566" y="19100"/>
                  </a:lnTo>
                  <a:lnTo>
                    <a:pt x="3935902" y="18022"/>
                  </a:lnTo>
                  <a:lnTo>
                    <a:pt x="3973619" y="17880"/>
                  </a:lnTo>
                  <a:lnTo>
                    <a:pt x="4002540" y="15217"/>
                  </a:lnTo>
                  <a:lnTo>
                    <a:pt x="4044424" y="9757"/>
                  </a:lnTo>
                  <a:lnTo>
                    <a:pt x="4082144" y="9038"/>
                  </a:lnTo>
                  <a:lnTo>
                    <a:pt x="4123038" y="8944"/>
                  </a:lnTo>
                  <a:lnTo>
                    <a:pt x="4162084" y="8931"/>
                  </a:lnTo>
                  <a:lnTo>
                    <a:pt x="4201254" y="8929"/>
                  </a:lnTo>
                  <a:lnTo>
                    <a:pt x="4239522" y="8929"/>
                  </a:lnTo>
                  <a:lnTo>
                    <a:pt x="4277230" y="8929"/>
                  </a:lnTo>
                  <a:lnTo>
                    <a:pt x="4314399" y="8929"/>
                  </a:lnTo>
                  <a:lnTo>
                    <a:pt x="4350799" y="8929"/>
                  </a:lnTo>
                  <a:lnTo>
                    <a:pt x="4395447" y="8929"/>
                  </a:lnTo>
                  <a:lnTo>
                    <a:pt x="4431195" y="7937"/>
                  </a:lnTo>
                  <a:lnTo>
                    <a:pt x="4468733" y="827"/>
                  </a:lnTo>
                  <a:lnTo>
                    <a:pt x="4511634" y="72"/>
                  </a:lnTo>
                  <a:lnTo>
                    <a:pt x="4552373" y="2"/>
                  </a:lnTo>
                  <a:lnTo>
                    <a:pt x="4594902" y="0"/>
                  </a:lnTo>
                  <a:lnTo>
                    <a:pt x="463450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21"/>
            <p:cNvSpPr/>
            <p:nvPr/>
          </p:nvSpPr>
          <p:spPr>
            <a:xfrm>
              <a:off x="776883" y="2518172"/>
              <a:ext cx="3232548" cy="80368"/>
            </a:xfrm>
            <a:custGeom>
              <a:avLst/>
              <a:gdLst/>
              <a:ahLst/>
              <a:cxnLst/>
              <a:rect l="0" t="0" r="0" b="0"/>
              <a:pathLst>
                <a:path w="3232548" h="80368">
                  <a:moveTo>
                    <a:pt x="0" y="26789"/>
                  </a:moveTo>
                  <a:lnTo>
                    <a:pt x="44544" y="26789"/>
                  </a:lnTo>
                  <a:lnTo>
                    <a:pt x="86327" y="26789"/>
                  </a:lnTo>
                  <a:lnTo>
                    <a:pt x="128176" y="26789"/>
                  </a:lnTo>
                  <a:lnTo>
                    <a:pt x="170399" y="26789"/>
                  </a:lnTo>
                  <a:lnTo>
                    <a:pt x="212237" y="26789"/>
                  </a:lnTo>
                  <a:lnTo>
                    <a:pt x="253275" y="25797"/>
                  </a:lnTo>
                  <a:lnTo>
                    <a:pt x="288750" y="18687"/>
                  </a:lnTo>
                  <a:lnTo>
                    <a:pt x="330400" y="17908"/>
                  </a:lnTo>
                  <a:lnTo>
                    <a:pt x="372070" y="17862"/>
                  </a:lnTo>
                  <a:lnTo>
                    <a:pt x="413742" y="16867"/>
                  </a:lnTo>
                  <a:lnTo>
                    <a:pt x="455598" y="9757"/>
                  </a:lnTo>
                  <a:lnTo>
                    <a:pt x="499899" y="8978"/>
                  </a:lnTo>
                  <a:lnTo>
                    <a:pt x="538412" y="8934"/>
                  </a:lnTo>
                  <a:lnTo>
                    <a:pt x="579876" y="8930"/>
                  </a:lnTo>
                  <a:lnTo>
                    <a:pt x="618745" y="8930"/>
                  </a:lnTo>
                  <a:lnTo>
                    <a:pt x="662887" y="8930"/>
                  </a:lnTo>
                  <a:lnTo>
                    <a:pt x="704845" y="8930"/>
                  </a:lnTo>
                  <a:lnTo>
                    <a:pt x="748179" y="8930"/>
                  </a:lnTo>
                  <a:lnTo>
                    <a:pt x="792712" y="8930"/>
                  </a:lnTo>
                  <a:lnTo>
                    <a:pt x="837350" y="8930"/>
                  </a:lnTo>
                  <a:lnTo>
                    <a:pt x="877576" y="8930"/>
                  </a:lnTo>
                  <a:lnTo>
                    <a:pt x="921836" y="8930"/>
                  </a:lnTo>
                  <a:lnTo>
                    <a:pt x="966451" y="8930"/>
                  </a:lnTo>
                  <a:lnTo>
                    <a:pt x="982182" y="7937"/>
                  </a:lnTo>
                  <a:lnTo>
                    <a:pt x="1026829" y="827"/>
                  </a:lnTo>
                  <a:lnTo>
                    <a:pt x="1071477" y="73"/>
                  </a:lnTo>
                  <a:lnTo>
                    <a:pt x="1116126" y="6"/>
                  </a:lnTo>
                  <a:lnTo>
                    <a:pt x="1160774" y="0"/>
                  </a:lnTo>
                  <a:lnTo>
                    <a:pt x="1205423" y="0"/>
                  </a:lnTo>
                  <a:lnTo>
                    <a:pt x="1242587" y="0"/>
                  </a:lnTo>
                  <a:lnTo>
                    <a:pt x="1286054" y="0"/>
                  </a:lnTo>
                  <a:lnTo>
                    <a:pt x="1324410" y="0"/>
                  </a:lnTo>
                  <a:lnTo>
                    <a:pt x="1361872" y="0"/>
                  </a:lnTo>
                  <a:lnTo>
                    <a:pt x="1402561" y="0"/>
                  </a:lnTo>
                  <a:lnTo>
                    <a:pt x="1440551" y="0"/>
                  </a:lnTo>
                  <a:lnTo>
                    <a:pt x="1482706" y="0"/>
                  </a:lnTo>
                  <a:lnTo>
                    <a:pt x="1519958" y="0"/>
                  </a:lnTo>
                  <a:lnTo>
                    <a:pt x="1562947" y="0"/>
                  </a:lnTo>
                  <a:lnTo>
                    <a:pt x="1602636" y="0"/>
                  </a:lnTo>
                  <a:lnTo>
                    <a:pt x="1643618" y="0"/>
                  </a:lnTo>
                  <a:lnTo>
                    <a:pt x="1687784" y="0"/>
                  </a:lnTo>
                  <a:lnTo>
                    <a:pt x="1732369" y="0"/>
                  </a:lnTo>
                  <a:lnTo>
                    <a:pt x="1777009" y="0"/>
                  </a:lnTo>
                  <a:lnTo>
                    <a:pt x="1821656" y="0"/>
                  </a:lnTo>
                  <a:lnTo>
                    <a:pt x="1866305" y="0"/>
                  </a:lnTo>
                  <a:lnTo>
                    <a:pt x="1910953" y="0"/>
                  </a:lnTo>
                  <a:lnTo>
                    <a:pt x="1955601" y="0"/>
                  </a:lnTo>
                  <a:lnTo>
                    <a:pt x="2000250" y="0"/>
                  </a:lnTo>
                  <a:lnTo>
                    <a:pt x="2044898" y="0"/>
                  </a:lnTo>
                  <a:lnTo>
                    <a:pt x="2089547" y="0"/>
                  </a:lnTo>
                  <a:lnTo>
                    <a:pt x="2125265" y="2646"/>
                  </a:lnTo>
                  <a:lnTo>
                    <a:pt x="2165725" y="7688"/>
                  </a:lnTo>
                  <a:lnTo>
                    <a:pt x="2204805" y="8685"/>
                  </a:lnTo>
                  <a:lnTo>
                    <a:pt x="2245432" y="8897"/>
                  </a:lnTo>
                  <a:lnTo>
                    <a:pt x="2283021" y="8923"/>
                  </a:lnTo>
                  <a:lnTo>
                    <a:pt x="2322698" y="8929"/>
                  </a:lnTo>
                  <a:lnTo>
                    <a:pt x="2366496" y="15997"/>
                  </a:lnTo>
                  <a:lnTo>
                    <a:pt x="2411032" y="17614"/>
                  </a:lnTo>
                  <a:lnTo>
                    <a:pt x="2455666" y="17827"/>
                  </a:lnTo>
                  <a:lnTo>
                    <a:pt x="2500313" y="17855"/>
                  </a:lnTo>
                  <a:lnTo>
                    <a:pt x="2544961" y="18851"/>
                  </a:lnTo>
                  <a:lnTo>
                    <a:pt x="2589609" y="25548"/>
                  </a:lnTo>
                  <a:lnTo>
                    <a:pt x="2631612" y="26626"/>
                  </a:lnTo>
                  <a:lnTo>
                    <a:pt x="2670804" y="26767"/>
                  </a:lnTo>
                  <a:lnTo>
                    <a:pt x="2714733" y="26786"/>
                  </a:lnTo>
                  <a:lnTo>
                    <a:pt x="2759288" y="29435"/>
                  </a:lnTo>
                  <a:lnTo>
                    <a:pt x="2797787" y="34891"/>
                  </a:lnTo>
                  <a:lnTo>
                    <a:pt x="2840009" y="40350"/>
                  </a:lnTo>
                  <a:lnTo>
                    <a:pt x="2884337" y="44082"/>
                  </a:lnTo>
                  <a:lnTo>
                    <a:pt x="2927952" y="50711"/>
                  </a:lnTo>
                  <a:lnTo>
                    <a:pt x="2965898" y="53201"/>
                  </a:lnTo>
                  <a:lnTo>
                    <a:pt x="3002400" y="56174"/>
                  </a:lnTo>
                  <a:lnTo>
                    <a:pt x="3039153" y="61674"/>
                  </a:lnTo>
                  <a:lnTo>
                    <a:pt x="3082811" y="63427"/>
                  </a:lnTo>
                  <a:lnTo>
                    <a:pt x="3118270" y="70882"/>
                  </a:lnTo>
                  <a:lnTo>
                    <a:pt x="3158019" y="72408"/>
                  </a:lnTo>
                  <a:lnTo>
                    <a:pt x="3183997" y="79538"/>
                  </a:lnTo>
                  <a:lnTo>
                    <a:pt x="3228238" y="80367"/>
                  </a:lnTo>
                  <a:lnTo>
                    <a:pt x="3232434" y="80367"/>
                  </a:lnTo>
                  <a:lnTo>
                    <a:pt x="3232547" y="71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SMARTInkShape-222"/>
          <p:cNvSpPr/>
          <p:nvPr/>
        </p:nvSpPr>
        <p:spPr>
          <a:xfrm>
            <a:off x="2562821" y="3045023"/>
            <a:ext cx="3741539" cy="89298"/>
          </a:xfrm>
          <a:custGeom>
            <a:avLst/>
            <a:gdLst/>
            <a:ahLst/>
            <a:cxnLst/>
            <a:rect l="0" t="0" r="0" b="0"/>
            <a:pathLst>
              <a:path w="3741539" h="89298">
                <a:moveTo>
                  <a:pt x="8929" y="17860"/>
                </a:moveTo>
                <a:lnTo>
                  <a:pt x="0" y="8931"/>
                </a:lnTo>
                <a:lnTo>
                  <a:pt x="41923" y="8930"/>
                </a:lnTo>
                <a:lnTo>
                  <a:pt x="86320" y="8930"/>
                </a:lnTo>
                <a:lnTo>
                  <a:pt x="128175" y="8930"/>
                </a:lnTo>
                <a:lnTo>
                  <a:pt x="171366" y="8930"/>
                </a:lnTo>
                <a:lnTo>
                  <a:pt x="212698" y="8930"/>
                </a:lnTo>
                <a:lnTo>
                  <a:pt x="221202" y="6284"/>
                </a:lnTo>
                <a:lnTo>
                  <a:pt x="229280" y="2793"/>
                </a:lnTo>
                <a:lnTo>
                  <a:pt x="273739" y="73"/>
                </a:lnTo>
                <a:lnTo>
                  <a:pt x="318383" y="2"/>
                </a:lnTo>
                <a:lnTo>
                  <a:pt x="357355" y="0"/>
                </a:lnTo>
                <a:lnTo>
                  <a:pt x="398869" y="0"/>
                </a:lnTo>
                <a:lnTo>
                  <a:pt x="440531" y="0"/>
                </a:lnTo>
                <a:lnTo>
                  <a:pt x="482202" y="0"/>
                </a:lnTo>
                <a:lnTo>
                  <a:pt x="524989" y="0"/>
                </a:lnTo>
                <a:lnTo>
                  <a:pt x="568414" y="0"/>
                </a:lnTo>
                <a:lnTo>
                  <a:pt x="611920" y="0"/>
                </a:lnTo>
                <a:lnTo>
                  <a:pt x="655762" y="0"/>
                </a:lnTo>
                <a:lnTo>
                  <a:pt x="678818" y="993"/>
                </a:lnTo>
                <a:lnTo>
                  <a:pt x="718096" y="8103"/>
                </a:lnTo>
                <a:lnTo>
                  <a:pt x="759513" y="8821"/>
                </a:lnTo>
                <a:lnTo>
                  <a:pt x="800215" y="8920"/>
                </a:lnTo>
                <a:lnTo>
                  <a:pt x="844059" y="8929"/>
                </a:lnTo>
                <a:lnTo>
                  <a:pt x="888637" y="8930"/>
                </a:lnTo>
                <a:lnTo>
                  <a:pt x="922224" y="11576"/>
                </a:lnTo>
                <a:lnTo>
                  <a:pt x="963738" y="17032"/>
                </a:lnTo>
                <a:lnTo>
                  <a:pt x="1003773" y="17787"/>
                </a:lnTo>
                <a:lnTo>
                  <a:pt x="1045253" y="17850"/>
                </a:lnTo>
                <a:lnTo>
                  <a:pt x="1082417" y="24926"/>
                </a:lnTo>
                <a:lnTo>
                  <a:pt x="1119257" y="26544"/>
                </a:lnTo>
                <a:lnTo>
                  <a:pt x="1162927" y="26768"/>
                </a:lnTo>
                <a:lnTo>
                  <a:pt x="1205611" y="26788"/>
                </a:lnTo>
                <a:lnTo>
                  <a:pt x="1250087" y="27782"/>
                </a:lnTo>
                <a:lnTo>
                  <a:pt x="1294721" y="34892"/>
                </a:lnTo>
                <a:lnTo>
                  <a:pt x="1339368" y="35647"/>
                </a:lnTo>
                <a:lnTo>
                  <a:pt x="1384016" y="36705"/>
                </a:lnTo>
                <a:lnTo>
                  <a:pt x="1425921" y="43407"/>
                </a:lnTo>
                <a:lnTo>
                  <a:pt x="1464181" y="44281"/>
                </a:lnTo>
                <a:lnTo>
                  <a:pt x="1506304" y="44576"/>
                </a:lnTo>
                <a:lnTo>
                  <a:pt x="1545837" y="44639"/>
                </a:lnTo>
                <a:lnTo>
                  <a:pt x="1573623" y="45639"/>
                </a:lnTo>
                <a:lnTo>
                  <a:pt x="1616371" y="52751"/>
                </a:lnTo>
                <a:lnTo>
                  <a:pt x="1660852" y="53506"/>
                </a:lnTo>
                <a:lnTo>
                  <a:pt x="1689755" y="56210"/>
                </a:lnTo>
                <a:lnTo>
                  <a:pt x="1734400" y="61955"/>
                </a:lnTo>
                <a:lnTo>
                  <a:pt x="1776403" y="62460"/>
                </a:lnTo>
                <a:lnTo>
                  <a:pt x="1819741" y="62504"/>
                </a:lnTo>
                <a:lnTo>
                  <a:pt x="1851169" y="63500"/>
                </a:lnTo>
                <a:lnTo>
                  <a:pt x="1893255" y="70610"/>
                </a:lnTo>
                <a:lnTo>
                  <a:pt x="1937577" y="71389"/>
                </a:lnTo>
                <a:lnTo>
                  <a:pt x="1980514" y="71434"/>
                </a:lnTo>
                <a:lnTo>
                  <a:pt x="2011908" y="70445"/>
                </a:lnTo>
                <a:lnTo>
                  <a:pt x="2053989" y="63336"/>
                </a:lnTo>
                <a:lnTo>
                  <a:pt x="2098311" y="62557"/>
                </a:lnTo>
                <a:lnTo>
                  <a:pt x="2140138" y="62511"/>
                </a:lnTo>
                <a:lnTo>
                  <a:pt x="2181819" y="62508"/>
                </a:lnTo>
                <a:lnTo>
                  <a:pt x="2223492" y="62508"/>
                </a:lnTo>
                <a:lnTo>
                  <a:pt x="2265163" y="62508"/>
                </a:lnTo>
                <a:lnTo>
                  <a:pt x="2306835" y="62508"/>
                </a:lnTo>
                <a:lnTo>
                  <a:pt x="2348507" y="62508"/>
                </a:lnTo>
                <a:lnTo>
                  <a:pt x="2390179" y="62508"/>
                </a:lnTo>
                <a:lnTo>
                  <a:pt x="2431851" y="62508"/>
                </a:lnTo>
                <a:lnTo>
                  <a:pt x="2473523" y="62508"/>
                </a:lnTo>
                <a:lnTo>
                  <a:pt x="2515195" y="62508"/>
                </a:lnTo>
                <a:lnTo>
                  <a:pt x="2556867" y="62508"/>
                </a:lnTo>
                <a:lnTo>
                  <a:pt x="2598538" y="62508"/>
                </a:lnTo>
                <a:lnTo>
                  <a:pt x="2640210" y="62508"/>
                </a:lnTo>
                <a:lnTo>
                  <a:pt x="2681882" y="62508"/>
                </a:lnTo>
                <a:lnTo>
                  <a:pt x="2723554" y="62508"/>
                </a:lnTo>
                <a:lnTo>
                  <a:pt x="2765226" y="62508"/>
                </a:lnTo>
                <a:lnTo>
                  <a:pt x="2806898" y="62508"/>
                </a:lnTo>
                <a:lnTo>
                  <a:pt x="2848570" y="62508"/>
                </a:lnTo>
                <a:lnTo>
                  <a:pt x="2891357" y="62508"/>
                </a:lnTo>
                <a:lnTo>
                  <a:pt x="2934781" y="62508"/>
                </a:lnTo>
                <a:lnTo>
                  <a:pt x="2978287" y="62508"/>
                </a:lnTo>
                <a:lnTo>
                  <a:pt x="3019888" y="62508"/>
                </a:lnTo>
                <a:lnTo>
                  <a:pt x="3059528" y="62508"/>
                </a:lnTo>
                <a:lnTo>
                  <a:pt x="3099335" y="69576"/>
                </a:lnTo>
                <a:lnTo>
                  <a:pt x="3137209" y="71193"/>
                </a:lnTo>
                <a:lnTo>
                  <a:pt x="3174609" y="71406"/>
                </a:lnTo>
                <a:lnTo>
                  <a:pt x="3215288" y="71434"/>
                </a:lnTo>
                <a:lnTo>
                  <a:pt x="3253277" y="72429"/>
                </a:lnTo>
                <a:lnTo>
                  <a:pt x="3295432" y="79126"/>
                </a:lnTo>
                <a:lnTo>
                  <a:pt x="3332684" y="80204"/>
                </a:lnTo>
                <a:lnTo>
                  <a:pt x="3375673" y="80346"/>
                </a:lnTo>
                <a:lnTo>
                  <a:pt x="3415362" y="80365"/>
                </a:lnTo>
                <a:lnTo>
                  <a:pt x="3453699" y="80367"/>
                </a:lnTo>
                <a:lnTo>
                  <a:pt x="3491416" y="80368"/>
                </a:lnTo>
                <a:lnTo>
                  <a:pt x="3520336" y="83013"/>
                </a:lnTo>
                <a:lnTo>
                  <a:pt x="3562339" y="88746"/>
                </a:lnTo>
                <a:lnTo>
                  <a:pt x="3605678" y="89249"/>
                </a:lnTo>
                <a:lnTo>
                  <a:pt x="3649007" y="89296"/>
                </a:lnTo>
                <a:lnTo>
                  <a:pt x="3692808" y="89297"/>
                </a:lnTo>
                <a:lnTo>
                  <a:pt x="3737194" y="89297"/>
                </a:lnTo>
                <a:lnTo>
                  <a:pt x="3741538" y="8929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Shape-223"/>
          <p:cNvSpPr/>
          <p:nvPr/>
        </p:nvSpPr>
        <p:spPr>
          <a:xfrm>
            <a:off x="759023" y="3554016"/>
            <a:ext cx="2463196" cy="125015"/>
          </a:xfrm>
          <a:custGeom>
            <a:avLst/>
            <a:gdLst/>
            <a:ahLst/>
            <a:cxnLst/>
            <a:rect l="0" t="0" r="0" b="0"/>
            <a:pathLst>
              <a:path w="2463196" h="125015">
                <a:moveTo>
                  <a:pt x="0" y="0"/>
                </a:moveTo>
                <a:lnTo>
                  <a:pt x="35495" y="0"/>
                </a:lnTo>
                <a:lnTo>
                  <a:pt x="43226" y="2645"/>
                </a:lnTo>
                <a:lnTo>
                  <a:pt x="46677" y="4740"/>
                </a:lnTo>
                <a:lnTo>
                  <a:pt x="61015" y="7688"/>
                </a:lnTo>
                <a:lnTo>
                  <a:pt x="101290" y="8856"/>
                </a:lnTo>
                <a:lnTo>
                  <a:pt x="145526" y="8925"/>
                </a:lnTo>
                <a:lnTo>
                  <a:pt x="187873" y="8929"/>
                </a:lnTo>
                <a:lnTo>
                  <a:pt x="223312" y="11575"/>
                </a:lnTo>
                <a:lnTo>
                  <a:pt x="263715" y="16618"/>
                </a:lnTo>
                <a:lnTo>
                  <a:pt x="302785" y="17614"/>
                </a:lnTo>
                <a:lnTo>
                  <a:pt x="341811" y="20457"/>
                </a:lnTo>
                <a:lnTo>
                  <a:pt x="375783" y="24913"/>
                </a:lnTo>
                <a:lnTo>
                  <a:pt x="410984" y="26233"/>
                </a:lnTo>
                <a:lnTo>
                  <a:pt x="446550" y="26624"/>
                </a:lnTo>
                <a:lnTo>
                  <a:pt x="484869" y="29385"/>
                </a:lnTo>
                <a:lnTo>
                  <a:pt x="524996" y="33842"/>
                </a:lnTo>
                <a:lnTo>
                  <a:pt x="564667" y="35163"/>
                </a:lnTo>
                <a:lnTo>
                  <a:pt x="605194" y="35554"/>
                </a:lnTo>
                <a:lnTo>
                  <a:pt x="644984" y="38315"/>
                </a:lnTo>
                <a:lnTo>
                  <a:pt x="688193" y="40126"/>
                </a:lnTo>
                <a:lnTo>
                  <a:pt x="732415" y="39670"/>
                </a:lnTo>
                <a:lnTo>
                  <a:pt x="776937" y="43173"/>
                </a:lnTo>
                <a:lnTo>
                  <a:pt x="821547" y="44211"/>
                </a:lnTo>
                <a:lnTo>
                  <a:pt x="863539" y="44519"/>
                </a:lnTo>
                <a:lnTo>
                  <a:pt x="903762" y="44610"/>
                </a:lnTo>
                <a:lnTo>
                  <a:pt x="947099" y="44637"/>
                </a:lnTo>
                <a:lnTo>
                  <a:pt x="977550" y="44643"/>
                </a:lnTo>
                <a:lnTo>
                  <a:pt x="1010928" y="44646"/>
                </a:lnTo>
                <a:lnTo>
                  <a:pt x="1042960" y="44647"/>
                </a:lnTo>
                <a:lnTo>
                  <a:pt x="1073734" y="44648"/>
                </a:lnTo>
                <a:lnTo>
                  <a:pt x="1103947" y="44648"/>
                </a:lnTo>
                <a:lnTo>
                  <a:pt x="1136557" y="44648"/>
                </a:lnTo>
                <a:lnTo>
                  <a:pt x="1170895" y="45640"/>
                </a:lnTo>
                <a:lnTo>
                  <a:pt x="1205999" y="49388"/>
                </a:lnTo>
                <a:lnTo>
                  <a:pt x="1241445" y="51716"/>
                </a:lnTo>
                <a:lnTo>
                  <a:pt x="1277043" y="53742"/>
                </a:lnTo>
                <a:lnTo>
                  <a:pt x="1312708" y="57950"/>
                </a:lnTo>
                <a:lnTo>
                  <a:pt x="1348402" y="60482"/>
                </a:lnTo>
                <a:lnTo>
                  <a:pt x="1384111" y="61607"/>
                </a:lnTo>
                <a:lnTo>
                  <a:pt x="1419825" y="62107"/>
                </a:lnTo>
                <a:lnTo>
                  <a:pt x="1455541" y="62330"/>
                </a:lnTo>
                <a:lnTo>
                  <a:pt x="1491259" y="63421"/>
                </a:lnTo>
                <a:lnTo>
                  <a:pt x="1526977" y="67213"/>
                </a:lnTo>
                <a:lnTo>
                  <a:pt x="1562696" y="69560"/>
                </a:lnTo>
                <a:lnTo>
                  <a:pt x="1599407" y="71595"/>
                </a:lnTo>
                <a:lnTo>
                  <a:pt x="1638874" y="75807"/>
                </a:lnTo>
                <a:lnTo>
                  <a:pt x="1676920" y="78340"/>
                </a:lnTo>
                <a:lnTo>
                  <a:pt x="1713673" y="80458"/>
                </a:lnTo>
                <a:lnTo>
                  <a:pt x="1749851" y="84707"/>
                </a:lnTo>
                <a:lnTo>
                  <a:pt x="1785775" y="87256"/>
                </a:lnTo>
                <a:lnTo>
                  <a:pt x="1821584" y="89382"/>
                </a:lnTo>
                <a:lnTo>
                  <a:pt x="1857343" y="93634"/>
                </a:lnTo>
                <a:lnTo>
                  <a:pt x="1893080" y="96185"/>
                </a:lnTo>
                <a:lnTo>
                  <a:pt x="1928807" y="98311"/>
                </a:lnTo>
                <a:lnTo>
                  <a:pt x="1964529" y="102564"/>
                </a:lnTo>
                <a:lnTo>
                  <a:pt x="2000249" y="105115"/>
                </a:lnTo>
                <a:lnTo>
                  <a:pt x="2034976" y="106249"/>
                </a:lnTo>
                <a:lnTo>
                  <a:pt x="2066947" y="106753"/>
                </a:lnTo>
                <a:lnTo>
                  <a:pt x="2097693" y="109622"/>
                </a:lnTo>
                <a:lnTo>
                  <a:pt x="2127894" y="113213"/>
                </a:lnTo>
                <a:lnTo>
                  <a:pt x="2171796" y="115234"/>
                </a:lnTo>
                <a:lnTo>
                  <a:pt x="2211372" y="115834"/>
                </a:lnTo>
                <a:lnTo>
                  <a:pt x="2252092" y="117003"/>
                </a:lnTo>
                <a:lnTo>
                  <a:pt x="2296170" y="123139"/>
                </a:lnTo>
                <a:lnTo>
                  <a:pt x="2338059" y="124645"/>
                </a:lnTo>
                <a:lnTo>
                  <a:pt x="2381381" y="124966"/>
                </a:lnTo>
                <a:lnTo>
                  <a:pt x="2422646" y="125013"/>
                </a:lnTo>
                <a:lnTo>
                  <a:pt x="2430406" y="125014"/>
                </a:lnTo>
                <a:lnTo>
                  <a:pt x="2437163" y="122369"/>
                </a:lnTo>
                <a:lnTo>
                  <a:pt x="2443473" y="118878"/>
                </a:lnTo>
                <a:lnTo>
                  <a:pt x="2455456" y="116331"/>
                </a:lnTo>
                <a:lnTo>
                  <a:pt x="2459871" y="116194"/>
                </a:lnTo>
                <a:lnTo>
                  <a:pt x="2461446" y="115166"/>
                </a:lnTo>
                <a:lnTo>
                  <a:pt x="2462495" y="113488"/>
                </a:lnTo>
                <a:lnTo>
                  <a:pt x="2463195" y="111377"/>
                </a:lnTo>
                <a:lnTo>
                  <a:pt x="2462669" y="109970"/>
                </a:lnTo>
                <a:lnTo>
                  <a:pt x="2461326" y="109032"/>
                </a:lnTo>
                <a:lnTo>
                  <a:pt x="2455665" y="10715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Shape-224"/>
          <p:cNvSpPr/>
          <p:nvPr/>
        </p:nvSpPr>
        <p:spPr>
          <a:xfrm>
            <a:off x="1455539" y="4134445"/>
            <a:ext cx="71439" cy="642939"/>
          </a:xfrm>
          <a:custGeom>
            <a:avLst/>
            <a:gdLst/>
            <a:ahLst/>
            <a:cxnLst/>
            <a:rect l="0" t="0" r="0" b="0"/>
            <a:pathLst>
              <a:path w="71439" h="642939">
                <a:moveTo>
                  <a:pt x="0" y="0"/>
                </a:moveTo>
                <a:lnTo>
                  <a:pt x="0" y="13303"/>
                </a:lnTo>
                <a:lnTo>
                  <a:pt x="2646" y="18480"/>
                </a:lnTo>
                <a:lnTo>
                  <a:pt x="6137" y="24089"/>
                </a:lnTo>
                <a:lnTo>
                  <a:pt x="8378" y="35774"/>
                </a:lnTo>
                <a:lnTo>
                  <a:pt x="8927" y="79155"/>
                </a:lnTo>
                <a:lnTo>
                  <a:pt x="8930" y="123327"/>
                </a:lnTo>
                <a:lnTo>
                  <a:pt x="9922" y="163786"/>
                </a:lnTo>
                <a:lnTo>
                  <a:pt x="17032" y="199437"/>
                </a:lnTo>
                <a:lnTo>
                  <a:pt x="17811" y="241103"/>
                </a:lnTo>
                <a:lnTo>
                  <a:pt x="18830" y="253009"/>
                </a:lnTo>
                <a:lnTo>
                  <a:pt x="33304" y="294680"/>
                </a:lnTo>
                <a:lnTo>
                  <a:pt x="37649" y="312539"/>
                </a:lnTo>
                <a:lnTo>
                  <a:pt x="42575" y="330399"/>
                </a:lnTo>
                <a:lnTo>
                  <a:pt x="47112" y="366118"/>
                </a:lnTo>
                <a:lnTo>
                  <a:pt x="51662" y="383977"/>
                </a:lnTo>
                <a:lnTo>
                  <a:pt x="54318" y="412750"/>
                </a:lnTo>
                <a:lnTo>
                  <a:pt x="60596" y="430487"/>
                </a:lnTo>
                <a:lnTo>
                  <a:pt x="62433" y="470186"/>
                </a:lnTo>
                <a:lnTo>
                  <a:pt x="62506" y="511879"/>
                </a:lnTo>
                <a:lnTo>
                  <a:pt x="62508" y="555894"/>
                </a:lnTo>
                <a:lnTo>
                  <a:pt x="62508" y="600319"/>
                </a:lnTo>
                <a:lnTo>
                  <a:pt x="62508" y="627651"/>
                </a:lnTo>
                <a:lnTo>
                  <a:pt x="65154" y="633829"/>
                </a:lnTo>
                <a:lnTo>
                  <a:pt x="71438" y="64293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SMARTInkShape-Group67"/>
          <p:cNvGrpSpPr/>
          <p:nvPr/>
        </p:nvGrpSpPr>
        <p:grpSpPr>
          <a:xfrm>
            <a:off x="1410891" y="4080867"/>
            <a:ext cx="1687712" cy="857251"/>
            <a:chOff x="1410891" y="4080867"/>
            <a:chExt cx="1687712" cy="857251"/>
          </a:xfrm>
        </p:grpSpPr>
        <p:sp>
          <p:nvSpPr>
            <p:cNvPr id="10" name="SMARTInkShape-225"/>
            <p:cNvSpPr/>
            <p:nvPr/>
          </p:nvSpPr>
          <p:spPr>
            <a:xfrm>
              <a:off x="1410891" y="4080867"/>
              <a:ext cx="1687712" cy="857251"/>
            </a:xfrm>
            <a:custGeom>
              <a:avLst/>
              <a:gdLst/>
              <a:ahLst/>
              <a:cxnLst/>
              <a:rect l="0" t="0" r="0" b="0"/>
              <a:pathLst>
                <a:path w="1687712" h="857251">
                  <a:moveTo>
                    <a:pt x="0" y="0"/>
                  </a:moveTo>
                  <a:lnTo>
                    <a:pt x="38909" y="992"/>
                  </a:lnTo>
                  <a:lnTo>
                    <a:pt x="56191" y="7689"/>
                  </a:lnTo>
                  <a:lnTo>
                    <a:pt x="98444" y="8881"/>
                  </a:lnTo>
                  <a:lnTo>
                    <a:pt x="137757" y="9920"/>
                  </a:lnTo>
                  <a:lnTo>
                    <a:pt x="155029" y="14074"/>
                  </a:lnTo>
                  <a:lnTo>
                    <a:pt x="172714" y="11887"/>
                  </a:lnTo>
                  <a:lnTo>
                    <a:pt x="214316" y="17423"/>
                  </a:lnTo>
                  <a:lnTo>
                    <a:pt x="255984" y="17834"/>
                  </a:lnTo>
                  <a:lnTo>
                    <a:pt x="298648" y="17858"/>
                  </a:lnTo>
                  <a:lnTo>
                    <a:pt x="321652" y="18851"/>
                  </a:lnTo>
                  <a:lnTo>
                    <a:pt x="360911" y="25962"/>
                  </a:lnTo>
                  <a:lnTo>
                    <a:pt x="403963" y="26716"/>
                  </a:lnTo>
                  <a:lnTo>
                    <a:pt x="431103" y="29421"/>
                  </a:lnTo>
                  <a:lnTo>
                    <a:pt x="472707" y="35166"/>
                  </a:lnTo>
                  <a:lnTo>
                    <a:pt x="511588" y="35670"/>
                  </a:lnTo>
                  <a:lnTo>
                    <a:pt x="546853" y="36705"/>
                  </a:lnTo>
                  <a:lnTo>
                    <a:pt x="589470" y="43820"/>
                  </a:lnTo>
                  <a:lnTo>
                    <a:pt x="628795" y="44576"/>
                  </a:lnTo>
                  <a:lnTo>
                    <a:pt x="671853" y="44642"/>
                  </a:lnTo>
                  <a:lnTo>
                    <a:pt x="714484" y="44648"/>
                  </a:lnTo>
                  <a:lnTo>
                    <a:pt x="758855" y="44649"/>
                  </a:lnTo>
                  <a:lnTo>
                    <a:pt x="800685" y="44649"/>
                  </a:lnTo>
                  <a:lnTo>
                    <a:pt x="842366" y="44649"/>
                  </a:lnTo>
                  <a:lnTo>
                    <a:pt x="886685" y="44649"/>
                  </a:lnTo>
                  <a:lnTo>
                    <a:pt x="926584" y="44649"/>
                  </a:lnTo>
                  <a:lnTo>
                    <a:pt x="967434" y="44649"/>
                  </a:lnTo>
                  <a:lnTo>
                    <a:pt x="1009057" y="44649"/>
                  </a:lnTo>
                  <a:lnTo>
                    <a:pt x="1020962" y="43656"/>
                  </a:lnTo>
                  <a:lnTo>
                    <a:pt x="1051535" y="36546"/>
                  </a:lnTo>
                  <a:lnTo>
                    <a:pt x="1071581" y="36956"/>
                  </a:lnTo>
                  <a:lnTo>
                    <a:pt x="1080831" y="40568"/>
                  </a:lnTo>
                  <a:lnTo>
                    <a:pt x="1090895" y="40190"/>
                  </a:lnTo>
                  <a:lnTo>
                    <a:pt x="1119381" y="36308"/>
                  </a:lnTo>
                  <a:lnTo>
                    <a:pt x="1159132" y="35742"/>
                  </a:lnTo>
                  <a:lnTo>
                    <a:pt x="1198488" y="35720"/>
                  </a:lnTo>
                  <a:lnTo>
                    <a:pt x="1241827" y="35719"/>
                  </a:lnTo>
                  <a:lnTo>
                    <a:pt x="1283796" y="35719"/>
                  </a:lnTo>
                  <a:lnTo>
                    <a:pt x="1328269" y="35719"/>
                  </a:lnTo>
                  <a:lnTo>
                    <a:pt x="1369150" y="35719"/>
                  </a:lnTo>
                  <a:lnTo>
                    <a:pt x="1386677" y="35719"/>
                  </a:lnTo>
                  <a:lnTo>
                    <a:pt x="1392853" y="38365"/>
                  </a:lnTo>
                  <a:lnTo>
                    <a:pt x="1398905" y="41856"/>
                  </a:lnTo>
                  <a:lnTo>
                    <a:pt x="1408883" y="43821"/>
                  </a:lnTo>
                  <a:lnTo>
                    <a:pt x="1452489" y="44642"/>
                  </a:lnTo>
                  <a:lnTo>
                    <a:pt x="1495876" y="44649"/>
                  </a:lnTo>
                  <a:lnTo>
                    <a:pt x="1497313" y="45641"/>
                  </a:lnTo>
                  <a:lnTo>
                    <a:pt x="1498271" y="47294"/>
                  </a:lnTo>
                  <a:lnTo>
                    <a:pt x="1499809" y="52337"/>
                  </a:lnTo>
                  <a:lnTo>
                    <a:pt x="1502664" y="53026"/>
                  </a:lnTo>
                  <a:lnTo>
                    <a:pt x="1504815" y="53210"/>
                  </a:lnTo>
                  <a:lnTo>
                    <a:pt x="1506249" y="54326"/>
                  </a:lnTo>
                  <a:lnTo>
                    <a:pt x="1508739" y="61234"/>
                  </a:lnTo>
                  <a:lnTo>
                    <a:pt x="1511595" y="61942"/>
                  </a:lnTo>
                  <a:lnTo>
                    <a:pt x="1513745" y="62131"/>
                  </a:lnTo>
                  <a:lnTo>
                    <a:pt x="1515179" y="63249"/>
                  </a:lnTo>
                  <a:lnTo>
                    <a:pt x="1517669" y="70163"/>
                  </a:lnTo>
                  <a:lnTo>
                    <a:pt x="1517935" y="75801"/>
                  </a:lnTo>
                  <a:lnTo>
                    <a:pt x="1520643" y="80984"/>
                  </a:lnTo>
                  <a:lnTo>
                    <a:pt x="1525725" y="87655"/>
                  </a:lnTo>
                  <a:lnTo>
                    <a:pt x="1526729" y="96102"/>
                  </a:lnTo>
                  <a:lnTo>
                    <a:pt x="1526866" y="101582"/>
                  </a:lnTo>
                  <a:lnTo>
                    <a:pt x="1529573" y="107325"/>
                  </a:lnTo>
                  <a:lnTo>
                    <a:pt x="1534655" y="114355"/>
                  </a:lnTo>
                  <a:lnTo>
                    <a:pt x="1536651" y="122873"/>
                  </a:lnTo>
                  <a:lnTo>
                    <a:pt x="1540536" y="128363"/>
                  </a:lnTo>
                  <a:lnTo>
                    <a:pt x="1540977" y="131216"/>
                  </a:lnTo>
                  <a:lnTo>
                    <a:pt x="1540279" y="134110"/>
                  </a:lnTo>
                  <a:lnTo>
                    <a:pt x="1538821" y="137032"/>
                  </a:lnTo>
                  <a:lnTo>
                    <a:pt x="1538842" y="139972"/>
                  </a:lnTo>
                  <a:lnTo>
                    <a:pt x="1545171" y="157764"/>
                  </a:lnTo>
                  <a:lnTo>
                    <a:pt x="1549284" y="163714"/>
                  </a:lnTo>
                  <a:lnTo>
                    <a:pt x="1549786" y="166690"/>
                  </a:lnTo>
                  <a:lnTo>
                    <a:pt x="1549128" y="169666"/>
                  </a:lnTo>
                  <a:lnTo>
                    <a:pt x="1547697" y="172642"/>
                  </a:lnTo>
                  <a:lnTo>
                    <a:pt x="1548753" y="181240"/>
                  </a:lnTo>
                  <a:lnTo>
                    <a:pt x="1555971" y="204831"/>
                  </a:lnTo>
                  <a:lnTo>
                    <a:pt x="1558212" y="207991"/>
                  </a:lnTo>
                  <a:lnTo>
                    <a:pt x="1561810" y="232467"/>
                  </a:lnTo>
                  <a:lnTo>
                    <a:pt x="1563609" y="261625"/>
                  </a:lnTo>
                  <a:lnTo>
                    <a:pt x="1569747" y="278817"/>
                  </a:lnTo>
                  <a:lnTo>
                    <a:pt x="1572544" y="315429"/>
                  </a:lnTo>
                  <a:lnTo>
                    <a:pt x="1578678" y="332439"/>
                  </a:lnTo>
                  <a:lnTo>
                    <a:pt x="1581473" y="369009"/>
                  </a:lnTo>
                  <a:lnTo>
                    <a:pt x="1587608" y="386018"/>
                  </a:lnTo>
                  <a:lnTo>
                    <a:pt x="1589451" y="430241"/>
                  </a:lnTo>
                  <a:lnTo>
                    <a:pt x="1589483" y="471658"/>
                  </a:lnTo>
                  <a:lnTo>
                    <a:pt x="1590476" y="503947"/>
                  </a:lnTo>
                  <a:lnTo>
                    <a:pt x="1597586" y="532701"/>
                  </a:lnTo>
                  <a:lnTo>
                    <a:pt x="1598399" y="573964"/>
                  </a:lnTo>
                  <a:lnTo>
                    <a:pt x="1599399" y="583509"/>
                  </a:lnTo>
                  <a:lnTo>
                    <a:pt x="1606101" y="600888"/>
                  </a:lnTo>
                  <a:lnTo>
                    <a:pt x="1608263" y="631174"/>
                  </a:lnTo>
                  <a:lnTo>
                    <a:pt x="1615439" y="656918"/>
                  </a:lnTo>
                  <a:lnTo>
                    <a:pt x="1617018" y="667475"/>
                  </a:lnTo>
                  <a:lnTo>
                    <a:pt x="1623929" y="689286"/>
                  </a:lnTo>
                  <a:lnTo>
                    <a:pt x="1625943" y="703209"/>
                  </a:lnTo>
                  <a:lnTo>
                    <a:pt x="1636212" y="731668"/>
                  </a:lnTo>
                  <a:lnTo>
                    <a:pt x="1640018" y="737936"/>
                  </a:lnTo>
                  <a:lnTo>
                    <a:pt x="1642461" y="750044"/>
                  </a:lnTo>
                  <a:lnTo>
                    <a:pt x="1642661" y="753037"/>
                  </a:lnTo>
                  <a:lnTo>
                    <a:pt x="1645530" y="759009"/>
                  </a:lnTo>
                  <a:lnTo>
                    <a:pt x="1649120" y="764970"/>
                  </a:lnTo>
                  <a:lnTo>
                    <a:pt x="1652133" y="773904"/>
                  </a:lnTo>
                  <a:lnTo>
                    <a:pt x="1657876" y="782835"/>
                  </a:lnTo>
                  <a:lnTo>
                    <a:pt x="1659568" y="788789"/>
                  </a:lnTo>
                  <a:lnTo>
                    <a:pt x="1661012" y="790774"/>
                  </a:lnTo>
                  <a:lnTo>
                    <a:pt x="1662966" y="792096"/>
                  </a:lnTo>
                  <a:lnTo>
                    <a:pt x="1665261" y="792978"/>
                  </a:lnTo>
                  <a:lnTo>
                    <a:pt x="1666791" y="794558"/>
                  </a:lnTo>
                  <a:lnTo>
                    <a:pt x="1668491" y="798960"/>
                  </a:lnTo>
                  <a:lnTo>
                    <a:pt x="1669937" y="800531"/>
                  </a:lnTo>
                  <a:lnTo>
                    <a:pt x="1674189" y="802276"/>
                  </a:lnTo>
                  <a:lnTo>
                    <a:pt x="1675719" y="803734"/>
                  </a:lnTo>
                  <a:lnTo>
                    <a:pt x="1679504" y="812685"/>
                  </a:lnTo>
                  <a:lnTo>
                    <a:pt x="1687598" y="821412"/>
                  </a:lnTo>
                  <a:lnTo>
                    <a:pt x="1687711" y="838147"/>
                  </a:lnTo>
                  <a:lnTo>
                    <a:pt x="1686718" y="838561"/>
                  </a:lnTo>
                  <a:lnTo>
                    <a:pt x="1671125" y="839388"/>
                  </a:lnTo>
                  <a:lnTo>
                    <a:pt x="1662274" y="847079"/>
                  </a:lnTo>
                  <a:lnTo>
                    <a:pt x="1653352" y="848212"/>
                  </a:lnTo>
                  <a:lnTo>
                    <a:pt x="1610073" y="848321"/>
                  </a:lnTo>
                  <a:lnTo>
                    <a:pt x="1577575" y="848321"/>
                  </a:lnTo>
                  <a:lnTo>
                    <a:pt x="1571623" y="850966"/>
                  </a:lnTo>
                  <a:lnTo>
                    <a:pt x="1568647" y="853061"/>
                  </a:lnTo>
                  <a:lnTo>
                    <a:pt x="1554978" y="856009"/>
                  </a:lnTo>
                  <a:lnTo>
                    <a:pt x="1510362" y="857240"/>
                  </a:lnTo>
                  <a:lnTo>
                    <a:pt x="1468346" y="857250"/>
                  </a:lnTo>
                  <a:lnTo>
                    <a:pt x="1426151" y="857250"/>
                  </a:lnTo>
                  <a:lnTo>
                    <a:pt x="1406813" y="856258"/>
                  </a:lnTo>
                  <a:lnTo>
                    <a:pt x="1378235" y="849148"/>
                  </a:lnTo>
                  <a:lnTo>
                    <a:pt x="1336566" y="848342"/>
                  </a:lnTo>
                  <a:lnTo>
                    <a:pt x="1292551" y="848321"/>
                  </a:lnTo>
                  <a:lnTo>
                    <a:pt x="1253064" y="847328"/>
                  </a:lnTo>
                  <a:lnTo>
                    <a:pt x="1230683" y="840632"/>
                  </a:lnTo>
                  <a:lnTo>
                    <a:pt x="1186316" y="839423"/>
                  </a:lnTo>
                  <a:lnTo>
                    <a:pt x="1144623" y="839392"/>
                  </a:lnTo>
                  <a:lnTo>
                    <a:pt x="1101243" y="838399"/>
                  </a:lnTo>
                  <a:lnTo>
                    <a:pt x="1074136" y="831702"/>
                  </a:lnTo>
                  <a:lnTo>
                    <a:pt x="1061300" y="830829"/>
                  </a:lnTo>
                  <a:lnTo>
                    <a:pt x="1020242" y="839152"/>
                  </a:lnTo>
                  <a:lnTo>
                    <a:pt x="979357" y="839385"/>
                  </a:lnTo>
                  <a:lnTo>
                    <a:pt x="935575" y="839391"/>
                  </a:lnTo>
                  <a:lnTo>
                    <a:pt x="899007" y="840383"/>
                  </a:lnTo>
                  <a:lnTo>
                    <a:pt x="881998" y="846459"/>
                  </a:lnTo>
                  <a:lnTo>
                    <a:pt x="837774" y="848288"/>
                  </a:lnTo>
                  <a:lnTo>
                    <a:pt x="796995" y="848320"/>
                  </a:lnTo>
                  <a:lnTo>
                    <a:pt x="754150" y="848321"/>
                  </a:lnTo>
                  <a:lnTo>
                    <a:pt x="712299" y="848321"/>
                  </a:lnTo>
                  <a:lnTo>
                    <a:pt x="671058" y="848321"/>
                  </a:lnTo>
                  <a:lnTo>
                    <a:pt x="627382" y="848321"/>
                  </a:lnTo>
                  <a:lnTo>
                    <a:pt x="586452" y="847328"/>
                  </a:lnTo>
                  <a:lnTo>
                    <a:pt x="569455" y="841252"/>
                  </a:lnTo>
                  <a:lnTo>
                    <a:pt x="528183" y="839423"/>
                  </a:lnTo>
                  <a:lnTo>
                    <a:pt x="516221" y="839401"/>
                  </a:lnTo>
                  <a:lnTo>
                    <a:pt x="509559" y="836750"/>
                  </a:lnTo>
                  <a:lnTo>
                    <a:pt x="506394" y="834653"/>
                  </a:lnTo>
                  <a:lnTo>
                    <a:pt x="492457" y="831704"/>
                  </a:lnTo>
                  <a:lnTo>
                    <a:pt x="466579" y="829542"/>
                  </a:lnTo>
                  <a:lnTo>
                    <a:pt x="444782" y="822783"/>
                  </a:lnTo>
                  <a:lnTo>
                    <a:pt x="404087" y="820561"/>
                  </a:lnTo>
                  <a:lnTo>
                    <a:pt x="378874" y="813431"/>
                  </a:lnTo>
                  <a:lnTo>
                    <a:pt x="343154" y="811631"/>
                  </a:lnTo>
                  <a:lnTo>
                    <a:pt x="330566" y="805538"/>
                  </a:lnTo>
                  <a:lnTo>
                    <a:pt x="288727" y="803678"/>
                  </a:lnTo>
                  <a:lnTo>
                    <a:pt x="251243" y="803672"/>
                  </a:lnTo>
                  <a:lnTo>
                    <a:pt x="247863" y="802680"/>
                  </a:lnTo>
                  <a:lnTo>
                    <a:pt x="245609" y="801026"/>
                  </a:lnTo>
                  <a:lnTo>
                    <a:pt x="244106" y="798932"/>
                  </a:lnTo>
                  <a:lnTo>
                    <a:pt x="242112" y="797535"/>
                  </a:lnTo>
                  <a:lnTo>
                    <a:pt x="237251" y="795983"/>
                  </a:lnTo>
                  <a:lnTo>
                    <a:pt x="194590" y="794744"/>
                  </a:lnTo>
                  <a:lnTo>
                    <a:pt x="174343" y="794742"/>
                  </a:lnTo>
                  <a:lnTo>
                    <a:pt x="169098" y="797388"/>
                  </a:lnTo>
                  <a:lnTo>
                    <a:pt x="162386" y="802431"/>
                  </a:lnTo>
                  <a:lnTo>
                    <a:pt x="153931" y="803427"/>
                  </a:lnTo>
                  <a:lnTo>
                    <a:pt x="144527" y="803640"/>
                  </a:lnTo>
                  <a:lnTo>
                    <a:pt x="135331" y="795981"/>
                  </a:lnTo>
                  <a:lnTo>
                    <a:pt x="125419" y="794775"/>
                  </a:lnTo>
                  <a:lnTo>
                    <a:pt x="120394" y="794752"/>
                  </a:lnTo>
                  <a:lnTo>
                    <a:pt x="118958" y="795741"/>
                  </a:lnTo>
                  <a:lnTo>
                    <a:pt x="118001" y="797392"/>
                  </a:lnTo>
                  <a:lnTo>
                    <a:pt x="116086" y="8036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226"/>
            <p:cNvSpPr/>
            <p:nvPr/>
          </p:nvSpPr>
          <p:spPr>
            <a:xfrm>
              <a:off x="2027039" y="4170164"/>
              <a:ext cx="35720" cy="276821"/>
            </a:xfrm>
            <a:custGeom>
              <a:avLst/>
              <a:gdLst/>
              <a:ahLst/>
              <a:cxnLst/>
              <a:rect l="0" t="0" r="0" b="0"/>
              <a:pathLst>
                <a:path w="35720" h="276821">
                  <a:moveTo>
                    <a:pt x="8930" y="0"/>
                  </a:moveTo>
                  <a:lnTo>
                    <a:pt x="1241" y="0"/>
                  </a:lnTo>
                  <a:lnTo>
                    <a:pt x="828" y="992"/>
                  </a:lnTo>
                  <a:lnTo>
                    <a:pt x="0" y="44734"/>
                  </a:lnTo>
                  <a:lnTo>
                    <a:pt x="0" y="75768"/>
                  </a:lnTo>
                  <a:lnTo>
                    <a:pt x="992" y="77301"/>
                  </a:lnTo>
                  <a:lnTo>
                    <a:pt x="2646" y="78323"/>
                  </a:lnTo>
                  <a:lnTo>
                    <a:pt x="4741" y="79004"/>
                  </a:lnTo>
                  <a:lnTo>
                    <a:pt x="6137" y="80451"/>
                  </a:lnTo>
                  <a:lnTo>
                    <a:pt x="8562" y="87936"/>
                  </a:lnTo>
                  <a:lnTo>
                    <a:pt x="8930" y="131875"/>
                  </a:lnTo>
                  <a:lnTo>
                    <a:pt x="8930" y="176516"/>
                  </a:lnTo>
                  <a:lnTo>
                    <a:pt x="8930" y="182924"/>
                  </a:lnTo>
                  <a:lnTo>
                    <a:pt x="11576" y="188125"/>
                  </a:lnTo>
                  <a:lnTo>
                    <a:pt x="16618" y="194808"/>
                  </a:lnTo>
                  <a:lnTo>
                    <a:pt x="18606" y="203257"/>
                  </a:lnTo>
                  <a:lnTo>
                    <a:pt x="23924" y="211588"/>
                  </a:lnTo>
                  <a:lnTo>
                    <a:pt x="26223" y="223292"/>
                  </a:lnTo>
                  <a:lnTo>
                    <a:pt x="26756" y="244081"/>
                  </a:lnTo>
                  <a:lnTo>
                    <a:pt x="27759" y="246065"/>
                  </a:lnTo>
                  <a:lnTo>
                    <a:pt x="29420" y="247387"/>
                  </a:lnTo>
                  <a:lnTo>
                    <a:pt x="31520" y="248268"/>
                  </a:lnTo>
                  <a:lnTo>
                    <a:pt x="32919" y="249848"/>
                  </a:lnTo>
                  <a:lnTo>
                    <a:pt x="35350" y="257565"/>
                  </a:lnTo>
                  <a:lnTo>
                    <a:pt x="35719" y="2768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227"/>
            <p:cNvSpPr/>
            <p:nvPr/>
          </p:nvSpPr>
          <p:spPr>
            <a:xfrm>
              <a:off x="2241354" y="4205883"/>
              <a:ext cx="26788" cy="303610"/>
            </a:xfrm>
            <a:custGeom>
              <a:avLst/>
              <a:gdLst/>
              <a:ahLst/>
              <a:cxnLst/>
              <a:rect l="0" t="0" r="0" b="0"/>
              <a:pathLst>
                <a:path w="26788" h="303610">
                  <a:moveTo>
                    <a:pt x="8927" y="0"/>
                  </a:moveTo>
                  <a:lnTo>
                    <a:pt x="1239" y="0"/>
                  </a:lnTo>
                  <a:lnTo>
                    <a:pt x="825" y="992"/>
                  </a:lnTo>
                  <a:lnTo>
                    <a:pt x="0" y="30147"/>
                  </a:lnTo>
                  <a:lnTo>
                    <a:pt x="2645" y="35888"/>
                  </a:lnTo>
                  <a:lnTo>
                    <a:pt x="7686" y="42918"/>
                  </a:lnTo>
                  <a:lnTo>
                    <a:pt x="8682" y="52428"/>
                  </a:lnTo>
                  <a:lnTo>
                    <a:pt x="8925" y="95184"/>
                  </a:lnTo>
                  <a:lnTo>
                    <a:pt x="8927" y="136921"/>
                  </a:lnTo>
                  <a:lnTo>
                    <a:pt x="8927" y="180329"/>
                  </a:lnTo>
                  <a:lnTo>
                    <a:pt x="8927" y="223238"/>
                  </a:lnTo>
                  <a:lnTo>
                    <a:pt x="8927" y="253008"/>
                  </a:lnTo>
                  <a:lnTo>
                    <a:pt x="11573" y="258961"/>
                  </a:lnTo>
                  <a:lnTo>
                    <a:pt x="15064" y="264914"/>
                  </a:lnTo>
                  <a:lnTo>
                    <a:pt x="17305" y="276820"/>
                  </a:lnTo>
                  <a:lnTo>
                    <a:pt x="17825" y="292916"/>
                  </a:lnTo>
                  <a:lnTo>
                    <a:pt x="26787" y="3036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228"/>
            <p:cNvSpPr/>
            <p:nvPr/>
          </p:nvSpPr>
          <p:spPr>
            <a:xfrm>
              <a:off x="1526977" y="4393406"/>
              <a:ext cx="482204" cy="17861"/>
            </a:xfrm>
            <a:custGeom>
              <a:avLst/>
              <a:gdLst/>
              <a:ahLst/>
              <a:cxnLst/>
              <a:rect l="0" t="0" r="0" b="0"/>
              <a:pathLst>
                <a:path w="482204" h="17861">
                  <a:moveTo>
                    <a:pt x="0" y="0"/>
                  </a:moveTo>
                  <a:lnTo>
                    <a:pt x="42688" y="0"/>
                  </a:lnTo>
                  <a:lnTo>
                    <a:pt x="87272" y="0"/>
                  </a:lnTo>
                  <a:lnTo>
                    <a:pt x="131110" y="992"/>
                  </a:lnTo>
                  <a:lnTo>
                    <a:pt x="158168" y="7689"/>
                  </a:lnTo>
                  <a:lnTo>
                    <a:pt x="198330" y="8881"/>
                  </a:lnTo>
                  <a:lnTo>
                    <a:pt x="238235" y="8927"/>
                  </a:lnTo>
                  <a:lnTo>
                    <a:pt x="277376" y="8930"/>
                  </a:lnTo>
                  <a:lnTo>
                    <a:pt x="319389" y="8930"/>
                  </a:lnTo>
                  <a:lnTo>
                    <a:pt x="359227" y="8930"/>
                  </a:lnTo>
                  <a:lnTo>
                    <a:pt x="399771" y="8930"/>
                  </a:lnTo>
                  <a:lnTo>
                    <a:pt x="443434" y="8930"/>
                  </a:lnTo>
                  <a:lnTo>
                    <a:pt x="449428" y="8930"/>
                  </a:lnTo>
                  <a:lnTo>
                    <a:pt x="455399" y="11576"/>
                  </a:lnTo>
                  <a:lnTo>
                    <a:pt x="462577" y="16619"/>
                  </a:lnTo>
                  <a:lnTo>
                    <a:pt x="472859" y="17827"/>
                  </a:lnTo>
                  <a:lnTo>
                    <a:pt x="482203" y="178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229"/>
            <p:cNvSpPr/>
            <p:nvPr/>
          </p:nvSpPr>
          <p:spPr>
            <a:xfrm>
              <a:off x="1571625" y="4536281"/>
              <a:ext cx="500064" cy="44650"/>
            </a:xfrm>
            <a:custGeom>
              <a:avLst/>
              <a:gdLst/>
              <a:ahLst/>
              <a:cxnLst/>
              <a:rect l="0" t="0" r="0" b="0"/>
              <a:pathLst>
                <a:path w="500064" h="44650">
                  <a:moveTo>
                    <a:pt x="0" y="44649"/>
                  </a:moveTo>
                  <a:lnTo>
                    <a:pt x="4741" y="44649"/>
                  </a:lnTo>
                  <a:lnTo>
                    <a:pt x="6137" y="43657"/>
                  </a:lnTo>
                  <a:lnTo>
                    <a:pt x="7068" y="42003"/>
                  </a:lnTo>
                  <a:lnTo>
                    <a:pt x="7688" y="39908"/>
                  </a:lnTo>
                  <a:lnTo>
                    <a:pt x="9094" y="38512"/>
                  </a:lnTo>
                  <a:lnTo>
                    <a:pt x="16509" y="36087"/>
                  </a:lnTo>
                  <a:lnTo>
                    <a:pt x="38815" y="35729"/>
                  </a:lnTo>
                  <a:lnTo>
                    <a:pt x="44702" y="33078"/>
                  </a:lnTo>
                  <a:lnTo>
                    <a:pt x="50625" y="29584"/>
                  </a:lnTo>
                  <a:lnTo>
                    <a:pt x="62512" y="27342"/>
                  </a:lnTo>
                  <a:lnTo>
                    <a:pt x="105576" y="26799"/>
                  </a:lnTo>
                  <a:lnTo>
                    <a:pt x="122131" y="25799"/>
                  </a:lnTo>
                  <a:lnTo>
                    <a:pt x="144492" y="19101"/>
                  </a:lnTo>
                  <a:lnTo>
                    <a:pt x="187703" y="17908"/>
                  </a:lnTo>
                  <a:lnTo>
                    <a:pt x="227053" y="16869"/>
                  </a:lnTo>
                  <a:lnTo>
                    <a:pt x="265294" y="9482"/>
                  </a:lnTo>
                  <a:lnTo>
                    <a:pt x="306833" y="7959"/>
                  </a:lnTo>
                  <a:lnTo>
                    <a:pt x="341204" y="553"/>
                  </a:lnTo>
                  <a:lnTo>
                    <a:pt x="381110" y="32"/>
                  </a:lnTo>
                  <a:lnTo>
                    <a:pt x="425712" y="1"/>
                  </a:lnTo>
                  <a:lnTo>
                    <a:pt x="469225" y="0"/>
                  </a:lnTo>
                  <a:lnTo>
                    <a:pt x="50006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230"/>
            <p:cNvSpPr/>
            <p:nvPr/>
          </p:nvSpPr>
          <p:spPr>
            <a:xfrm>
              <a:off x="2286000" y="4420195"/>
              <a:ext cx="473274" cy="17861"/>
            </a:xfrm>
            <a:custGeom>
              <a:avLst/>
              <a:gdLst/>
              <a:ahLst/>
              <a:cxnLst/>
              <a:rect l="0" t="0" r="0" b="0"/>
              <a:pathLst>
                <a:path w="473274" h="17861">
                  <a:moveTo>
                    <a:pt x="0" y="17860"/>
                  </a:moveTo>
                  <a:lnTo>
                    <a:pt x="0" y="10171"/>
                  </a:lnTo>
                  <a:lnTo>
                    <a:pt x="992" y="9757"/>
                  </a:lnTo>
                  <a:lnTo>
                    <a:pt x="43449" y="8933"/>
                  </a:lnTo>
                  <a:lnTo>
                    <a:pt x="85420" y="8930"/>
                  </a:lnTo>
                  <a:lnTo>
                    <a:pt x="127094" y="8930"/>
                  </a:lnTo>
                  <a:lnTo>
                    <a:pt x="171730" y="8930"/>
                  </a:lnTo>
                  <a:lnTo>
                    <a:pt x="211707" y="8930"/>
                  </a:lnTo>
                  <a:lnTo>
                    <a:pt x="253030" y="8930"/>
                  </a:lnTo>
                  <a:lnTo>
                    <a:pt x="294681" y="8930"/>
                  </a:lnTo>
                  <a:lnTo>
                    <a:pt x="333404" y="8930"/>
                  </a:lnTo>
                  <a:lnTo>
                    <a:pt x="369749" y="7938"/>
                  </a:lnTo>
                  <a:lnTo>
                    <a:pt x="398733" y="828"/>
                  </a:lnTo>
                  <a:lnTo>
                    <a:pt x="440410" y="10"/>
                  </a:lnTo>
                  <a:lnTo>
                    <a:pt x="47327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31"/>
            <p:cNvSpPr/>
            <p:nvPr/>
          </p:nvSpPr>
          <p:spPr>
            <a:xfrm>
              <a:off x="2286000" y="4545211"/>
              <a:ext cx="473274" cy="26790"/>
            </a:xfrm>
            <a:custGeom>
              <a:avLst/>
              <a:gdLst/>
              <a:ahLst/>
              <a:cxnLst/>
              <a:rect l="0" t="0" r="0" b="0"/>
              <a:pathLst>
                <a:path w="473274" h="26790">
                  <a:moveTo>
                    <a:pt x="0" y="26789"/>
                  </a:moveTo>
                  <a:lnTo>
                    <a:pt x="4741" y="22049"/>
                  </a:lnTo>
                  <a:lnTo>
                    <a:pt x="9714" y="19721"/>
                  </a:lnTo>
                  <a:lnTo>
                    <a:pt x="41681" y="16889"/>
                  </a:lnTo>
                  <a:lnTo>
                    <a:pt x="51596" y="11729"/>
                  </a:lnTo>
                  <a:lnTo>
                    <a:pt x="96201" y="8978"/>
                  </a:lnTo>
                  <a:lnTo>
                    <a:pt x="135987" y="8931"/>
                  </a:lnTo>
                  <a:lnTo>
                    <a:pt x="175737" y="8930"/>
                  </a:lnTo>
                  <a:lnTo>
                    <a:pt x="217296" y="8930"/>
                  </a:lnTo>
                  <a:lnTo>
                    <a:pt x="259145" y="8930"/>
                  </a:lnTo>
                  <a:lnTo>
                    <a:pt x="303446" y="8930"/>
                  </a:lnTo>
                  <a:lnTo>
                    <a:pt x="345272" y="8930"/>
                  </a:lnTo>
                  <a:lnTo>
                    <a:pt x="385960" y="8930"/>
                  </a:lnTo>
                  <a:lnTo>
                    <a:pt x="421276" y="8930"/>
                  </a:lnTo>
                  <a:lnTo>
                    <a:pt x="428004" y="6284"/>
                  </a:lnTo>
                  <a:lnTo>
                    <a:pt x="434302" y="2793"/>
                  </a:lnTo>
                  <a:lnTo>
                    <a:pt x="446430" y="552"/>
                  </a:lnTo>
                  <a:lnTo>
                    <a:pt x="47327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232"/>
            <p:cNvSpPr/>
            <p:nvPr/>
          </p:nvSpPr>
          <p:spPr>
            <a:xfrm>
              <a:off x="2080617" y="4572000"/>
              <a:ext cx="89298" cy="366118"/>
            </a:xfrm>
            <a:custGeom>
              <a:avLst/>
              <a:gdLst/>
              <a:ahLst/>
              <a:cxnLst/>
              <a:rect l="0" t="0" r="0" b="0"/>
              <a:pathLst>
                <a:path w="89298" h="366118">
                  <a:moveTo>
                    <a:pt x="0" y="0"/>
                  </a:moveTo>
                  <a:lnTo>
                    <a:pt x="0" y="4740"/>
                  </a:lnTo>
                  <a:lnTo>
                    <a:pt x="992" y="6137"/>
                  </a:lnTo>
                  <a:lnTo>
                    <a:pt x="2646" y="7068"/>
                  </a:lnTo>
                  <a:lnTo>
                    <a:pt x="7689" y="8561"/>
                  </a:lnTo>
                  <a:lnTo>
                    <a:pt x="8378" y="11412"/>
                  </a:lnTo>
                  <a:lnTo>
                    <a:pt x="8562" y="13561"/>
                  </a:lnTo>
                  <a:lnTo>
                    <a:pt x="9677" y="14994"/>
                  </a:lnTo>
                  <a:lnTo>
                    <a:pt x="13561" y="16586"/>
                  </a:lnTo>
                  <a:lnTo>
                    <a:pt x="14994" y="18003"/>
                  </a:lnTo>
                  <a:lnTo>
                    <a:pt x="16586" y="22223"/>
                  </a:lnTo>
                  <a:lnTo>
                    <a:pt x="17482" y="30176"/>
                  </a:lnTo>
                  <a:lnTo>
                    <a:pt x="18600" y="32024"/>
                  </a:lnTo>
                  <a:lnTo>
                    <a:pt x="20338" y="33256"/>
                  </a:lnTo>
                  <a:lnTo>
                    <a:pt x="22488" y="34077"/>
                  </a:lnTo>
                  <a:lnTo>
                    <a:pt x="23922" y="35616"/>
                  </a:lnTo>
                  <a:lnTo>
                    <a:pt x="28869" y="45216"/>
                  </a:lnTo>
                  <a:lnTo>
                    <a:pt x="32674" y="50854"/>
                  </a:lnTo>
                  <a:lnTo>
                    <a:pt x="34817" y="59606"/>
                  </a:lnTo>
                  <a:lnTo>
                    <a:pt x="36444" y="69476"/>
                  </a:lnTo>
                  <a:lnTo>
                    <a:pt x="43372" y="91035"/>
                  </a:lnTo>
                  <a:lnTo>
                    <a:pt x="45566" y="119174"/>
                  </a:lnTo>
                  <a:lnTo>
                    <a:pt x="51702" y="136025"/>
                  </a:lnTo>
                  <a:lnTo>
                    <a:pt x="53546" y="180210"/>
                  </a:lnTo>
                  <a:lnTo>
                    <a:pt x="62139" y="221626"/>
                  </a:lnTo>
                  <a:lnTo>
                    <a:pt x="62498" y="266191"/>
                  </a:lnTo>
                  <a:lnTo>
                    <a:pt x="62508" y="310623"/>
                  </a:lnTo>
                  <a:lnTo>
                    <a:pt x="62508" y="324067"/>
                  </a:lnTo>
                  <a:lnTo>
                    <a:pt x="65154" y="330230"/>
                  </a:lnTo>
                  <a:lnTo>
                    <a:pt x="70196" y="337531"/>
                  </a:lnTo>
                  <a:lnTo>
                    <a:pt x="71193" y="346102"/>
                  </a:lnTo>
                  <a:lnTo>
                    <a:pt x="71329" y="351599"/>
                  </a:lnTo>
                  <a:lnTo>
                    <a:pt x="72357" y="353462"/>
                  </a:lnTo>
                  <a:lnTo>
                    <a:pt x="74035" y="354704"/>
                  </a:lnTo>
                  <a:lnTo>
                    <a:pt x="79117" y="356697"/>
                  </a:lnTo>
                  <a:lnTo>
                    <a:pt x="79811" y="359615"/>
                  </a:lnTo>
                  <a:lnTo>
                    <a:pt x="79997" y="361783"/>
                  </a:lnTo>
                  <a:lnTo>
                    <a:pt x="81112" y="363227"/>
                  </a:lnTo>
                  <a:lnTo>
                    <a:pt x="89297" y="3661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233"/>
            <p:cNvSpPr/>
            <p:nvPr/>
          </p:nvSpPr>
          <p:spPr>
            <a:xfrm>
              <a:off x="2241352" y="4598789"/>
              <a:ext cx="62508" cy="276821"/>
            </a:xfrm>
            <a:custGeom>
              <a:avLst/>
              <a:gdLst/>
              <a:ahLst/>
              <a:cxnLst/>
              <a:rect l="0" t="0" r="0" b="0"/>
              <a:pathLst>
                <a:path w="62508" h="276821">
                  <a:moveTo>
                    <a:pt x="0" y="0"/>
                  </a:moveTo>
                  <a:lnTo>
                    <a:pt x="0" y="13561"/>
                  </a:lnTo>
                  <a:lnTo>
                    <a:pt x="2646" y="18595"/>
                  </a:lnTo>
                  <a:lnTo>
                    <a:pt x="7688" y="25170"/>
                  </a:lnTo>
                  <a:lnTo>
                    <a:pt x="8684" y="33598"/>
                  </a:lnTo>
                  <a:lnTo>
                    <a:pt x="8820" y="39076"/>
                  </a:lnTo>
                  <a:lnTo>
                    <a:pt x="11527" y="44817"/>
                  </a:lnTo>
                  <a:lnTo>
                    <a:pt x="15045" y="50677"/>
                  </a:lnTo>
                  <a:lnTo>
                    <a:pt x="18017" y="59553"/>
                  </a:lnTo>
                  <a:lnTo>
                    <a:pt x="23749" y="68468"/>
                  </a:lnTo>
                  <a:lnTo>
                    <a:pt x="25888" y="77393"/>
                  </a:lnTo>
                  <a:lnTo>
                    <a:pt x="27757" y="110317"/>
                  </a:lnTo>
                  <a:lnTo>
                    <a:pt x="33852" y="127110"/>
                  </a:lnTo>
                  <a:lnTo>
                    <a:pt x="38315" y="170270"/>
                  </a:lnTo>
                  <a:lnTo>
                    <a:pt x="41834" y="182832"/>
                  </a:lnTo>
                  <a:lnTo>
                    <a:pt x="45393" y="225415"/>
                  </a:lnTo>
                  <a:lnTo>
                    <a:pt x="62507" y="2768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SMARTInkShape-Group68"/>
          <p:cNvGrpSpPr/>
          <p:nvPr/>
        </p:nvGrpSpPr>
        <p:grpSpPr>
          <a:xfrm>
            <a:off x="1544836" y="4152305"/>
            <a:ext cx="1276946" cy="696516"/>
            <a:chOff x="1544836" y="4152305"/>
            <a:chExt cx="1276946" cy="696516"/>
          </a:xfrm>
        </p:grpSpPr>
        <p:sp>
          <p:nvSpPr>
            <p:cNvPr id="20" name="SMARTInkShape-234"/>
            <p:cNvSpPr/>
            <p:nvPr/>
          </p:nvSpPr>
          <p:spPr>
            <a:xfrm>
              <a:off x="2286000" y="4179126"/>
              <a:ext cx="375048" cy="187492"/>
            </a:xfrm>
            <a:custGeom>
              <a:avLst/>
              <a:gdLst/>
              <a:ahLst/>
              <a:cxnLst/>
              <a:rect l="0" t="0" r="0" b="0"/>
              <a:pathLst>
                <a:path w="375048" h="187492">
                  <a:moveTo>
                    <a:pt x="375047" y="8897"/>
                  </a:moveTo>
                  <a:lnTo>
                    <a:pt x="375047" y="0"/>
                  </a:lnTo>
                  <a:lnTo>
                    <a:pt x="375047" y="8531"/>
                  </a:lnTo>
                  <a:lnTo>
                    <a:pt x="367358" y="8865"/>
                  </a:lnTo>
                  <a:lnTo>
                    <a:pt x="359233" y="15028"/>
                  </a:lnTo>
                  <a:lnTo>
                    <a:pt x="349899" y="17459"/>
                  </a:lnTo>
                  <a:lnTo>
                    <a:pt x="344003" y="17718"/>
                  </a:lnTo>
                  <a:lnTo>
                    <a:pt x="338760" y="20424"/>
                  </a:lnTo>
                  <a:lnTo>
                    <a:pt x="333123" y="23942"/>
                  </a:lnTo>
                  <a:lnTo>
                    <a:pt x="323199" y="26386"/>
                  </a:lnTo>
                  <a:lnTo>
                    <a:pt x="317241" y="26647"/>
                  </a:lnTo>
                  <a:lnTo>
                    <a:pt x="311983" y="29354"/>
                  </a:lnTo>
                  <a:lnTo>
                    <a:pt x="306339" y="32872"/>
                  </a:lnTo>
                  <a:lnTo>
                    <a:pt x="297583" y="35845"/>
                  </a:lnTo>
                  <a:lnTo>
                    <a:pt x="288705" y="41576"/>
                  </a:lnTo>
                  <a:lnTo>
                    <a:pt x="279790" y="44708"/>
                  </a:lnTo>
                  <a:lnTo>
                    <a:pt x="269873" y="50486"/>
                  </a:lnTo>
                  <a:lnTo>
                    <a:pt x="255800" y="53632"/>
                  </a:lnTo>
                  <a:lnTo>
                    <a:pt x="241653" y="60435"/>
                  </a:lnTo>
                  <a:lnTo>
                    <a:pt x="238493" y="61115"/>
                  </a:lnTo>
                  <a:lnTo>
                    <a:pt x="229304" y="66813"/>
                  </a:lnTo>
                  <a:lnTo>
                    <a:pt x="217311" y="76635"/>
                  </a:lnTo>
                  <a:lnTo>
                    <a:pt x="179146" y="91294"/>
                  </a:lnTo>
                  <a:lnTo>
                    <a:pt x="162792" y="103423"/>
                  </a:lnTo>
                  <a:lnTo>
                    <a:pt x="144751" y="109039"/>
                  </a:lnTo>
                  <a:lnTo>
                    <a:pt x="122102" y="121267"/>
                  </a:lnTo>
                  <a:lnTo>
                    <a:pt x="111034" y="124874"/>
                  </a:lnTo>
                  <a:lnTo>
                    <a:pt x="100478" y="130794"/>
                  </a:lnTo>
                  <a:lnTo>
                    <a:pt x="86216" y="133981"/>
                  </a:lnTo>
                  <a:lnTo>
                    <a:pt x="75265" y="140768"/>
                  </a:lnTo>
                  <a:lnTo>
                    <a:pt x="59643" y="154868"/>
                  </a:lnTo>
                  <a:lnTo>
                    <a:pt x="50982" y="158109"/>
                  </a:lnTo>
                  <a:lnTo>
                    <a:pt x="41510" y="160542"/>
                  </a:lnTo>
                  <a:lnTo>
                    <a:pt x="27345" y="170188"/>
                  </a:lnTo>
                  <a:lnTo>
                    <a:pt x="21083" y="174840"/>
                  </a:lnTo>
                  <a:lnTo>
                    <a:pt x="10726" y="178072"/>
                  </a:lnTo>
                  <a:lnTo>
                    <a:pt x="0" y="1874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235"/>
            <p:cNvSpPr/>
            <p:nvPr/>
          </p:nvSpPr>
          <p:spPr>
            <a:xfrm>
              <a:off x="2375297" y="4250531"/>
              <a:ext cx="348256" cy="142876"/>
            </a:xfrm>
            <a:custGeom>
              <a:avLst/>
              <a:gdLst/>
              <a:ahLst/>
              <a:cxnLst/>
              <a:rect l="0" t="0" r="0" b="0"/>
              <a:pathLst>
                <a:path w="348256" h="142876">
                  <a:moveTo>
                    <a:pt x="321469" y="0"/>
                  </a:moveTo>
                  <a:lnTo>
                    <a:pt x="348255" y="0"/>
                  </a:lnTo>
                  <a:lnTo>
                    <a:pt x="343517" y="0"/>
                  </a:lnTo>
                  <a:lnTo>
                    <a:pt x="342120" y="992"/>
                  </a:lnTo>
                  <a:lnTo>
                    <a:pt x="341189" y="2646"/>
                  </a:lnTo>
                  <a:lnTo>
                    <a:pt x="340569" y="4741"/>
                  </a:lnTo>
                  <a:lnTo>
                    <a:pt x="339163" y="6137"/>
                  </a:lnTo>
                  <a:lnTo>
                    <a:pt x="331748" y="8562"/>
                  </a:lnTo>
                  <a:lnTo>
                    <a:pt x="309109" y="9900"/>
                  </a:lnTo>
                  <a:lnTo>
                    <a:pt x="285898" y="19953"/>
                  </a:lnTo>
                  <a:lnTo>
                    <a:pt x="282872" y="22231"/>
                  </a:lnTo>
                  <a:lnTo>
                    <a:pt x="274218" y="24764"/>
                  </a:lnTo>
                  <a:lnTo>
                    <a:pt x="264750" y="26881"/>
                  </a:lnTo>
                  <a:lnTo>
                    <a:pt x="252849" y="32659"/>
                  </a:lnTo>
                  <a:lnTo>
                    <a:pt x="208461" y="44734"/>
                  </a:lnTo>
                  <a:lnTo>
                    <a:pt x="163820" y="62404"/>
                  </a:lnTo>
                  <a:lnTo>
                    <a:pt x="124847" y="77890"/>
                  </a:lnTo>
                  <a:lnTo>
                    <a:pt x="114027" y="80259"/>
                  </a:lnTo>
                  <a:lnTo>
                    <a:pt x="85486" y="94510"/>
                  </a:lnTo>
                  <a:lnTo>
                    <a:pt x="69206" y="98118"/>
                  </a:lnTo>
                  <a:lnTo>
                    <a:pt x="37798" y="116254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236"/>
            <p:cNvSpPr/>
            <p:nvPr/>
          </p:nvSpPr>
          <p:spPr>
            <a:xfrm>
              <a:off x="2411016" y="4625578"/>
              <a:ext cx="410766" cy="187525"/>
            </a:xfrm>
            <a:custGeom>
              <a:avLst/>
              <a:gdLst/>
              <a:ahLst/>
              <a:cxnLst/>
              <a:rect l="0" t="0" r="0" b="0"/>
              <a:pathLst>
                <a:path w="410766" h="187525">
                  <a:moveTo>
                    <a:pt x="0" y="0"/>
                  </a:moveTo>
                  <a:lnTo>
                    <a:pt x="7688" y="0"/>
                  </a:lnTo>
                  <a:lnTo>
                    <a:pt x="16509" y="7689"/>
                  </a:lnTo>
                  <a:lnTo>
                    <a:pt x="24721" y="9677"/>
                  </a:lnTo>
                  <a:lnTo>
                    <a:pt x="33011" y="14994"/>
                  </a:lnTo>
                  <a:lnTo>
                    <a:pt x="44701" y="17294"/>
                  </a:lnTo>
                  <a:lnTo>
                    <a:pt x="47660" y="17482"/>
                  </a:lnTo>
                  <a:lnTo>
                    <a:pt x="53593" y="20338"/>
                  </a:lnTo>
                  <a:lnTo>
                    <a:pt x="59538" y="23922"/>
                  </a:lnTo>
                  <a:lnTo>
                    <a:pt x="94422" y="35809"/>
                  </a:lnTo>
                  <a:lnTo>
                    <a:pt x="104926" y="41589"/>
                  </a:lnTo>
                  <a:lnTo>
                    <a:pt x="119173" y="44734"/>
                  </a:lnTo>
                  <a:lnTo>
                    <a:pt x="146776" y="58808"/>
                  </a:lnTo>
                  <a:lnTo>
                    <a:pt x="175739" y="66761"/>
                  </a:lnTo>
                  <a:lnTo>
                    <a:pt x="209193" y="85403"/>
                  </a:lnTo>
                  <a:lnTo>
                    <a:pt x="225473" y="89135"/>
                  </a:lnTo>
                  <a:lnTo>
                    <a:pt x="265291" y="110243"/>
                  </a:lnTo>
                  <a:lnTo>
                    <a:pt x="305485" y="131304"/>
                  </a:lnTo>
                  <a:lnTo>
                    <a:pt x="315357" y="133764"/>
                  </a:lnTo>
                  <a:lnTo>
                    <a:pt x="346212" y="149322"/>
                  </a:lnTo>
                  <a:lnTo>
                    <a:pt x="353302" y="151694"/>
                  </a:lnTo>
                  <a:lnTo>
                    <a:pt x="374993" y="167186"/>
                  </a:lnTo>
                  <a:lnTo>
                    <a:pt x="389922" y="170330"/>
                  </a:lnTo>
                  <a:lnTo>
                    <a:pt x="400071" y="177309"/>
                  </a:lnTo>
                  <a:lnTo>
                    <a:pt x="406053" y="178213"/>
                  </a:lnTo>
                  <a:lnTo>
                    <a:pt x="407624" y="179333"/>
                  </a:lnTo>
                  <a:lnTo>
                    <a:pt x="408671" y="181070"/>
                  </a:lnTo>
                  <a:lnTo>
                    <a:pt x="410765" y="1875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237"/>
            <p:cNvSpPr/>
            <p:nvPr/>
          </p:nvSpPr>
          <p:spPr>
            <a:xfrm>
              <a:off x="2331890" y="4679156"/>
              <a:ext cx="347017" cy="151806"/>
            </a:xfrm>
            <a:custGeom>
              <a:avLst/>
              <a:gdLst/>
              <a:ahLst/>
              <a:cxnLst/>
              <a:rect l="0" t="0" r="0" b="0"/>
              <a:pathLst>
                <a:path w="347017" h="151806">
                  <a:moveTo>
                    <a:pt x="7688" y="0"/>
                  </a:moveTo>
                  <a:lnTo>
                    <a:pt x="0" y="0"/>
                  </a:lnTo>
                  <a:lnTo>
                    <a:pt x="12093" y="0"/>
                  </a:lnTo>
                  <a:lnTo>
                    <a:pt x="17253" y="2646"/>
                  </a:lnTo>
                  <a:lnTo>
                    <a:pt x="22853" y="6137"/>
                  </a:lnTo>
                  <a:lnTo>
                    <a:pt x="57470" y="17952"/>
                  </a:lnTo>
                  <a:lnTo>
                    <a:pt x="67969" y="23730"/>
                  </a:lnTo>
                  <a:lnTo>
                    <a:pt x="82214" y="26875"/>
                  </a:lnTo>
                  <a:lnTo>
                    <a:pt x="109816" y="40949"/>
                  </a:lnTo>
                  <a:lnTo>
                    <a:pt x="150617" y="54146"/>
                  </a:lnTo>
                  <a:lnTo>
                    <a:pt x="192238" y="74448"/>
                  </a:lnTo>
                  <a:lnTo>
                    <a:pt x="231482" y="98228"/>
                  </a:lnTo>
                  <a:lnTo>
                    <a:pt x="272634" y="119063"/>
                  </a:lnTo>
                  <a:lnTo>
                    <a:pt x="292659" y="126878"/>
                  </a:lnTo>
                  <a:lnTo>
                    <a:pt x="309210" y="139151"/>
                  </a:lnTo>
                  <a:lnTo>
                    <a:pt x="326138" y="142385"/>
                  </a:lnTo>
                  <a:lnTo>
                    <a:pt x="347016" y="1518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38"/>
            <p:cNvSpPr/>
            <p:nvPr/>
          </p:nvSpPr>
          <p:spPr>
            <a:xfrm>
              <a:off x="1660922" y="4580930"/>
              <a:ext cx="330397" cy="205384"/>
            </a:xfrm>
            <a:custGeom>
              <a:avLst/>
              <a:gdLst/>
              <a:ahLst/>
              <a:cxnLst/>
              <a:rect l="0" t="0" r="0" b="0"/>
              <a:pathLst>
                <a:path w="330397" h="205384">
                  <a:moveTo>
                    <a:pt x="321469" y="0"/>
                  </a:moveTo>
                  <a:lnTo>
                    <a:pt x="330396" y="0"/>
                  </a:lnTo>
                  <a:lnTo>
                    <a:pt x="322710" y="7688"/>
                  </a:lnTo>
                  <a:lnTo>
                    <a:pt x="321836" y="13302"/>
                  </a:lnTo>
                  <a:lnTo>
                    <a:pt x="320722" y="14821"/>
                  </a:lnTo>
                  <a:lnTo>
                    <a:pt x="303391" y="24749"/>
                  </a:lnTo>
                  <a:lnTo>
                    <a:pt x="300487" y="25429"/>
                  </a:lnTo>
                  <a:lnTo>
                    <a:pt x="291660" y="31126"/>
                  </a:lnTo>
                  <a:lnTo>
                    <a:pt x="282761" y="39098"/>
                  </a:lnTo>
                  <a:lnTo>
                    <a:pt x="274169" y="42182"/>
                  </a:lnTo>
                  <a:lnTo>
                    <a:pt x="264728" y="44544"/>
                  </a:lnTo>
                  <a:lnTo>
                    <a:pt x="250582" y="54145"/>
                  </a:lnTo>
                  <a:lnTo>
                    <a:pt x="233493" y="65596"/>
                  </a:lnTo>
                  <a:lnTo>
                    <a:pt x="190089" y="83714"/>
                  </a:lnTo>
                  <a:lnTo>
                    <a:pt x="149926" y="107171"/>
                  </a:lnTo>
                  <a:lnTo>
                    <a:pt x="110023" y="127993"/>
                  </a:lnTo>
                  <a:lnTo>
                    <a:pt x="73527" y="143427"/>
                  </a:lnTo>
                  <a:lnTo>
                    <a:pt x="29773" y="183556"/>
                  </a:lnTo>
                  <a:lnTo>
                    <a:pt x="23815" y="185760"/>
                  </a:lnTo>
                  <a:lnTo>
                    <a:pt x="21830" y="187340"/>
                  </a:lnTo>
                  <a:lnTo>
                    <a:pt x="18044" y="193312"/>
                  </a:lnTo>
                  <a:lnTo>
                    <a:pt x="13642" y="195057"/>
                  </a:lnTo>
                  <a:lnTo>
                    <a:pt x="12071" y="196514"/>
                  </a:lnTo>
                  <a:lnTo>
                    <a:pt x="10326" y="200780"/>
                  </a:lnTo>
                  <a:lnTo>
                    <a:pt x="8868" y="202314"/>
                  </a:lnTo>
                  <a:lnTo>
                    <a:pt x="0" y="2053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39"/>
            <p:cNvSpPr/>
            <p:nvPr/>
          </p:nvSpPr>
          <p:spPr>
            <a:xfrm>
              <a:off x="1750219" y="4634508"/>
              <a:ext cx="258962" cy="214313"/>
            </a:xfrm>
            <a:custGeom>
              <a:avLst/>
              <a:gdLst/>
              <a:ahLst/>
              <a:cxnLst/>
              <a:rect l="0" t="0" r="0" b="0"/>
              <a:pathLst>
                <a:path w="258962" h="214313">
                  <a:moveTo>
                    <a:pt x="258961" y="0"/>
                  </a:moveTo>
                  <a:lnTo>
                    <a:pt x="258961" y="13561"/>
                  </a:lnTo>
                  <a:lnTo>
                    <a:pt x="257969" y="14993"/>
                  </a:lnTo>
                  <a:lnTo>
                    <a:pt x="256315" y="15949"/>
                  </a:lnTo>
                  <a:lnTo>
                    <a:pt x="254220" y="16586"/>
                  </a:lnTo>
                  <a:lnTo>
                    <a:pt x="252824" y="18003"/>
                  </a:lnTo>
                  <a:lnTo>
                    <a:pt x="251272" y="22222"/>
                  </a:lnTo>
                  <a:lnTo>
                    <a:pt x="249866" y="23744"/>
                  </a:lnTo>
                  <a:lnTo>
                    <a:pt x="245658" y="25436"/>
                  </a:lnTo>
                  <a:lnTo>
                    <a:pt x="244139" y="26879"/>
                  </a:lnTo>
                  <a:lnTo>
                    <a:pt x="236761" y="39099"/>
                  </a:lnTo>
                  <a:lnTo>
                    <a:pt x="228791" y="47744"/>
                  </a:lnTo>
                  <a:lnTo>
                    <a:pt x="220417" y="50985"/>
                  </a:lnTo>
                  <a:lnTo>
                    <a:pt x="211072" y="53418"/>
                  </a:lnTo>
                  <a:lnTo>
                    <a:pt x="167617" y="80416"/>
                  </a:lnTo>
                  <a:lnTo>
                    <a:pt x="124410" y="107158"/>
                  </a:lnTo>
                  <a:lnTo>
                    <a:pt x="106977" y="118732"/>
                  </a:lnTo>
                  <a:lnTo>
                    <a:pt x="64597" y="151641"/>
                  </a:lnTo>
                  <a:lnTo>
                    <a:pt x="28705" y="183011"/>
                  </a:lnTo>
                  <a:lnTo>
                    <a:pt x="21687" y="186510"/>
                  </a:lnTo>
                  <a:lnTo>
                    <a:pt x="15261" y="191373"/>
                  </a:lnTo>
                  <a:lnTo>
                    <a:pt x="0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40"/>
            <p:cNvSpPr/>
            <p:nvPr/>
          </p:nvSpPr>
          <p:spPr>
            <a:xfrm>
              <a:off x="1651992" y="4152305"/>
              <a:ext cx="321470" cy="232173"/>
            </a:xfrm>
            <a:custGeom>
              <a:avLst/>
              <a:gdLst/>
              <a:ahLst/>
              <a:cxnLst/>
              <a:rect l="0" t="0" r="0" b="0"/>
              <a:pathLst>
                <a:path w="321470" h="232173">
                  <a:moveTo>
                    <a:pt x="0" y="0"/>
                  </a:moveTo>
                  <a:lnTo>
                    <a:pt x="7689" y="0"/>
                  </a:lnTo>
                  <a:lnTo>
                    <a:pt x="8102" y="992"/>
                  </a:lnTo>
                  <a:lnTo>
                    <a:pt x="8562" y="4740"/>
                  </a:lnTo>
                  <a:lnTo>
                    <a:pt x="9677" y="6137"/>
                  </a:lnTo>
                  <a:lnTo>
                    <a:pt x="13561" y="7688"/>
                  </a:lnTo>
                  <a:lnTo>
                    <a:pt x="21326" y="8561"/>
                  </a:lnTo>
                  <a:lnTo>
                    <a:pt x="23147" y="9677"/>
                  </a:lnTo>
                  <a:lnTo>
                    <a:pt x="24361" y="11412"/>
                  </a:lnTo>
                  <a:lnTo>
                    <a:pt x="25171" y="13561"/>
                  </a:lnTo>
                  <a:lnTo>
                    <a:pt x="26702" y="14993"/>
                  </a:lnTo>
                  <a:lnTo>
                    <a:pt x="36290" y="19939"/>
                  </a:lnTo>
                  <a:lnTo>
                    <a:pt x="41926" y="23744"/>
                  </a:lnTo>
                  <a:lnTo>
                    <a:pt x="47738" y="25436"/>
                  </a:lnTo>
                  <a:lnTo>
                    <a:pt x="49685" y="26879"/>
                  </a:lnTo>
                  <a:lnTo>
                    <a:pt x="50983" y="28833"/>
                  </a:lnTo>
                  <a:lnTo>
                    <a:pt x="53417" y="33650"/>
                  </a:lnTo>
                  <a:lnTo>
                    <a:pt x="57806" y="39099"/>
                  </a:lnTo>
                  <a:lnTo>
                    <a:pt x="101104" y="74417"/>
                  </a:lnTo>
                  <a:lnTo>
                    <a:pt x="141292" y="101203"/>
                  </a:lnTo>
                  <a:lnTo>
                    <a:pt x="184951" y="136553"/>
                  </a:lnTo>
                  <a:lnTo>
                    <a:pt x="229542" y="169098"/>
                  </a:lnTo>
                  <a:lnTo>
                    <a:pt x="269917" y="196438"/>
                  </a:lnTo>
                  <a:lnTo>
                    <a:pt x="283705" y="202732"/>
                  </a:lnTo>
                  <a:lnTo>
                    <a:pt x="290794" y="205197"/>
                  </a:lnTo>
                  <a:lnTo>
                    <a:pt x="300364" y="211170"/>
                  </a:lnTo>
                  <a:lnTo>
                    <a:pt x="306467" y="212916"/>
                  </a:lnTo>
                  <a:lnTo>
                    <a:pt x="308491" y="214373"/>
                  </a:lnTo>
                  <a:lnTo>
                    <a:pt x="309840" y="216337"/>
                  </a:lnTo>
                  <a:lnTo>
                    <a:pt x="312006" y="221878"/>
                  </a:lnTo>
                  <a:lnTo>
                    <a:pt x="321469" y="2321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41"/>
            <p:cNvSpPr/>
            <p:nvPr/>
          </p:nvSpPr>
          <p:spPr>
            <a:xfrm>
              <a:off x="1544836" y="4214813"/>
              <a:ext cx="267892" cy="133946"/>
            </a:xfrm>
            <a:custGeom>
              <a:avLst/>
              <a:gdLst/>
              <a:ahLst/>
              <a:cxnLst/>
              <a:rect l="0" t="0" r="0" b="0"/>
              <a:pathLst>
                <a:path w="267892" h="133946">
                  <a:moveTo>
                    <a:pt x="0" y="0"/>
                  </a:moveTo>
                  <a:lnTo>
                    <a:pt x="13302" y="0"/>
                  </a:lnTo>
                  <a:lnTo>
                    <a:pt x="18480" y="2645"/>
                  </a:lnTo>
                  <a:lnTo>
                    <a:pt x="25148" y="7688"/>
                  </a:lnTo>
                  <a:lnTo>
                    <a:pt x="39731" y="9676"/>
                  </a:lnTo>
                  <a:lnTo>
                    <a:pt x="53195" y="15949"/>
                  </a:lnTo>
                  <a:lnTo>
                    <a:pt x="56299" y="16585"/>
                  </a:lnTo>
                  <a:lnTo>
                    <a:pt x="65409" y="22222"/>
                  </a:lnTo>
                  <a:lnTo>
                    <a:pt x="105335" y="50625"/>
                  </a:lnTo>
                  <a:lnTo>
                    <a:pt x="145300" y="68462"/>
                  </a:lnTo>
                  <a:lnTo>
                    <a:pt x="188715" y="92273"/>
                  </a:lnTo>
                  <a:lnTo>
                    <a:pt x="232334" y="116085"/>
                  </a:lnTo>
                  <a:lnTo>
                    <a:pt x="267891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SMARTInkShape-Group69"/>
          <p:cNvGrpSpPr/>
          <p:nvPr/>
        </p:nvGrpSpPr>
        <p:grpSpPr>
          <a:xfrm>
            <a:off x="3982641" y="4549027"/>
            <a:ext cx="303610" cy="379744"/>
            <a:chOff x="3982641" y="4549027"/>
            <a:chExt cx="303610" cy="379744"/>
          </a:xfrm>
        </p:grpSpPr>
        <p:sp>
          <p:nvSpPr>
            <p:cNvPr id="29" name="SMARTInkShape-242"/>
            <p:cNvSpPr/>
            <p:nvPr/>
          </p:nvSpPr>
          <p:spPr>
            <a:xfrm>
              <a:off x="4277320" y="4848820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0" y="0"/>
                  </a:moveTo>
                  <a:lnTo>
                    <a:pt x="893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43"/>
            <p:cNvSpPr/>
            <p:nvPr/>
          </p:nvSpPr>
          <p:spPr>
            <a:xfrm>
              <a:off x="3982641" y="4549027"/>
              <a:ext cx="303610" cy="379744"/>
            </a:xfrm>
            <a:custGeom>
              <a:avLst/>
              <a:gdLst/>
              <a:ahLst/>
              <a:cxnLst/>
              <a:rect l="0" t="0" r="0" b="0"/>
              <a:pathLst>
                <a:path w="303610" h="379744">
                  <a:moveTo>
                    <a:pt x="0" y="31903"/>
                  </a:moveTo>
                  <a:lnTo>
                    <a:pt x="0" y="36643"/>
                  </a:lnTo>
                  <a:lnTo>
                    <a:pt x="4740" y="49072"/>
                  </a:lnTo>
                  <a:lnTo>
                    <a:pt x="14239" y="64913"/>
                  </a:lnTo>
                  <a:lnTo>
                    <a:pt x="17778" y="79497"/>
                  </a:lnTo>
                  <a:lnTo>
                    <a:pt x="33243" y="110232"/>
                  </a:lnTo>
                  <a:lnTo>
                    <a:pt x="43724" y="151234"/>
                  </a:lnTo>
                  <a:lnTo>
                    <a:pt x="45366" y="168904"/>
                  </a:lnTo>
                  <a:lnTo>
                    <a:pt x="52726" y="204550"/>
                  </a:lnTo>
                  <a:lnTo>
                    <a:pt x="59640" y="246400"/>
                  </a:lnTo>
                  <a:lnTo>
                    <a:pt x="69407" y="290700"/>
                  </a:lnTo>
                  <a:lnTo>
                    <a:pt x="73482" y="308675"/>
                  </a:lnTo>
                  <a:lnTo>
                    <a:pt x="87256" y="351276"/>
                  </a:lnTo>
                  <a:lnTo>
                    <a:pt x="89382" y="358393"/>
                  </a:lnTo>
                  <a:lnTo>
                    <a:pt x="93634" y="364864"/>
                  </a:lnTo>
                  <a:lnTo>
                    <a:pt x="98831" y="368401"/>
                  </a:lnTo>
                  <a:lnTo>
                    <a:pt x="101606" y="369344"/>
                  </a:lnTo>
                  <a:lnTo>
                    <a:pt x="103456" y="370965"/>
                  </a:lnTo>
                  <a:lnTo>
                    <a:pt x="106668" y="378754"/>
                  </a:lnTo>
                  <a:lnTo>
                    <a:pt x="109585" y="379535"/>
                  </a:lnTo>
                  <a:lnTo>
                    <a:pt x="111752" y="379743"/>
                  </a:lnTo>
                  <a:lnTo>
                    <a:pt x="116806" y="377329"/>
                  </a:lnTo>
                  <a:lnTo>
                    <a:pt x="119542" y="375296"/>
                  </a:lnTo>
                  <a:lnTo>
                    <a:pt x="122583" y="370392"/>
                  </a:lnTo>
                  <a:lnTo>
                    <a:pt x="124926" y="364905"/>
                  </a:lnTo>
                  <a:lnTo>
                    <a:pt x="151854" y="325793"/>
                  </a:lnTo>
                  <a:lnTo>
                    <a:pt x="172643" y="284864"/>
                  </a:lnTo>
                  <a:lnTo>
                    <a:pt x="190500" y="244447"/>
                  </a:lnTo>
                  <a:lnTo>
                    <a:pt x="212450" y="203980"/>
                  </a:lnTo>
                  <a:lnTo>
                    <a:pt x="228950" y="165982"/>
                  </a:lnTo>
                  <a:lnTo>
                    <a:pt x="244046" y="128775"/>
                  </a:lnTo>
                  <a:lnTo>
                    <a:pt x="261934" y="88861"/>
                  </a:lnTo>
                  <a:lnTo>
                    <a:pt x="272850" y="64725"/>
                  </a:lnTo>
                  <a:lnTo>
                    <a:pt x="276636" y="47801"/>
                  </a:lnTo>
                  <a:lnTo>
                    <a:pt x="283601" y="36062"/>
                  </a:lnTo>
                  <a:lnTo>
                    <a:pt x="290956" y="26300"/>
                  </a:lnTo>
                  <a:lnTo>
                    <a:pt x="296590" y="14112"/>
                  </a:lnTo>
                  <a:lnTo>
                    <a:pt x="303487" y="5270"/>
                  </a:lnTo>
                  <a:lnTo>
                    <a:pt x="303585" y="0"/>
                  </a:lnTo>
                  <a:lnTo>
                    <a:pt x="303609" y="229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SMARTInkShape-Group70"/>
          <p:cNvGrpSpPr/>
          <p:nvPr/>
        </p:nvGrpSpPr>
        <p:grpSpPr>
          <a:xfrm>
            <a:off x="5277445" y="4098727"/>
            <a:ext cx="2080608" cy="1089422"/>
            <a:chOff x="5277445" y="4098727"/>
            <a:chExt cx="2080608" cy="1089422"/>
          </a:xfrm>
        </p:grpSpPr>
        <p:sp>
          <p:nvSpPr>
            <p:cNvPr id="32" name="SMARTInkShape-244"/>
            <p:cNvSpPr/>
            <p:nvPr/>
          </p:nvSpPr>
          <p:spPr>
            <a:xfrm>
              <a:off x="5313164" y="4098727"/>
              <a:ext cx="2044889" cy="1089422"/>
            </a:xfrm>
            <a:custGeom>
              <a:avLst/>
              <a:gdLst/>
              <a:ahLst/>
              <a:cxnLst/>
              <a:rect l="0" t="0" r="0" b="0"/>
              <a:pathLst>
                <a:path w="2044889" h="1089422">
                  <a:moveTo>
                    <a:pt x="0" y="0"/>
                  </a:moveTo>
                  <a:lnTo>
                    <a:pt x="4740" y="4740"/>
                  </a:lnTo>
                  <a:lnTo>
                    <a:pt x="12359" y="7067"/>
                  </a:lnTo>
                  <a:lnTo>
                    <a:pt x="21368" y="9094"/>
                  </a:lnTo>
                  <a:lnTo>
                    <a:pt x="33010" y="14821"/>
                  </a:lnTo>
                  <a:lnTo>
                    <a:pt x="77517" y="17740"/>
                  </a:lnTo>
                  <a:lnTo>
                    <a:pt x="120062" y="25955"/>
                  </a:lnTo>
                  <a:lnTo>
                    <a:pt x="149944" y="29269"/>
                  </a:lnTo>
                  <a:lnTo>
                    <a:pt x="171759" y="33808"/>
                  </a:lnTo>
                  <a:lnTo>
                    <a:pt x="214588" y="35466"/>
                  </a:lnTo>
                  <a:lnTo>
                    <a:pt x="258997" y="40426"/>
                  </a:lnTo>
                  <a:lnTo>
                    <a:pt x="295679" y="44806"/>
                  </a:lnTo>
                  <a:lnTo>
                    <a:pt x="337468" y="51551"/>
                  </a:lnTo>
                  <a:lnTo>
                    <a:pt x="379420" y="53177"/>
                  </a:lnTo>
                  <a:lnTo>
                    <a:pt x="418795" y="54491"/>
                  </a:lnTo>
                  <a:lnTo>
                    <a:pt x="455236" y="60630"/>
                  </a:lnTo>
                  <a:lnTo>
                    <a:pt x="495838" y="62136"/>
                  </a:lnTo>
                  <a:lnTo>
                    <a:pt x="535939" y="68571"/>
                  </a:lnTo>
                  <a:lnTo>
                    <a:pt x="578403" y="70871"/>
                  </a:lnTo>
                  <a:lnTo>
                    <a:pt x="615749" y="71325"/>
                  </a:lnTo>
                  <a:lnTo>
                    <a:pt x="652780" y="71415"/>
                  </a:lnTo>
                  <a:lnTo>
                    <a:pt x="694638" y="74078"/>
                  </a:lnTo>
                  <a:lnTo>
                    <a:pt x="731864" y="79125"/>
                  </a:lnTo>
                  <a:lnTo>
                    <a:pt x="774017" y="80121"/>
                  </a:lnTo>
                  <a:lnTo>
                    <a:pt x="812035" y="80318"/>
                  </a:lnTo>
                  <a:lnTo>
                    <a:pt x="852949" y="80357"/>
                  </a:lnTo>
                  <a:lnTo>
                    <a:pt x="892119" y="80365"/>
                  </a:lnTo>
                  <a:lnTo>
                    <a:pt x="928520" y="77721"/>
                  </a:lnTo>
                  <a:lnTo>
                    <a:pt x="964373" y="72678"/>
                  </a:lnTo>
                  <a:lnTo>
                    <a:pt x="1001110" y="71682"/>
                  </a:lnTo>
                  <a:lnTo>
                    <a:pt x="1042910" y="71486"/>
                  </a:lnTo>
                  <a:lnTo>
                    <a:pt x="1071010" y="68805"/>
                  </a:lnTo>
                  <a:lnTo>
                    <a:pt x="1107172" y="63751"/>
                  </a:lnTo>
                  <a:lnTo>
                    <a:pt x="1142978" y="62753"/>
                  </a:lnTo>
                  <a:lnTo>
                    <a:pt x="1178714" y="59910"/>
                  </a:lnTo>
                  <a:lnTo>
                    <a:pt x="1214436" y="54828"/>
                  </a:lnTo>
                  <a:lnTo>
                    <a:pt x="1250156" y="53825"/>
                  </a:lnTo>
                  <a:lnTo>
                    <a:pt x="1285875" y="53627"/>
                  </a:lnTo>
                  <a:lnTo>
                    <a:pt x="1312664" y="50946"/>
                  </a:lnTo>
                  <a:lnTo>
                    <a:pt x="1357313" y="45477"/>
                  </a:lnTo>
                  <a:lnTo>
                    <a:pt x="1390385" y="42166"/>
                  </a:lnTo>
                  <a:lnTo>
                    <a:pt x="1412753" y="37629"/>
                  </a:lnTo>
                  <a:lnTo>
                    <a:pt x="1455784" y="35970"/>
                  </a:lnTo>
                  <a:lnTo>
                    <a:pt x="1500220" y="35752"/>
                  </a:lnTo>
                  <a:lnTo>
                    <a:pt x="1537773" y="28655"/>
                  </a:lnTo>
                  <a:lnTo>
                    <a:pt x="1579808" y="27034"/>
                  </a:lnTo>
                  <a:lnTo>
                    <a:pt x="1617547" y="26821"/>
                  </a:lnTo>
                  <a:lnTo>
                    <a:pt x="1658444" y="26793"/>
                  </a:lnTo>
                  <a:lnTo>
                    <a:pt x="1671727" y="25798"/>
                  </a:lnTo>
                  <a:lnTo>
                    <a:pt x="1714435" y="18411"/>
                  </a:lnTo>
                  <a:lnTo>
                    <a:pt x="1754020" y="17881"/>
                  </a:lnTo>
                  <a:lnTo>
                    <a:pt x="1797701" y="17860"/>
                  </a:lnTo>
                  <a:lnTo>
                    <a:pt x="1839499" y="17859"/>
                  </a:lnTo>
                  <a:lnTo>
                    <a:pt x="1846678" y="17859"/>
                  </a:lnTo>
                  <a:lnTo>
                    <a:pt x="1855225" y="23996"/>
                  </a:lnTo>
                  <a:lnTo>
                    <a:pt x="1864650" y="26420"/>
                  </a:lnTo>
                  <a:lnTo>
                    <a:pt x="1865201" y="27536"/>
                  </a:lnTo>
                  <a:lnTo>
                    <a:pt x="1865815" y="31420"/>
                  </a:lnTo>
                  <a:lnTo>
                    <a:pt x="1868733" y="36454"/>
                  </a:lnTo>
                  <a:lnTo>
                    <a:pt x="1873950" y="43029"/>
                  </a:lnTo>
                  <a:lnTo>
                    <a:pt x="1874981" y="51457"/>
                  </a:lnTo>
                  <a:lnTo>
                    <a:pt x="1875233" y="95011"/>
                  </a:lnTo>
                  <a:lnTo>
                    <a:pt x="1876227" y="120217"/>
                  </a:lnTo>
                  <a:lnTo>
                    <a:pt x="1882924" y="148980"/>
                  </a:lnTo>
                  <a:lnTo>
                    <a:pt x="1880967" y="158156"/>
                  </a:lnTo>
                  <a:lnTo>
                    <a:pt x="1877782" y="166533"/>
                  </a:lnTo>
                  <a:lnTo>
                    <a:pt x="1875458" y="205814"/>
                  </a:lnTo>
                  <a:lnTo>
                    <a:pt x="1875248" y="249882"/>
                  </a:lnTo>
                  <a:lnTo>
                    <a:pt x="1875236" y="292804"/>
                  </a:lnTo>
                  <a:lnTo>
                    <a:pt x="1875234" y="331327"/>
                  </a:lnTo>
                  <a:lnTo>
                    <a:pt x="1875234" y="375169"/>
                  </a:lnTo>
                  <a:lnTo>
                    <a:pt x="1877881" y="412643"/>
                  </a:lnTo>
                  <a:lnTo>
                    <a:pt x="1883337" y="455661"/>
                  </a:lnTo>
                  <a:lnTo>
                    <a:pt x="1884055" y="500095"/>
                  </a:lnTo>
                  <a:lnTo>
                    <a:pt x="1891218" y="537647"/>
                  </a:lnTo>
                  <a:lnTo>
                    <a:pt x="1898983" y="580675"/>
                  </a:lnTo>
                  <a:lnTo>
                    <a:pt x="1906364" y="625110"/>
                  </a:lnTo>
                  <a:lnTo>
                    <a:pt x="1912995" y="669730"/>
                  </a:lnTo>
                  <a:lnTo>
                    <a:pt x="1919968" y="708239"/>
                  </a:lnTo>
                  <a:lnTo>
                    <a:pt x="1932192" y="750462"/>
                  </a:lnTo>
                  <a:lnTo>
                    <a:pt x="1944079" y="792144"/>
                  </a:lnTo>
                  <a:lnTo>
                    <a:pt x="1948549" y="811832"/>
                  </a:lnTo>
                  <a:lnTo>
                    <a:pt x="1964696" y="855320"/>
                  </a:lnTo>
                  <a:lnTo>
                    <a:pt x="1985377" y="898809"/>
                  </a:lnTo>
                  <a:lnTo>
                    <a:pt x="1997606" y="926026"/>
                  </a:lnTo>
                  <a:lnTo>
                    <a:pt x="2004468" y="944808"/>
                  </a:lnTo>
                  <a:lnTo>
                    <a:pt x="2018274" y="963785"/>
                  </a:lnTo>
                  <a:lnTo>
                    <a:pt x="2032022" y="979206"/>
                  </a:lnTo>
                  <a:lnTo>
                    <a:pt x="2037835" y="991179"/>
                  </a:lnTo>
                  <a:lnTo>
                    <a:pt x="2041759" y="997141"/>
                  </a:lnTo>
                  <a:lnTo>
                    <a:pt x="2043968" y="1006075"/>
                  </a:lnTo>
                  <a:lnTo>
                    <a:pt x="2044888" y="1022570"/>
                  </a:lnTo>
                  <a:lnTo>
                    <a:pt x="2043899" y="1024018"/>
                  </a:lnTo>
                  <a:lnTo>
                    <a:pt x="2042247" y="1024983"/>
                  </a:lnTo>
                  <a:lnTo>
                    <a:pt x="2035804" y="1026659"/>
                  </a:lnTo>
                  <a:lnTo>
                    <a:pt x="2014730" y="1026911"/>
                  </a:lnTo>
                  <a:lnTo>
                    <a:pt x="2009001" y="1024266"/>
                  </a:lnTo>
                  <a:lnTo>
                    <a:pt x="2006084" y="1022172"/>
                  </a:lnTo>
                  <a:lnTo>
                    <a:pt x="1992499" y="1019225"/>
                  </a:lnTo>
                  <a:lnTo>
                    <a:pt x="1947917" y="1017994"/>
                  </a:lnTo>
                  <a:lnTo>
                    <a:pt x="1915978" y="1016992"/>
                  </a:lnTo>
                  <a:lnTo>
                    <a:pt x="1887243" y="1009882"/>
                  </a:lnTo>
                  <a:lnTo>
                    <a:pt x="1845632" y="1009102"/>
                  </a:lnTo>
                  <a:lnTo>
                    <a:pt x="1801688" y="1009059"/>
                  </a:lnTo>
                  <a:lnTo>
                    <a:pt x="1785992" y="1010048"/>
                  </a:lnTo>
                  <a:lnTo>
                    <a:pt x="1746516" y="1017157"/>
                  </a:lnTo>
                  <a:lnTo>
                    <a:pt x="1705083" y="1017875"/>
                  </a:lnTo>
                  <a:lnTo>
                    <a:pt x="1663503" y="1017969"/>
                  </a:lnTo>
                  <a:lnTo>
                    <a:pt x="1623375" y="1018974"/>
                  </a:lnTo>
                  <a:lnTo>
                    <a:pt x="1582251" y="1025052"/>
                  </a:lnTo>
                  <a:lnTo>
                    <a:pt x="1545172" y="1026545"/>
                  </a:lnTo>
                  <a:lnTo>
                    <a:pt x="1509184" y="1032978"/>
                  </a:lnTo>
                  <a:lnTo>
                    <a:pt x="1473412" y="1035277"/>
                  </a:lnTo>
                  <a:lnTo>
                    <a:pt x="1432942" y="1040472"/>
                  </a:lnTo>
                  <a:lnTo>
                    <a:pt x="1392867" y="1043923"/>
                  </a:lnTo>
                  <a:lnTo>
                    <a:pt x="1350408" y="1047251"/>
                  </a:lnTo>
                  <a:lnTo>
                    <a:pt x="1308323" y="1052428"/>
                  </a:lnTo>
                  <a:lnTo>
                    <a:pt x="1268922" y="1054443"/>
                  </a:lnTo>
                  <a:lnTo>
                    <a:pt x="1229830" y="1060721"/>
                  </a:lnTo>
                  <a:lnTo>
                    <a:pt x="1195846" y="1062066"/>
                  </a:lnTo>
                  <a:lnTo>
                    <a:pt x="1153549" y="1067261"/>
                  </a:lnTo>
                  <a:lnTo>
                    <a:pt x="1109401" y="1070713"/>
                  </a:lnTo>
                  <a:lnTo>
                    <a:pt x="1065109" y="1071395"/>
                  </a:lnTo>
                  <a:lnTo>
                    <a:pt x="1027404" y="1076270"/>
                  </a:lnTo>
                  <a:lnTo>
                    <a:pt x="984163" y="1079658"/>
                  </a:lnTo>
                  <a:lnTo>
                    <a:pt x="940050" y="1080327"/>
                  </a:lnTo>
                  <a:lnTo>
                    <a:pt x="897638" y="1085200"/>
                  </a:lnTo>
                  <a:lnTo>
                    <a:pt x="862823" y="1088170"/>
                  </a:lnTo>
                  <a:lnTo>
                    <a:pt x="821640" y="1089174"/>
                  </a:lnTo>
                  <a:lnTo>
                    <a:pt x="778963" y="1089373"/>
                  </a:lnTo>
                  <a:lnTo>
                    <a:pt x="736834" y="1089411"/>
                  </a:lnTo>
                  <a:lnTo>
                    <a:pt x="696432" y="1089420"/>
                  </a:lnTo>
                  <a:lnTo>
                    <a:pt x="653909" y="1089421"/>
                  </a:lnTo>
                  <a:lnTo>
                    <a:pt x="611811" y="1089421"/>
                  </a:lnTo>
                  <a:lnTo>
                    <a:pt x="572407" y="1089421"/>
                  </a:lnTo>
                  <a:lnTo>
                    <a:pt x="535960" y="1086776"/>
                  </a:lnTo>
                  <a:lnTo>
                    <a:pt x="500098" y="1081733"/>
                  </a:lnTo>
                  <a:lnTo>
                    <a:pt x="464351" y="1085881"/>
                  </a:lnTo>
                  <a:lnTo>
                    <a:pt x="428626" y="1081851"/>
                  </a:lnTo>
                  <a:lnTo>
                    <a:pt x="392907" y="1080760"/>
                  </a:lnTo>
                  <a:lnTo>
                    <a:pt x="357188" y="1080544"/>
                  </a:lnTo>
                  <a:lnTo>
                    <a:pt x="317280" y="1080499"/>
                  </a:lnTo>
                  <a:lnTo>
                    <a:pt x="278914" y="1080493"/>
                  </a:lnTo>
                  <a:lnTo>
                    <a:pt x="241194" y="1080492"/>
                  </a:lnTo>
                  <a:lnTo>
                    <a:pt x="196633" y="1080492"/>
                  </a:lnTo>
                  <a:lnTo>
                    <a:pt x="154792" y="1080492"/>
                  </a:lnTo>
                  <a:lnTo>
                    <a:pt x="119725" y="1087560"/>
                  </a:lnTo>
                  <a:lnTo>
                    <a:pt x="89297" y="10894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45"/>
            <p:cNvSpPr/>
            <p:nvPr/>
          </p:nvSpPr>
          <p:spPr>
            <a:xfrm>
              <a:off x="5277445" y="4125516"/>
              <a:ext cx="35710" cy="991196"/>
            </a:xfrm>
            <a:custGeom>
              <a:avLst/>
              <a:gdLst/>
              <a:ahLst/>
              <a:cxnLst/>
              <a:rect l="0" t="0" r="0" b="0"/>
              <a:pathLst>
                <a:path w="35710" h="991196">
                  <a:moveTo>
                    <a:pt x="8930" y="0"/>
                  </a:moveTo>
                  <a:lnTo>
                    <a:pt x="8930" y="20990"/>
                  </a:lnTo>
                  <a:lnTo>
                    <a:pt x="11576" y="26858"/>
                  </a:lnTo>
                  <a:lnTo>
                    <a:pt x="13670" y="29811"/>
                  </a:lnTo>
                  <a:lnTo>
                    <a:pt x="16619" y="43449"/>
                  </a:lnTo>
                  <a:lnTo>
                    <a:pt x="18607" y="59698"/>
                  </a:lnTo>
                  <a:lnTo>
                    <a:pt x="25516" y="81993"/>
                  </a:lnTo>
                  <a:lnTo>
                    <a:pt x="29386" y="125195"/>
                  </a:lnTo>
                  <a:lnTo>
                    <a:pt x="33842" y="142928"/>
                  </a:lnTo>
                  <a:lnTo>
                    <a:pt x="35609" y="184550"/>
                  </a:lnTo>
                  <a:lnTo>
                    <a:pt x="35709" y="227954"/>
                  </a:lnTo>
                  <a:lnTo>
                    <a:pt x="33072" y="268511"/>
                  </a:lnTo>
                  <a:lnTo>
                    <a:pt x="27616" y="312620"/>
                  </a:lnTo>
                  <a:lnTo>
                    <a:pt x="26898" y="357198"/>
                  </a:lnTo>
                  <a:lnTo>
                    <a:pt x="26811" y="399045"/>
                  </a:lnTo>
                  <a:lnTo>
                    <a:pt x="24148" y="437003"/>
                  </a:lnTo>
                  <a:lnTo>
                    <a:pt x="19102" y="477905"/>
                  </a:lnTo>
                  <a:lnTo>
                    <a:pt x="18228" y="512459"/>
                  </a:lnTo>
                  <a:lnTo>
                    <a:pt x="17933" y="553553"/>
                  </a:lnTo>
                  <a:lnTo>
                    <a:pt x="17881" y="587239"/>
                  </a:lnTo>
                  <a:lnTo>
                    <a:pt x="17864" y="631531"/>
                  </a:lnTo>
                  <a:lnTo>
                    <a:pt x="17861" y="673978"/>
                  </a:lnTo>
                  <a:lnTo>
                    <a:pt x="13120" y="708799"/>
                  </a:lnTo>
                  <a:lnTo>
                    <a:pt x="10172" y="744252"/>
                  </a:lnTo>
                  <a:lnTo>
                    <a:pt x="9175" y="785651"/>
                  </a:lnTo>
                  <a:lnTo>
                    <a:pt x="8978" y="828371"/>
                  </a:lnTo>
                  <a:lnTo>
                    <a:pt x="8940" y="865767"/>
                  </a:lnTo>
                  <a:lnTo>
                    <a:pt x="7940" y="901817"/>
                  </a:lnTo>
                  <a:lnTo>
                    <a:pt x="1242" y="941795"/>
                  </a:lnTo>
                  <a:lnTo>
                    <a:pt x="0" y="9911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SMARTInkShape-246"/>
          <p:cNvSpPr/>
          <p:nvPr/>
        </p:nvSpPr>
        <p:spPr>
          <a:xfrm>
            <a:off x="5348883" y="4214813"/>
            <a:ext cx="500063" cy="285750"/>
          </a:xfrm>
          <a:custGeom>
            <a:avLst/>
            <a:gdLst/>
            <a:ahLst/>
            <a:cxnLst/>
            <a:rect l="0" t="0" r="0" b="0"/>
            <a:pathLst>
              <a:path w="500063" h="285750">
                <a:moveTo>
                  <a:pt x="0" y="187523"/>
                </a:moveTo>
                <a:lnTo>
                  <a:pt x="4740" y="187523"/>
                </a:lnTo>
                <a:lnTo>
                  <a:pt x="6137" y="188515"/>
                </a:lnTo>
                <a:lnTo>
                  <a:pt x="7068" y="190169"/>
                </a:lnTo>
                <a:lnTo>
                  <a:pt x="8561" y="195212"/>
                </a:lnTo>
                <a:lnTo>
                  <a:pt x="11412" y="195901"/>
                </a:lnTo>
                <a:lnTo>
                  <a:pt x="21326" y="196344"/>
                </a:lnTo>
                <a:lnTo>
                  <a:pt x="23147" y="197372"/>
                </a:lnTo>
                <a:lnTo>
                  <a:pt x="24360" y="199050"/>
                </a:lnTo>
                <a:lnTo>
                  <a:pt x="25170" y="201161"/>
                </a:lnTo>
                <a:lnTo>
                  <a:pt x="26702" y="202568"/>
                </a:lnTo>
                <a:lnTo>
                  <a:pt x="31050" y="204132"/>
                </a:lnTo>
                <a:lnTo>
                  <a:pt x="50677" y="206301"/>
                </a:lnTo>
                <a:lnTo>
                  <a:pt x="60546" y="211497"/>
                </a:lnTo>
                <a:lnTo>
                  <a:pt x="105131" y="214263"/>
                </a:lnTo>
                <a:lnTo>
                  <a:pt x="113201" y="215282"/>
                </a:lnTo>
                <a:lnTo>
                  <a:pt x="140302" y="221998"/>
                </a:lnTo>
                <a:lnTo>
                  <a:pt x="184925" y="223210"/>
                </a:lnTo>
                <a:lnTo>
                  <a:pt x="218138" y="224232"/>
                </a:lnTo>
                <a:lnTo>
                  <a:pt x="253082" y="231344"/>
                </a:lnTo>
                <a:lnTo>
                  <a:pt x="288733" y="233091"/>
                </a:lnTo>
                <a:lnTo>
                  <a:pt x="323330" y="240545"/>
                </a:lnTo>
                <a:lnTo>
                  <a:pt x="363030" y="242072"/>
                </a:lnTo>
                <a:lnTo>
                  <a:pt x="406688" y="255922"/>
                </a:lnTo>
                <a:lnTo>
                  <a:pt x="419478" y="258360"/>
                </a:lnTo>
                <a:lnTo>
                  <a:pt x="426544" y="259686"/>
                </a:lnTo>
                <a:lnTo>
                  <a:pt x="445464" y="267039"/>
                </a:lnTo>
                <a:lnTo>
                  <a:pt x="450330" y="267512"/>
                </a:lnTo>
                <a:lnTo>
                  <a:pt x="455801" y="270367"/>
                </a:lnTo>
                <a:lnTo>
                  <a:pt x="462656" y="275545"/>
                </a:lnTo>
                <a:lnTo>
                  <a:pt x="468584" y="276442"/>
                </a:lnTo>
                <a:lnTo>
                  <a:pt x="470147" y="277560"/>
                </a:lnTo>
                <a:lnTo>
                  <a:pt x="471189" y="279298"/>
                </a:lnTo>
                <a:lnTo>
                  <a:pt x="472862" y="284475"/>
                </a:lnTo>
                <a:lnTo>
                  <a:pt x="475737" y="285183"/>
                </a:lnTo>
                <a:lnTo>
                  <a:pt x="486941" y="285749"/>
                </a:lnTo>
                <a:lnTo>
                  <a:pt x="488338" y="284757"/>
                </a:lnTo>
                <a:lnTo>
                  <a:pt x="489269" y="283104"/>
                </a:lnTo>
                <a:lnTo>
                  <a:pt x="490887" y="276655"/>
                </a:lnTo>
                <a:lnTo>
                  <a:pt x="491130" y="260320"/>
                </a:lnTo>
                <a:lnTo>
                  <a:pt x="497269" y="252100"/>
                </a:lnTo>
                <a:lnTo>
                  <a:pt x="499234" y="243809"/>
                </a:lnTo>
                <a:lnTo>
                  <a:pt x="500058" y="202735"/>
                </a:lnTo>
                <a:lnTo>
                  <a:pt x="500061" y="185787"/>
                </a:lnTo>
                <a:lnTo>
                  <a:pt x="497416" y="179145"/>
                </a:lnTo>
                <a:lnTo>
                  <a:pt x="495322" y="175984"/>
                </a:lnTo>
                <a:lnTo>
                  <a:pt x="492374" y="162055"/>
                </a:lnTo>
                <a:lnTo>
                  <a:pt x="491154" y="119964"/>
                </a:lnTo>
                <a:lnTo>
                  <a:pt x="490141" y="86160"/>
                </a:lnTo>
                <a:lnTo>
                  <a:pt x="483445" y="68831"/>
                </a:lnTo>
                <a:lnTo>
                  <a:pt x="482235" y="41681"/>
                </a:lnTo>
                <a:lnTo>
                  <a:pt x="484863" y="35723"/>
                </a:lnTo>
                <a:lnTo>
                  <a:pt x="488346" y="29767"/>
                </a:lnTo>
                <a:lnTo>
                  <a:pt x="490766" y="19623"/>
                </a:lnTo>
                <a:lnTo>
                  <a:pt x="491100" y="5584"/>
                </a:lnTo>
                <a:lnTo>
                  <a:pt x="492103" y="3723"/>
                </a:lnTo>
                <a:lnTo>
                  <a:pt x="500062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Shape-247"/>
          <p:cNvSpPr/>
          <p:nvPr/>
        </p:nvSpPr>
        <p:spPr>
          <a:xfrm>
            <a:off x="6420445" y="6813352"/>
            <a:ext cx="80369" cy="35719"/>
          </a:xfrm>
          <a:custGeom>
            <a:avLst/>
            <a:gdLst/>
            <a:ahLst/>
            <a:cxnLst/>
            <a:rect l="0" t="0" r="0" b="0"/>
            <a:pathLst>
              <a:path w="80369" h="35719">
                <a:moveTo>
                  <a:pt x="0" y="0"/>
                </a:moveTo>
                <a:lnTo>
                  <a:pt x="4741" y="4740"/>
                </a:lnTo>
                <a:lnTo>
                  <a:pt x="12359" y="7067"/>
                </a:lnTo>
                <a:lnTo>
                  <a:pt x="21368" y="9094"/>
                </a:lnTo>
                <a:lnTo>
                  <a:pt x="33011" y="14820"/>
                </a:lnTo>
                <a:lnTo>
                  <a:pt x="46602" y="17951"/>
                </a:lnTo>
                <a:lnTo>
                  <a:pt x="48928" y="19905"/>
                </a:lnTo>
                <a:lnTo>
                  <a:pt x="57400" y="30169"/>
                </a:lnTo>
                <a:lnTo>
                  <a:pt x="62884" y="33252"/>
                </a:lnTo>
                <a:lnTo>
                  <a:pt x="80368" y="3571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SMARTInkShape-Group73"/>
          <p:cNvGrpSpPr/>
          <p:nvPr/>
        </p:nvGrpSpPr>
        <p:grpSpPr>
          <a:xfrm>
            <a:off x="5384602" y="4304109"/>
            <a:ext cx="1785938" cy="714376"/>
            <a:chOff x="5384602" y="4304109"/>
            <a:chExt cx="1785938" cy="714376"/>
          </a:xfrm>
        </p:grpSpPr>
        <p:sp>
          <p:nvSpPr>
            <p:cNvPr id="37" name="SMARTInkShape-248"/>
            <p:cNvSpPr/>
            <p:nvPr/>
          </p:nvSpPr>
          <p:spPr>
            <a:xfrm>
              <a:off x="5429250" y="4982766"/>
              <a:ext cx="1741290" cy="35719"/>
            </a:xfrm>
            <a:custGeom>
              <a:avLst/>
              <a:gdLst/>
              <a:ahLst/>
              <a:cxnLst/>
              <a:rect l="0" t="0" r="0" b="0"/>
              <a:pathLst>
                <a:path w="1741290" h="35719">
                  <a:moveTo>
                    <a:pt x="0" y="35718"/>
                  </a:moveTo>
                  <a:lnTo>
                    <a:pt x="43449" y="35718"/>
                  </a:lnTo>
                  <a:lnTo>
                    <a:pt x="83448" y="35718"/>
                  </a:lnTo>
                  <a:lnTo>
                    <a:pt x="125021" y="35718"/>
                  </a:lnTo>
                  <a:lnTo>
                    <a:pt x="167803" y="35718"/>
                  </a:lnTo>
                  <a:lnTo>
                    <a:pt x="206314" y="35718"/>
                  </a:lnTo>
                  <a:lnTo>
                    <a:pt x="250154" y="35718"/>
                  </a:lnTo>
                  <a:lnTo>
                    <a:pt x="294696" y="28650"/>
                  </a:lnTo>
                  <a:lnTo>
                    <a:pt x="330402" y="27157"/>
                  </a:lnTo>
                  <a:lnTo>
                    <a:pt x="372255" y="26862"/>
                  </a:lnTo>
                  <a:lnTo>
                    <a:pt x="412860" y="26803"/>
                  </a:lnTo>
                  <a:lnTo>
                    <a:pt x="454064" y="26792"/>
                  </a:lnTo>
                  <a:lnTo>
                    <a:pt x="497995" y="20653"/>
                  </a:lnTo>
                  <a:lnTo>
                    <a:pt x="534066" y="18687"/>
                  </a:lnTo>
                  <a:lnTo>
                    <a:pt x="574740" y="18104"/>
                  </a:lnTo>
                  <a:lnTo>
                    <a:pt x="612368" y="16939"/>
                  </a:lnTo>
                  <a:lnTo>
                    <a:pt x="649645" y="11744"/>
                  </a:lnTo>
                  <a:lnTo>
                    <a:pt x="691668" y="9763"/>
                  </a:lnTo>
                  <a:lnTo>
                    <a:pt x="734547" y="9177"/>
                  </a:lnTo>
                  <a:lnTo>
                    <a:pt x="773819" y="9003"/>
                  </a:lnTo>
                  <a:lnTo>
                    <a:pt x="816435" y="8951"/>
                  </a:lnTo>
                  <a:lnTo>
                    <a:pt x="860480" y="7943"/>
                  </a:lnTo>
                  <a:lnTo>
                    <a:pt x="904950" y="2794"/>
                  </a:lnTo>
                  <a:lnTo>
                    <a:pt x="934674" y="1242"/>
                  </a:lnTo>
                  <a:lnTo>
                    <a:pt x="967067" y="3198"/>
                  </a:lnTo>
                  <a:lnTo>
                    <a:pt x="1000315" y="5389"/>
                  </a:lnTo>
                  <a:lnTo>
                    <a:pt x="1031629" y="3056"/>
                  </a:lnTo>
                  <a:lnTo>
                    <a:pt x="1062082" y="1358"/>
                  </a:lnTo>
                  <a:lnTo>
                    <a:pt x="1092153" y="603"/>
                  </a:lnTo>
                  <a:lnTo>
                    <a:pt x="1122056" y="268"/>
                  </a:lnTo>
                  <a:lnTo>
                    <a:pt x="1151882" y="119"/>
                  </a:lnTo>
                  <a:lnTo>
                    <a:pt x="1181674" y="52"/>
                  </a:lnTo>
                  <a:lnTo>
                    <a:pt x="1211451" y="24"/>
                  </a:lnTo>
                  <a:lnTo>
                    <a:pt x="1243867" y="10"/>
                  </a:lnTo>
                  <a:lnTo>
                    <a:pt x="1277127" y="4"/>
                  </a:lnTo>
                  <a:lnTo>
                    <a:pt x="1308445" y="2"/>
                  </a:lnTo>
                  <a:lnTo>
                    <a:pt x="1338901" y="1"/>
                  </a:lnTo>
                  <a:lnTo>
                    <a:pt x="1368974" y="0"/>
                  </a:lnTo>
                  <a:lnTo>
                    <a:pt x="1398875" y="0"/>
                  </a:lnTo>
                  <a:lnTo>
                    <a:pt x="1428702" y="0"/>
                  </a:lnTo>
                  <a:lnTo>
                    <a:pt x="1470739" y="0"/>
                  </a:lnTo>
                  <a:lnTo>
                    <a:pt x="1510974" y="2645"/>
                  </a:lnTo>
                  <a:lnTo>
                    <a:pt x="1551670" y="4421"/>
                  </a:lnTo>
                  <a:lnTo>
                    <a:pt x="1586217" y="3956"/>
                  </a:lnTo>
                  <a:lnTo>
                    <a:pt x="1629298" y="7947"/>
                  </a:lnTo>
                  <a:lnTo>
                    <a:pt x="1667904" y="8735"/>
                  </a:lnTo>
                  <a:lnTo>
                    <a:pt x="1709107" y="8912"/>
                  </a:lnTo>
                  <a:lnTo>
                    <a:pt x="1741289" y="89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249"/>
            <p:cNvSpPr/>
            <p:nvPr/>
          </p:nvSpPr>
          <p:spPr>
            <a:xfrm>
              <a:off x="5402473" y="4795242"/>
              <a:ext cx="1723419" cy="44650"/>
            </a:xfrm>
            <a:custGeom>
              <a:avLst/>
              <a:gdLst/>
              <a:ahLst/>
              <a:cxnLst/>
              <a:rect l="0" t="0" r="0" b="0"/>
              <a:pathLst>
                <a:path w="1723419" h="44650">
                  <a:moveTo>
                    <a:pt x="17847" y="26789"/>
                  </a:moveTo>
                  <a:lnTo>
                    <a:pt x="5419" y="26789"/>
                  </a:lnTo>
                  <a:lnTo>
                    <a:pt x="3608" y="25797"/>
                  </a:lnTo>
                  <a:lnTo>
                    <a:pt x="2402" y="24144"/>
                  </a:lnTo>
                  <a:lnTo>
                    <a:pt x="129" y="18228"/>
                  </a:lnTo>
                  <a:lnTo>
                    <a:pt x="0" y="25580"/>
                  </a:lnTo>
                  <a:lnTo>
                    <a:pt x="989" y="25983"/>
                  </a:lnTo>
                  <a:lnTo>
                    <a:pt x="38898" y="27775"/>
                  </a:lnTo>
                  <a:lnTo>
                    <a:pt x="55666" y="33855"/>
                  </a:lnTo>
                  <a:lnTo>
                    <a:pt x="95360" y="35610"/>
                  </a:lnTo>
                  <a:lnTo>
                    <a:pt x="137909" y="35713"/>
                  </a:lnTo>
                  <a:lnTo>
                    <a:pt x="160908" y="36709"/>
                  </a:lnTo>
                  <a:lnTo>
                    <a:pt x="205310" y="43821"/>
                  </a:lnTo>
                  <a:lnTo>
                    <a:pt x="242453" y="44540"/>
                  </a:lnTo>
                  <a:lnTo>
                    <a:pt x="285918" y="44634"/>
                  </a:lnTo>
                  <a:lnTo>
                    <a:pt x="321492" y="44646"/>
                  </a:lnTo>
                  <a:lnTo>
                    <a:pt x="363319" y="44648"/>
                  </a:lnTo>
                  <a:lnTo>
                    <a:pt x="403920" y="44649"/>
                  </a:lnTo>
                  <a:lnTo>
                    <a:pt x="445122" y="44649"/>
                  </a:lnTo>
                  <a:lnTo>
                    <a:pt x="489053" y="44649"/>
                  </a:lnTo>
                  <a:lnTo>
                    <a:pt x="524132" y="44649"/>
                  </a:lnTo>
                  <a:lnTo>
                    <a:pt x="559662" y="44649"/>
                  </a:lnTo>
                  <a:lnTo>
                    <a:pt x="595324" y="44649"/>
                  </a:lnTo>
                  <a:lnTo>
                    <a:pt x="631026" y="44649"/>
                  </a:lnTo>
                  <a:lnTo>
                    <a:pt x="667732" y="43656"/>
                  </a:lnTo>
                  <a:lnTo>
                    <a:pt x="708594" y="38512"/>
                  </a:lnTo>
                  <a:lnTo>
                    <a:pt x="746278" y="36546"/>
                  </a:lnTo>
                  <a:lnTo>
                    <a:pt x="783571" y="35964"/>
                  </a:lnTo>
                  <a:lnTo>
                    <a:pt x="824607" y="35792"/>
                  </a:lnTo>
                  <a:lnTo>
                    <a:pt x="862342" y="35741"/>
                  </a:lnTo>
                  <a:lnTo>
                    <a:pt x="899650" y="34733"/>
                  </a:lnTo>
                  <a:lnTo>
                    <a:pt x="940691" y="29584"/>
                  </a:lnTo>
                  <a:lnTo>
                    <a:pt x="979420" y="27617"/>
                  </a:lnTo>
                  <a:lnTo>
                    <a:pt x="1021873" y="27035"/>
                  </a:lnTo>
                  <a:lnTo>
                    <a:pt x="1064879" y="25870"/>
                  </a:lnTo>
                  <a:lnTo>
                    <a:pt x="1104190" y="20674"/>
                  </a:lnTo>
                  <a:lnTo>
                    <a:pt x="1145823" y="18694"/>
                  </a:lnTo>
                  <a:lnTo>
                    <a:pt x="1184728" y="17115"/>
                  </a:lnTo>
                  <a:lnTo>
                    <a:pt x="1226242" y="11796"/>
                  </a:lnTo>
                  <a:lnTo>
                    <a:pt x="1264119" y="9779"/>
                  </a:lnTo>
                  <a:lnTo>
                    <a:pt x="1300477" y="9182"/>
                  </a:lnTo>
                  <a:lnTo>
                    <a:pt x="1336385" y="8012"/>
                  </a:lnTo>
                  <a:lnTo>
                    <a:pt x="1373152" y="2815"/>
                  </a:lnTo>
                  <a:lnTo>
                    <a:pt x="1413040" y="834"/>
                  </a:lnTo>
                  <a:lnTo>
                    <a:pt x="1456836" y="165"/>
                  </a:lnTo>
                  <a:lnTo>
                    <a:pt x="1498670" y="33"/>
                  </a:lnTo>
                  <a:lnTo>
                    <a:pt x="1541733" y="6"/>
                  </a:lnTo>
                  <a:lnTo>
                    <a:pt x="1584325" y="1"/>
                  </a:lnTo>
                  <a:lnTo>
                    <a:pt x="1623043" y="0"/>
                  </a:lnTo>
                  <a:lnTo>
                    <a:pt x="1666737" y="0"/>
                  </a:lnTo>
                  <a:lnTo>
                    <a:pt x="1711161" y="0"/>
                  </a:lnTo>
                  <a:lnTo>
                    <a:pt x="172341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250"/>
            <p:cNvSpPr/>
            <p:nvPr/>
          </p:nvSpPr>
          <p:spPr>
            <a:xfrm>
              <a:off x="5384602" y="4611504"/>
              <a:ext cx="1562696" cy="31935"/>
            </a:xfrm>
            <a:custGeom>
              <a:avLst/>
              <a:gdLst/>
              <a:ahLst/>
              <a:cxnLst/>
              <a:rect l="0" t="0" r="0" b="0"/>
              <a:pathLst>
                <a:path w="1562696" h="31935">
                  <a:moveTo>
                    <a:pt x="0" y="31934"/>
                  </a:moveTo>
                  <a:lnTo>
                    <a:pt x="4740" y="31934"/>
                  </a:lnTo>
                  <a:lnTo>
                    <a:pt x="6136" y="30941"/>
                  </a:lnTo>
                  <a:lnTo>
                    <a:pt x="7068" y="29288"/>
                  </a:lnTo>
                  <a:lnTo>
                    <a:pt x="7688" y="27193"/>
                  </a:lnTo>
                  <a:lnTo>
                    <a:pt x="9094" y="25797"/>
                  </a:lnTo>
                  <a:lnTo>
                    <a:pt x="13302" y="24245"/>
                  </a:lnTo>
                  <a:lnTo>
                    <a:pt x="56558" y="23007"/>
                  </a:lnTo>
                  <a:lnTo>
                    <a:pt x="74598" y="22012"/>
                  </a:lnTo>
                  <a:lnTo>
                    <a:pt x="91906" y="15316"/>
                  </a:lnTo>
                  <a:lnTo>
                    <a:pt x="135303" y="14106"/>
                  </a:lnTo>
                  <a:lnTo>
                    <a:pt x="155637" y="13089"/>
                  </a:lnTo>
                  <a:lnTo>
                    <a:pt x="190575" y="5973"/>
                  </a:lnTo>
                  <a:lnTo>
                    <a:pt x="234822" y="5193"/>
                  </a:lnTo>
                  <a:lnTo>
                    <a:pt x="276177" y="5151"/>
                  </a:lnTo>
                  <a:lnTo>
                    <a:pt x="313826" y="5145"/>
                  </a:lnTo>
                  <a:lnTo>
                    <a:pt x="357357" y="5144"/>
                  </a:lnTo>
                  <a:lnTo>
                    <a:pt x="401858" y="5144"/>
                  </a:lnTo>
                  <a:lnTo>
                    <a:pt x="446487" y="5144"/>
                  </a:lnTo>
                  <a:lnTo>
                    <a:pt x="488340" y="5144"/>
                  </a:lnTo>
                  <a:lnTo>
                    <a:pt x="526300" y="2499"/>
                  </a:lnTo>
                  <a:lnTo>
                    <a:pt x="545458" y="0"/>
                  </a:lnTo>
                  <a:lnTo>
                    <a:pt x="590095" y="3834"/>
                  </a:lnTo>
                  <a:lnTo>
                    <a:pt x="632389" y="4886"/>
                  </a:lnTo>
                  <a:lnTo>
                    <a:pt x="676536" y="5093"/>
                  </a:lnTo>
                  <a:lnTo>
                    <a:pt x="711651" y="5129"/>
                  </a:lnTo>
                  <a:lnTo>
                    <a:pt x="747192" y="5140"/>
                  </a:lnTo>
                  <a:lnTo>
                    <a:pt x="782858" y="5143"/>
                  </a:lnTo>
                  <a:lnTo>
                    <a:pt x="818560" y="5144"/>
                  </a:lnTo>
                  <a:lnTo>
                    <a:pt x="854275" y="5144"/>
                  </a:lnTo>
                  <a:lnTo>
                    <a:pt x="889993" y="5144"/>
                  </a:lnTo>
                  <a:lnTo>
                    <a:pt x="925711" y="5144"/>
                  </a:lnTo>
                  <a:lnTo>
                    <a:pt x="962421" y="5144"/>
                  </a:lnTo>
                  <a:lnTo>
                    <a:pt x="1003285" y="5144"/>
                  </a:lnTo>
                  <a:lnTo>
                    <a:pt x="1040969" y="5144"/>
                  </a:lnTo>
                  <a:lnTo>
                    <a:pt x="1078262" y="5144"/>
                  </a:lnTo>
                  <a:lnTo>
                    <a:pt x="1119298" y="6137"/>
                  </a:lnTo>
                  <a:lnTo>
                    <a:pt x="1158025" y="11281"/>
                  </a:lnTo>
                  <a:lnTo>
                    <a:pt x="1199486" y="13247"/>
                  </a:lnTo>
                  <a:lnTo>
                    <a:pt x="1237348" y="13829"/>
                  </a:lnTo>
                  <a:lnTo>
                    <a:pt x="1273701" y="14994"/>
                  </a:lnTo>
                  <a:lnTo>
                    <a:pt x="1309608" y="20189"/>
                  </a:lnTo>
                  <a:lnTo>
                    <a:pt x="1345382" y="22170"/>
                  </a:lnTo>
                  <a:lnTo>
                    <a:pt x="1380125" y="22757"/>
                  </a:lnTo>
                  <a:lnTo>
                    <a:pt x="1419035" y="22955"/>
                  </a:lnTo>
                  <a:lnTo>
                    <a:pt x="1443730" y="25635"/>
                  </a:lnTo>
                  <a:lnTo>
                    <a:pt x="1450643" y="27735"/>
                  </a:lnTo>
                  <a:lnTo>
                    <a:pt x="1466260" y="27421"/>
                  </a:lnTo>
                  <a:lnTo>
                    <a:pt x="1482132" y="25959"/>
                  </a:lnTo>
                  <a:lnTo>
                    <a:pt x="1524145" y="31497"/>
                  </a:lnTo>
                  <a:lnTo>
                    <a:pt x="1562695" y="319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251"/>
            <p:cNvSpPr/>
            <p:nvPr/>
          </p:nvSpPr>
          <p:spPr>
            <a:xfrm>
              <a:off x="5866805" y="4500563"/>
              <a:ext cx="1196579" cy="44649"/>
            </a:xfrm>
            <a:custGeom>
              <a:avLst/>
              <a:gdLst/>
              <a:ahLst/>
              <a:cxnLst/>
              <a:rect l="0" t="0" r="0" b="0"/>
              <a:pathLst>
                <a:path w="1196579" h="44649">
                  <a:moveTo>
                    <a:pt x="0" y="0"/>
                  </a:moveTo>
                  <a:lnTo>
                    <a:pt x="41696" y="0"/>
                  </a:lnTo>
                  <a:lnTo>
                    <a:pt x="82461" y="0"/>
                  </a:lnTo>
                  <a:lnTo>
                    <a:pt x="122161" y="0"/>
                  </a:lnTo>
                  <a:lnTo>
                    <a:pt x="162509" y="0"/>
                  </a:lnTo>
                  <a:lnTo>
                    <a:pt x="206779" y="0"/>
                  </a:lnTo>
                  <a:lnTo>
                    <a:pt x="250215" y="2645"/>
                  </a:lnTo>
                  <a:lnTo>
                    <a:pt x="285786" y="7688"/>
                  </a:lnTo>
                  <a:lnTo>
                    <a:pt x="327613" y="8684"/>
                  </a:lnTo>
                  <a:lnTo>
                    <a:pt x="368213" y="8881"/>
                  </a:lnTo>
                  <a:lnTo>
                    <a:pt x="402457" y="11561"/>
                  </a:lnTo>
                  <a:lnTo>
                    <a:pt x="444843" y="16615"/>
                  </a:lnTo>
                  <a:lnTo>
                    <a:pt x="489008" y="17613"/>
                  </a:lnTo>
                  <a:lnTo>
                    <a:pt x="524127" y="17786"/>
                  </a:lnTo>
                  <a:lnTo>
                    <a:pt x="559669" y="17837"/>
                  </a:lnTo>
                  <a:lnTo>
                    <a:pt x="595334" y="17853"/>
                  </a:lnTo>
                  <a:lnTo>
                    <a:pt x="631037" y="18849"/>
                  </a:lnTo>
                  <a:lnTo>
                    <a:pt x="666751" y="23995"/>
                  </a:lnTo>
                  <a:lnTo>
                    <a:pt x="702469" y="25961"/>
                  </a:lnTo>
                  <a:lnTo>
                    <a:pt x="739179" y="26543"/>
                  </a:lnTo>
                  <a:lnTo>
                    <a:pt x="779051" y="26716"/>
                  </a:lnTo>
                  <a:lnTo>
                    <a:pt x="822841" y="26774"/>
                  </a:lnTo>
                  <a:lnTo>
                    <a:pt x="857638" y="26784"/>
                  </a:lnTo>
                  <a:lnTo>
                    <a:pt x="893083" y="26787"/>
                  </a:lnTo>
                  <a:lnTo>
                    <a:pt x="935876" y="26788"/>
                  </a:lnTo>
                  <a:lnTo>
                    <a:pt x="972991" y="26789"/>
                  </a:lnTo>
                  <a:lnTo>
                    <a:pt x="1011632" y="26789"/>
                  </a:lnTo>
                  <a:lnTo>
                    <a:pt x="1052448" y="31529"/>
                  </a:lnTo>
                  <a:lnTo>
                    <a:pt x="1094741" y="35350"/>
                  </a:lnTo>
                  <a:lnTo>
                    <a:pt x="1138975" y="35697"/>
                  </a:lnTo>
                  <a:lnTo>
                    <a:pt x="1155477" y="36704"/>
                  </a:lnTo>
                  <a:lnTo>
                    <a:pt x="1196578" y="446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252"/>
            <p:cNvSpPr/>
            <p:nvPr/>
          </p:nvSpPr>
          <p:spPr>
            <a:xfrm>
              <a:off x="5840016" y="4304109"/>
              <a:ext cx="1089423" cy="44650"/>
            </a:xfrm>
            <a:custGeom>
              <a:avLst/>
              <a:gdLst/>
              <a:ahLst/>
              <a:cxnLst/>
              <a:rect l="0" t="0" r="0" b="0"/>
              <a:pathLst>
                <a:path w="1089423" h="44650">
                  <a:moveTo>
                    <a:pt x="0" y="17860"/>
                  </a:moveTo>
                  <a:lnTo>
                    <a:pt x="44486" y="17860"/>
                  </a:lnTo>
                  <a:lnTo>
                    <a:pt x="56925" y="17860"/>
                  </a:lnTo>
                  <a:lnTo>
                    <a:pt x="62672" y="15214"/>
                  </a:lnTo>
                  <a:lnTo>
                    <a:pt x="68534" y="11723"/>
                  </a:lnTo>
                  <a:lnTo>
                    <a:pt x="80382" y="9482"/>
                  </a:lnTo>
                  <a:lnTo>
                    <a:pt x="124464" y="8934"/>
                  </a:lnTo>
                  <a:lnTo>
                    <a:pt x="167235" y="8930"/>
                  </a:lnTo>
                  <a:lnTo>
                    <a:pt x="191356" y="7938"/>
                  </a:lnTo>
                  <a:lnTo>
                    <a:pt x="226294" y="828"/>
                  </a:lnTo>
                  <a:lnTo>
                    <a:pt x="267895" y="49"/>
                  </a:lnTo>
                  <a:lnTo>
                    <a:pt x="310677" y="5"/>
                  </a:lnTo>
                  <a:lnTo>
                    <a:pt x="350740" y="1"/>
                  </a:lnTo>
                  <a:lnTo>
                    <a:pt x="394986" y="0"/>
                  </a:lnTo>
                  <a:lnTo>
                    <a:pt x="437828" y="0"/>
                  </a:lnTo>
                  <a:lnTo>
                    <a:pt x="477498" y="0"/>
                  </a:lnTo>
                  <a:lnTo>
                    <a:pt x="512803" y="6137"/>
                  </a:lnTo>
                  <a:lnTo>
                    <a:pt x="554439" y="8103"/>
                  </a:lnTo>
                  <a:lnTo>
                    <a:pt x="596683" y="8767"/>
                  </a:lnTo>
                  <a:lnTo>
                    <a:pt x="633690" y="8898"/>
                  </a:lnTo>
                  <a:lnTo>
                    <a:pt x="669663" y="8924"/>
                  </a:lnTo>
                  <a:lnTo>
                    <a:pt x="705433" y="11575"/>
                  </a:lnTo>
                  <a:lnTo>
                    <a:pt x="741161" y="16618"/>
                  </a:lnTo>
                  <a:lnTo>
                    <a:pt x="776882" y="17614"/>
                  </a:lnTo>
                  <a:lnTo>
                    <a:pt x="812601" y="17811"/>
                  </a:lnTo>
                  <a:lnTo>
                    <a:pt x="857250" y="17854"/>
                  </a:lnTo>
                  <a:lnTo>
                    <a:pt x="890322" y="20505"/>
                  </a:lnTo>
                  <a:lnTo>
                    <a:pt x="920998" y="25548"/>
                  </a:lnTo>
                  <a:lnTo>
                    <a:pt x="957501" y="26626"/>
                  </a:lnTo>
                  <a:lnTo>
                    <a:pt x="973243" y="27709"/>
                  </a:lnTo>
                  <a:lnTo>
                    <a:pt x="1017805" y="35163"/>
                  </a:lnTo>
                  <a:lnTo>
                    <a:pt x="1061843" y="35704"/>
                  </a:lnTo>
                  <a:lnTo>
                    <a:pt x="1088021" y="35719"/>
                  </a:lnTo>
                  <a:lnTo>
                    <a:pt x="1088488" y="36711"/>
                  </a:lnTo>
                  <a:lnTo>
                    <a:pt x="1089422" y="446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0554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French Revolution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revolution in France from 1789 to 1799. It led to the end of the monarchy. </a:t>
            </a:r>
            <a:endParaRPr lang="en-US" sz="3200" dirty="0"/>
          </a:p>
        </p:txBody>
      </p:sp>
      <p:sp>
        <p:nvSpPr>
          <p:cNvPr id="4" name="SMARTInkShape-253"/>
          <p:cNvSpPr/>
          <p:nvPr/>
        </p:nvSpPr>
        <p:spPr>
          <a:xfrm>
            <a:off x="5831086" y="2089547"/>
            <a:ext cx="2000251" cy="26790"/>
          </a:xfrm>
          <a:custGeom>
            <a:avLst/>
            <a:gdLst/>
            <a:ahLst/>
            <a:cxnLst/>
            <a:rect l="0" t="0" r="0" b="0"/>
            <a:pathLst>
              <a:path w="2000251" h="26790">
                <a:moveTo>
                  <a:pt x="0" y="8930"/>
                </a:moveTo>
                <a:lnTo>
                  <a:pt x="7689" y="1241"/>
                </a:lnTo>
                <a:lnTo>
                  <a:pt x="13303" y="368"/>
                </a:lnTo>
                <a:lnTo>
                  <a:pt x="55688" y="4"/>
                </a:lnTo>
                <a:lnTo>
                  <a:pt x="99844" y="0"/>
                </a:lnTo>
                <a:lnTo>
                  <a:pt x="137191" y="992"/>
                </a:lnTo>
                <a:lnTo>
                  <a:pt x="171542" y="8378"/>
                </a:lnTo>
                <a:lnTo>
                  <a:pt x="211446" y="8897"/>
                </a:lnTo>
                <a:lnTo>
                  <a:pt x="251805" y="8927"/>
                </a:lnTo>
                <a:lnTo>
                  <a:pt x="291336" y="8929"/>
                </a:lnTo>
                <a:lnTo>
                  <a:pt x="332130" y="8930"/>
                </a:lnTo>
                <a:lnTo>
                  <a:pt x="371699" y="8930"/>
                </a:lnTo>
                <a:lnTo>
                  <a:pt x="395809" y="9922"/>
                </a:lnTo>
                <a:lnTo>
                  <a:pt x="432587" y="17032"/>
                </a:lnTo>
                <a:lnTo>
                  <a:pt x="475422" y="17787"/>
                </a:lnTo>
                <a:lnTo>
                  <a:pt x="512888" y="17853"/>
                </a:lnTo>
                <a:lnTo>
                  <a:pt x="555783" y="17859"/>
                </a:lnTo>
                <a:lnTo>
                  <a:pt x="593255" y="17859"/>
                </a:lnTo>
                <a:lnTo>
                  <a:pt x="636151" y="17859"/>
                </a:lnTo>
                <a:lnTo>
                  <a:pt x="678607" y="17859"/>
                </a:lnTo>
                <a:lnTo>
                  <a:pt x="720325" y="17859"/>
                </a:lnTo>
                <a:lnTo>
                  <a:pt x="760787" y="17859"/>
                </a:lnTo>
                <a:lnTo>
                  <a:pt x="800328" y="17859"/>
                </a:lnTo>
                <a:lnTo>
                  <a:pt x="843338" y="17859"/>
                </a:lnTo>
                <a:lnTo>
                  <a:pt x="886186" y="17859"/>
                </a:lnTo>
                <a:lnTo>
                  <a:pt x="928639" y="17859"/>
                </a:lnTo>
                <a:lnTo>
                  <a:pt x="967047" y="17859"/>
                </a:lnTo>
                <a:lnTo>
                  <a:pt x="1008503" y="17859"/>
                </a:lnTo>
                <a:lnTo>
                  <a:pt x="1050694" y="17859"/>
                </a:lnTo>
                <a:lnTo>
                  <a:pt x="1091183" y="17859"/>
                </a:lnTo>
                <a:lnTo>
                  <a:pt x="1130725" y="17859"/>
                </a:lnTo>
                <a:lnTo>
                  <a:pt x="1173736" y="17859"/>
                </a:lnTo>
                <a:lnTo>
                  <a:pt x="1216585" y="17859"/>
                </a:lnTo>
                <a:lnTo>
                  <a:pt x="1259196" y="17859"/>
                </a:lnTo>
                <a:lnTo>
                  <a:pt x="1298522" y="17859"/>
                </a:lnTo>
                <a:lnTo>
                  <a:pt x="1341580" y="17859"/>
                </a:lnTo>
                <a:lnTo>
                  <a:pt x="1384210" y="17859"/>
                </a:lnTo>
                <a:lnTo>
                  <a:pt x="1422545" y="18851"/>
                </a:lnTo>
                <a:lnTo>
                  <a:pt x="1464630" y="25961"/>
                </a:lnTo>
                <a:lnTo>
                  <a:pt x="1508953" y="26740"/>
                </a:lnTo>
                <a:lnTo>
                  <a:pt x="1551889" y="26785"/>
                </a:lnTo>
                <a:lnTo>
                  <a:pt x="1595327" y="26789"/>
                </a:lnTo>
                <a:lnTo>
                  <a:pt x="1638095" y="26789"/>
                </a:lnTo>
                <a:lnTo>
                  <a:pt x="1680930" y="26789"/>
                </a:lnTo>
                <a:lnTo>
                  <a:pt x="1723382" y="26789"/>
                </a:lnTo>
                <a:lnTo>
                  <a:pt x="1735314" y="25797"/>
                </a:lnTo>
                <a:lnTo>
                  <a:pt x="1771053" y="18687"/>
                </a:lnTo>
                <a:lnTo>
                  <a:pt x="1813939" y="17891"/>
                </a:lnTo>
                <a:lnTo>
                  <a:pt x="1851667" y="16869"/>
                </a:lnTo>
                <a:lnTo>
                  <a:pt x="1886040" y="9481"/>
                </a:lnTo>
                <a:lnTo>
                  <a:pt x="1927477" y="8939"/>
                </a:lnTo>
                <a:lnTo>
                  <a:pt x="1971687" y="8930"/>
                </a:lnTo>
                <a:lnTo>
                  <a:pt x="1980240" y="2793"/>
                </a:lnTo>
                <a:lnTo>
                  <a:pt x="1989665" y="368"/>
                </a:lnTo>
                <a:lnTo>
                  <a:pt x="200025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Shape-254"/>
          <p:cNvSpPr/>
          <p:nvPr/>
        </p:nvSpPr>
        <p:spPr>
          <a:xfrm>
            <a:off x="2464594" y="2616398"/>
            <a:ext cx="3768329" cy="62509"/>
          </a:xfrm>
          <a:custGeom>
            <a:avLst/>
            <a:gdLst/>
            <a:ahLst/>
            <a:cxnLst/>
            <a:rect l="0" t="0" r="0" b="0"/>
            <a:pathLst>
              <a:path w="3768329" h="62509">
                <a:moveTo>
                  <a:pt x="0" y="8930"/>
                </a:moveTo>
                <a:lnTo>
                  <a:pt x="30176" y="8930"/>
                </a:lnTo>
                <a:lnTo>
                  <a:pt x="35901" y="6284"/>
                </a:lnTo>
                <a:lnTo>
                  <a:pt x="42920" y="1242"/>
                </a:lnTo>
                <a:lnTo>
                  <a:pt x="52428" y="245"/>
                </a:lnTo>
                <a:lnTo>
                  <a:pt x="96914" y="3"/>
                </a:lnTo>
                <a:lnTo>
                  <a:pt x="139988" y="0"/>
                </a:lnTo>
                <a:lnTo>
                  <a:pt x="155690" y="993"/>
                </a:lnTo>
                <a:lnTo>
                  <a:pt x="184443" y="8103"/>
                </a:lnTo>
                <a:lnTo>
                  <a:pt x="224567" y="8898"/>
                </a:lnTo>
                <a:lnTo>
                  <a:pt x="264154" y="8928"/>
                </a:lnTo>
                <a:lnTo>
                  <a:pt x="303739" y="8930"/>
                </a:lnTo>
                <a:lnTo>
                  <a:pt x="346407" y="8930"/>
                </a:lnTo>
                <a:lnTo>
                  <a:pt x="389821" y="8930"/>
                </a:lnTo>
                <a:lnTo>
                  <a:pt x="430379" y="8930"/>
                </a:lnTo>
                <a:lnTo>
                  <a:pt x="469928" y="8930"/>
                </a:lnTo>
                <a:lnTo>
                  <a:pt x="513671" y="8930"/>
                </a:lnTo>
                <a:lnTo>
                  <a:pt x="555292" y="8930"/>
                </a:lnTo>
                <a:lnTo>
                  <a:pt x="599675" y="8930"/>
                </a:lnTo>
                <a:lnTo>
                  <a:pt x="640474" y="8930"/>
                </a:lnTo>
                <a:lnTo>
                  <a:pt x="678515" y="8930"/>
                </a:lnTo>
                <a:lnTo>
                  <a:pt x="715729" y="8930"/>
                </a:lnTo>
                <a:lnTo>
                  <a:pt x="756556" y="8930"/>
                </a:lnTo>
                <a:lnTo>
                  <a:pt x="778797" y="11576"/>
                </a:lnTo>
                <a:lnTo>
                  <a:pt x="821783" y="17032"/>
                </a:lnTo>
                <a:lnTo>
                  <a:pt x="866213" y="17751"/>
                </a:lnTo>
                <a:lnTo>
                  <a:pt x="910832" y="17845"/>
                </a:lnTo>
                <a:lnTo>
                  <a:pt x="949340" y="17858"/>
                </a:lnTo>
                <a:lnTo>
                  <a:pt x="982817" y="20505"/>
                </a:lnTo>
                <a:lnTo>
                  <a:pt x="1025994" y="25962"/>
                </a:lnTo>
                <a:lnTo>
                  <a:pt x="1063883" y="26681"/>
                </a:lnTo>
                <a:lnTo>
                  <a:pt x="1107446" y="26775"/>
                </a:lnTo>
                <a:lnTo>
                  <a:pt x="1145814" y="26788"/>
                </a:lnTo>
                <a:lnTo>
                  <a:pt x="1188019" y="26789"/>
                </a:lnTo>
                <a:lnTo>
                  <a:pt x="1232345" y="26790"/>
                </a:lnTo>
                <a:lnTo>
                  <a:pt x="1271807" y="26790"/>
                </a:lnTo>
                <a:lnTo>
                  <a:pt x="1315981" y="26790"/>
                </a:lnTo>
                <a:lnTo>
                  <a:pt x="1357749" y="26790"/>
                </a:lnTo>
                <a:lnTo>
                  <a:pt x="1402018" y="26790"/>
                </a:lnTo>
                <a:lnTo>
                  <a:pt x="1441876" y="26790"/>
                </a:lnTo>
                <a:lnTo>
                  <a:pt x="1482881" y="26790"/>
                </a:lnTo>
                <a:lnTo>
                  <a:pt x="1520912" y="26790"/>
                </a:lnTo>
                <a:lnTo>
                  <a:pt x="1558332" y="26790"/>
                </a:lnTo>
                <a:lnTo>
                  <a:pt x="1599015" y="26790"/>
                </a:lnTo>
                <a:lnTo>
                  <a:pt x="1637004" y="26790"/>
                </a:lnTo>
                <a:lnTo>
                  <a:pt x="1679159" y="26790"/>
                </a:lnTo>
                <a:lnTo>
                  <a:pt x="1720833" y="26790"/>
                </a:lnTo>
                <a:lnTo>
                  <a:pt x="1765127" y="26790"/>
                </a:lnTo>
                <a:lnTo>
                  <a:pt x="1804780" y="26790"/>
                </a:lnTo>
                <a:lnTo>
                  <a:pt x="1840702" y="26790"/>
                </a:lnTo>
                <a:lnTo>
                  <a:pt x="1882340" y="26790"/>
                </a:lnTo>
                <a:lnTo>
                  <a:pt x="1919523" y="26790"/>
                </a:lnTo>
                <a:lnTo>
                  <a:pt x="1956523" y="26790"/>
                </a:lnTo>
                <a:lnTo>
                  <a:pt x="1998374" y="26790"/>
                </a:lnTo>
                <a:lnTo>
                  <a:pt x="2040338" y="26790"/>
                </a:lnTo>
                <a:lnTo>
                  <a:pt x="2075077" y="26790"/>
                </a:lnTo>
                <a:lnTo>
                  <a:pt x="2110505" y="26790"/>
                </a:lnTo>
                <a:lnTo>
                  <a:pt x="2146137" y="26790"/>
                </a:lnTo>
                <a:lnTo>
                  <a:pt x="2181831" y="26790"/>
                </a:lnTo>
                <a:lnTo>
                  <a:pt x="2217542" y="26790"/>
                </a:lnTo>
                <a:lnTo>
                  <a:pt x="2253258" y="26790"/>
                </a:lnTo>
                <a:lnTo>
                  <a:pt x="2288977" y="26790"/>
                </a:lnTo>
                <a:lnTo>
                  <a:pt x="2324695" y="26790"/>
                </a:lnTo>
                <a:lnTo>
                  <a:pt x="2360414" y="26790"/>
                </a:lnTo>
                <a:lnTo>
                  <a:pt x="2400873" y="26790"/>
                </a:lnTo>
                <a:lnTo>
                  <a:pt x="2439540" y="26790"/>
                </a:lnTo>
                <a:lnTo>
                  <a:pt x="2480873" y="26790"/>
                </a:lnTo>
                <a:lnTo>
                  <a:pt x="2524539" y="26790"/>
                </a:lnTo>
                <a:lnTo>
                  <a:pt x="2568896" y="26790"/>
                </a:lnTo>
                <a:lnTo>
                  <a:pt x="2613458" y="26790"/>
                </a:lnTo>
                <a:lnTo>
                  <a:pt x="2658081" y="26790"/>
                </a:lnTo>
                <a:lnTo>
                  <a:pt x="2702722" y="31530"/>
                </a:lnTo>
                <a:lnTo>
                  <a:pt x="2747368" y="34478"/>
                </a:lnTo>
                <a:lnTo>
                  <a:pt x="2779779" y="35167"/>
                </a:lnTo>
                <a:lnTo>
                  <a:pt x="2813035" y="35474"/>
                </a:lnTo>
                <a:lnTo>
                  <a:pt x="2844352" y="35610"/>
                </a:lnTo>
                <a:lnTo>
                  <a:pt x="2874807" y="35671"/>
                </a:lnTo>
                <a:lnTo>
                  <a:pt x="2905872" y="34706"/>
                </a:lnTo>
                <a:lnTo>
                  <a:pt x="2939522" y="30969"/>
                </a:lnTo>
                <a:lnTo>
                  <a:pt x="2971675" y="28647"/>
                </a:lnTo>
                <a:lnTo>
                  <a:pt x="3003494" y="27615"/>
                </a:lnTo>
                <a:lnTo>
                  <a:pt x="3037480" y="27156"/>
                </a:lnTo>
                <a:lnTo>
                  <a:pt x="3069783" y="26953"/>
                </a:lnTo>
                <a:lnTo>
                  <a:pt x="3101668" y="26862"/>
                </a:lnTo>
                <a:lnTo>
                  <a:pt x="3135683" y="26822"/>
                </a:lnTo>
                <a:lnTo>
                  <a:pt x="3170645" y="26804"/>
                </a:lnTo>
                <a:lnTo>
                  <a:pt x="3205034" y="27788"/>
                </a:lnTo>
                <a:lnTo>
                  <a:pt x="3236856" y="31533"/>
                </a:lnTo>
                <a:lnTo>
                  <a:pt x="3270180" y="33858"/>
                </a:lnTo>
                <a:lnTo>
                  <a:pt x="3303843" y="34892"/>
                </a:lnTo>
                <a:lnTo>
                  <a:pt x="3335341" y="35352"/>
                </a:lnTo>
                <a:lnTo>
                  <a:pt x="3365876" y="35556"/>
                </a:lnTo>
                <a:lnTo>
                  <a:pt x="3395984" y="35647"/>
                </a:lnTo>
                <a:lnTo>
                  <a:pt x="3425901" y="35687"/>
                </a:lnTo>
                <a:lnTo>
                  <a:pt x="3455735" y="38350"/>
                </a:lnTo>
                <a:lnTo>
                  <a:pt x="3485530" y="41850"/>
                </a:lnTo>
                <a:lnTo>
                  <a:pt x="3529204" y="43819"/>
                </a:lnTo>
                <a:lnTo>
                  <a:pt x="3567720" y="45395"/>
                </a:lnTo>
                <a:lnTo>
                  <a:pt x="3604268" y="50713"/>
                </a:lnTo>
                <a:lnTo>
                  <a:pt x="3639240" y="52729"/>
                </a:lnTo>
                <a:lnTo>
                  <a:pt x="3678227" y="56057"/>
                </a:lnTo>
                <a:lnTo>
                  <a:pt x="3714591" y="61234"/>
                </a:lnTo>
                <a:lnTo>
                  <a:pt x="3768328" y="6250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SMARTInkShape-Group76"/>
          <p:cNvGrpSpPr/>
          <p:nvPr/>
        </p:nvGrpSpPr>
        <p:grpSpPr>
          <a:xfrm>
            <a:off x="2482705" y="3357563"/>
            <a:ext cx="2973334" cy="1259086"/>
            <a:chOff x="2482705" y="3357563"/>
            <a:chExt cx="2973334" cy="1259086"/>
          </a:xfrm>
        </p:grpSpPr>
        <p:sp>
          <p:nvSpPr>
            <p:cNvPr id="6" name="SMARTInkShape-255"/>
            <p:cNvSpPr/>
            <p:nvPr/>
          </p:nvSpPr>
          <p:spPr>
            <a:xfrm>
              <a:off x="2482705" y="3357563"/>
              <a:ext cx="115834" cy="946547"/>
            </a:xfrm>
            <a:custGeom>
              <a:avLst/>
              <a:gdLst/>
              <a:ahLst/>
              <a:cxnLst/>
              <a:rect l="0" t="0" r="0" b="0"/>
              <a:pathLst>
                <a:path w="115834" h="946547">
                  <a:moveTo>
                    <a:pt x="71186" y="0"/>
                  </a:moveTo>
                  <a:lnTo>
                    <a:pt x="75926" y="4740"/>
                  </a:lnTo>
                  <a:lnTo>
                    <a:pt x="80899" y="7067"/>
                  </a:lnTo>
                  <a:lnTo>
                    <a:pt x="83615" y="7688"/>
                  </a:lnTo>
                  <a:lnTo>
                    <a:pt x="96257" y="16509"/>
                  </a:lnTo>
                  <a:lnTo>
                    <a:pt x="111232" y="31126"/>
                  </a:lnTo>
                  <a:lnTo>
                    <a:pt x="113788" y="36323"/>
                  </a:lnTo>
                  <a:lnTo>
                    <a:pt x="115654" y="56277"/>
                  </a:lnTo>
                  <a:lnTo>
                    <a:pt x="115833" y="100824"/>
                  </a:lnTo>
                  <a:lnTo>
                    <a:pt x="114841" y="111287"/>
                  </a:lnTo>
                  <a:lnTo>
                    <a:pt x="107732" y="144960"/>
                  </a:lnTo>
                  <a:lnTo>
                    <a:pt x="106157" y="157603"/>
                  </a:lnTo>
                  <a:lnTo>
                    <a:pt x="92687" y="196884"/>
                  </a:lnTo>
                  <a:lnTo>
                    <a:pt x="82236" y="241061"/>
                  </a:lnTo>
                  <a:lnTo>
                    <a:pt x="73662" y="269940"/>
                  </a:lnTo>
                  <a:lnTo>
                    <a:pt x="64383" y="312809"/>
                  </a:lnTo>
                  <a:lnTo>
                    <a:pt x="54978" y="352482"/>
                  </a:lnTo>
                  <a:lnTo>
                    <a:pt x="43830" y="396108"/>
                  </a:lnTo>
                  <a:lnTo>
                    <a:pt x="32378" y="436423"/>
                  </a:lnTo>
                  <a:lnTo>
                    <a:pt x="26699" y="474041"/>
                  </a:lnTo>
                  <a:lnTo>
                    <a:pt x="19697" y="516015"/>
                  </a:lnTo>
                  <a:lnTo>
                    <a:pt x="13280" y="553264"/>
                  </a:lnTo>
                  <a:lnTo>
                    <a:pt x="9587" y="590277"/>
                  </a:lnTo>
                  <a:lnTo>
                    <a:pt x="6212" y="632131"/>
                  </a:lnTo>
                  <a:lnTo>
                    <a:pt x="1025" y="669356"/>
                  </a:lnTo>
                  <a:lnTo>
                    <a:pt x="0" y="705372"/>
                  </a:lnTo>
                  <a:lnTo>
                    <a:pt x="2444" y="741149"/>
                  </a:lnTo>
                  <a:lnTo>
                    <a:pt x="7446" y="776879"/>
                  </a:lnTo>
                  <a:lnTo>
                    <a:pt x="11161" y="818885"/>
                  </a:lnTo>
                  <a:lnTo>
                    <a:pt x="15698" y="841252"/>
                  </a:lnTo>
                  <a:lnTo>
                    <a:pt x="20086" y="883418"/>
                  </a:lnTo>
                  <a:lnTo>
                    <a:pt x="27271" y="899068"/>
                  </a:lnTo>
                  <a:lnTo>
                    <a:pt x="30003" y="902988"/>
                  </a:lnTo>
                  <a:lnTo>
                    <a:pt x="33039" y="912635"/>
                  </a:lnTo>
                  <a:lnTo>
                    <a:pt x="33848" y="917986"/>
                  </a:lnTo>
                  <a:lnTo>
                    <a:pt x="40039" y="929223"/>
                  </a:lnTo>
                  <a:lnTo>
                    <a:pt x="53326" y="9465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256"/>
            <p:cNvSpPr/>
            <p:nvPr/>
          </p:nvSpPr>
          <p:spPr>
            <a:xfrm>
              <a:off x="2580680" y="3393281"/>
              <a:ext cx="2875359" cy="1223368"/>
            </a:xfrm>
            <a:custGeom>
              <a:avLst/>
              <a:gdLst/>
              <a:ahLst/>
              <a:cxnLst/>
              <a:rect l="0" t="0" r="0" b="0"/>
              <a:pathLst>
                <a:path w="2875359" h="1223368">
                  <a:moveTo>
                    <a:pt x="35718" y="0"/>
                  </a:moveTo>
                  <a:lnTo>
                    <a:pt x="77586" y="0"/>
                  </a:lnTo>
                  <a:lnTo>
                    <a:pt x="118917" y="2646"/>
                  </a:lnTo>
                  <a:lnTo>
                    <a:pt x="161107" y="8102"/>
                  </a:lnTo>
                  <a:lnTo>
                    <a:pt x="205432" y="8821"/>
                  </a:lnTo>
                  <a:lnTo>
                    <a:pt x="250037" y="11561"/>
                  </a:lnTo>
                  <a:lnTo>
                    <a:pt x="290491" y="16616"/>
                  </a:lnTo>
                  <a:lnTo>
                    <a:pt x="324968" y="17491"/>
                  </a:lnTo>
                  <a:lnTo>
                    <a:pt x="360319" y="22491"/>
                  </a:lnTo>
                  <a:lnTo>
                    <a:pt x="395928" y="25516"/>
                  </a:lnTo>
                  <a:lnTo>
                    <a:pt x="437380" y="26537"/>
                  </a:lnTo>
                  <a:lnTo>
                    <a:pt x="471127" y="27707"/>
                  </a:lnTo>
                  <a:lnTo>
                    <a:pt x="507254" y="32904"/>
                  </a:lnTo>
                  <a:lnTo>
                    <a:pt x="547944" y="34885"/>
                  </a:lnTo>
                  <a:lnTo>
                    <a:pt x="585576" y="35472"/>
                  </a:lnTo>
                  <a:lnTo>
                    <a:pt x="621863" y="35646"/>
                  </a:lnTo>
                  <a:lnTo>
                    <a:pt x="657749" y="36689"/>
                  </a:lnTo>
                  <a:lnTo>
                    <a:pt x="694510" y="41850"/>
                  </a:lnTo>
                  <a:lnTo>
                    <a:pt x="735388" y="43819"/>
                  </a:lnTo>
                  <a:lnTo>
                    <a:pt x="773077" y="44403"/>
                  </a:lnTo>
                  <a:lnTo>
                    <a:pt x="810371" y="45568"/>
                  </a:lnTo>
                  <a:lnTo>
                    <a:pt x="851407" y="50764"/>
                  </a:lnTo>
                  <a:lnTo>
                    <a:pt x="889143" y="52744"/>
                  </a:lnTo>
                  <a:lnTo>
                    <a:pt x="926451" y="54323"/>
                  </a:lnTo>
                  <a:lnTo>
                    <a:pt x="967492" y="59642"/>
                  </a:lnTo>
                  <a:lnTo>
                    <a:pt x="1006220" y="61659"/>
                  </a:lnTo>
                  <a:lnTo>
                    <a:pt x="1047681" y="62256"/>
                  </a:lnTo>
                  <a:lnTo>
                    <a:pt x="1085543" y="62434"/>
                  </a:lnTo>
                  <a:lnTo>
                    <a:pt x="1122889" y="63478"/>
                  </a:lnTo>
                  <a:lnTo>
                    <a:pt x="1163940" y="68639"/>
                  </a:lnTo>
                  <a:lnTo>
                    <a:pt x="1201680" y="70608"/>
                  </a:lnTo>
                  <a:lnTo>
                    <a:pt x="1238990" y="72184"/>
                  </a:lnTo>
                  <a:lnTo>
                    <a:pt x="1280030" y="77502"/>
                  </a:lnTo>
                  <a:lnTo>
                    <a:pt x="1317767" y="79518"/>
                  </a:lnTo>
                  <a:lnTo>
                    <a:pt x="1355076" y="80116"/>
                  </a:lnTo>
                  <a:lnTo>
                    <a:pt x="1396117" y="80293"/>
                  </a:lnTo>
                  <a:lnTo>
                    <a:pt x="1433853" y="80345"/>
                  </a:lnTo>
                  <a:lnTo>
                    <a:pt x="1471162" y="80361"/>
                  </a:lnTo>
                  <a:lnTo>
                    <a:pt x="1512203" y="80365"/>
                  </a:lnTo>
                  <a:lnTo>
                    <a:pt x="1549939" y="80367"/>
                  </a:lnTo>
                  <a:lnTo>
                    <a:pt x="1586256" y="81360"/>
                  </a:lnTo>
                  <a:lnTo>
                    <a:pt x="1623144" y="86504"/>
                  </a:lnTo>
                  <a:lnTo>
                    <a:pt x="1664060" y="88470"/>
                  </a:lnTo>
                  <a:lnTo>
                    <a:pt x="1701759" y="89052"/>
                  </a:lnTo>
                  <a:lnTo>
                    <a:pt x="1739057" y="89224"/>
                  </a:lnTo>
                  <a:lnTo>
                    <a:pt x="1780095" y="89275"/>
                  </a:lnTo>
                  <a:lnTo>
                    <a:pt x="1817830" y="89291"/>
                  </a:lnTo>
                  <a:lnTo>
                    <a:pt x="1854146" y="90287"/>
                  </a:lnTo>
                  <a:lnTo>
                    <a:pt x="1891035" y="95433"/>
                  </a:lnTo>
                  <a:lnTo>
                    <a:pt x="1931950" y="97399"/>
                  </a:lnTo>
                  <a:lnTo>
                    <a:pt x="1969650" y="97981"/>
                  </a:lnTo>
                  <a:lnTo>
                    <a:pt x="2005956" y="99146"/>
                  </a:lnTo>
                  <a:lnTo>
                    <a:pt x="2042840" y="104342"/>
                  </a:lnTo>
                  <a:lnTo>
                    <a:pt x="2083755" y="107315"/>
                  </a:lnTo>
                  <a:lnTo>
                    <a:pt x="2121455" y="113046"/>
                  </a:lnTo>
                  <a:lnTo>
                    <a:pt x="2156768" y="115185"/>
                  </a:lnTo>
                  <a:lnTo>
                    <a:pt x="2198516" y="115908"/>
                  </a:lnTo>
                  <a:lnTo>
                    <a:pt x="2232959" y="118679"/>
                  </a:lnTo>
                  <a:lnTo>
                    <a:pt x="2275412" y="123764"/>
                  </a:lnTo>
                  <a:lnTo>
                    <a:pt x="2318598" y="124769"/>
                  </a:lnTo>
                  <a:lnTo>
                    <a:pt x="2359467" y="127613"/>
                  </a:lnTo>
                  <a:lnTo>
                    <a:pt x="2400723" y="132695"/>
                  </a:lnTo>
                  <a:lnTo>
                    <a:pt x="2437535" y="133698"/>
                  </a:lnTo>
                  <a:lnTo>
                    <a:pt x="2473470" y="133897"/>
                  </a:lnTo>
                  <a:lnTo>
                    <a:pt x="2517172" y="134931"/>
                  </a:lnTo>
                  <a:lnTo>
                    <a:pt x="2555131" y="141633"/>
                  </a:lnTo>
                  <a:lnTo>
                    <a:pt x="2595148" y="142766"/>
                  </a:lnTo>
                  <a:lnTo>
                    <a:pt x="2636217" y="142869"/>
                  </a:lnTo>
                  <a:lnTo>
                    <a:pt x="2680595" y="142875"/>
                  </a:lnTo>
                  <a:lnTo>
                    <a:pt x="2699629" y="142875"/>
                  </a:lnTo>
                  <a:lnTo>
                    <a:pt x="2701651" y="143867"/>
                  </a:lnTo>
                  <a:lnTo>
                    <a:pt x="2702999" y="145521"/>
                  </a:lnTo>
                  <a:lnTo>
                    <a:pt x="2703897" y="147616"/>
                  </a:lnTo>
                  <a:lnTo>
                    <a:pt x="2705489" y="149012"/>
                  </a:lnTo>
                  <a:lnTo>
                    <a:pt x="2715172" y="153899"/>
                  </a:lnTo>
                  <a:lnTo>
                    <a:pt x="2720821" y="157697"/>
                  </a:lnTo>
                  <a:lnTo>
                    <a:pt x="2726639" y="159384"/>
                  </a:lnTo>
                  <a:lnTo>
                    <a:pt x="2728587" y="160827"/>
                  </a:lnTo>
                  <a:lnTo>
                    <a:pt x="2729887" y="162780"/>
                  </a:lnTo>
                  <a:lnTo>
                    <a:pt x="2732322" y="167597"/>
                  </a:lnTo>
                  <a:lnTo>
                    <a:pt x="2738279" y="175887"/>
                  </a:lnTo>
                  <a:lnTo>
                    <a:pt x="2740485" y="184627"/>
                  </a:lnTo>
                  <a:lnTo>
                    <a:pt x="2742382" y="212330"/>
                  </a:lnTo>
                  <a:lnTo>
                    <a:pt x="2749099" y="233908"/>
                  </a:lnTo>
                  <a:lnTo>
                    <a:pt x="2750311" y="275208"/>
                  </a:lnTo>
                  <a:lnTo>
                    <a:pt x="2749345" y="297926"/>
                  </a:lnTo>
                  <a:lnTo>
                    <a:pt x="2742241" y="334391"/>
                  </a:lnTo>
                  <a:lnTo>
                    <a:pt x="2741487" y="377198"/>
                  </a:lnTo>
                  <a:lnTo>
                    <a:pt x="2741420" y="419807"/>
                  </a:lnTo>
                  <a:lnTo>
                    <a:pt x="2741415" y="456801"/>
                  </a:lnTo>
                  <a:lnTo>
                    <a:pt x="2741414" y="497599"/>
                  </a:lnTo>
                  <a:lnTo>
                    <a:pt x="2741414" y="536633"/>
                  </a:lnTo>
                  <a:lnTo>
                    <a:pt x="2741414" y="580542"/>
                  </a:lnTo>
                  <a:lnTo>
                    <a:pt x="2748482" y="625093"/>
                  </a:lnTo>
                  <a:lnTo>
                    <a:pt x="2751091" y="668737"/>
                  </a:lnTo>
                  <a:lnTo>
                    <a:pt x="2758000" y="706687"/>
                  </a:lnTo>
                  <a:lnTo>
                    <a:pt x="2761751" y="750258"/>
                  </a:lnTo>
                  <a:lnTo>
                    <a:pt x="2767353" y="794764"/>
                  </a:lnTo>
                  <a:lnTo>
                    <a:pt x="2772832" y="839394"/>
                  </a:lnTo>
                  <a:lnTo>
                    <a:pt x="2779212" y="881394"/>
                  </a:lnTo>
                  <a:lnTo>
                    <a:pt x="2791297" y="920586"/>
                  </a:lnTo>
                  <a:lnTo>
                    <a:pt x="2799246" y="959775"/>
                  </a:lnTo>
                  <a:lnTo>
                    <a:pt x="2810373" y="998046"/>
                  </a:lnTo>
                  <a:lnTo>
                    <a:pt x="2814763" y="1017368"/>
                  </a:lnTo>
                  <a:lnTo>
                    <a:pt x="2833799" y="1059620"/>
                  </a:lnTo>
                  <a:lnTo>
                    <a:pt x="2844623" y="1083462"/>
                  </a:lnTo>
                  <a:lnTo>
                    <a:pt x="2848392" y="1100334"/>
                  </a:lnTo>
                  <a:lnTo>
                    <a:pt x="2864775" y="1135651"/>
                  </a:lnTo>
                  <a:lnTo>
                    <a:pt x="2867094" y="1148677"/>
                  </a:lnTo>
                  <a:lnTo>
                    <a:pt x="2873433" y="1160805"/>
                  </a:lnTo>
                  <a:lnTo>
                    <a:pt x="2875358" y="1195215"/>
                  </a:lnTo>
                  <a:lnTo>
                    <a:pt x="2874366" y="1195669"/>
                  </a:lnTo>
                  <a:lnTo>
                    <a:pt x="2870619" y="1196175"/>
                  </a:lnTo>
                  <a:lnTo>
                    <a:pt x="2869222" y="1197301"/>
                  </a:lnTo>
                  <a:lnTo>
                    <a:pt x="2867670" y="1201199"/>
                  </a:lnTo>
                  <a:lnTo>
                    <a:pt x="2866265" y="1202635"/>
                  </a:lnTo>
                  <a:lnTo>
                    <a:pt x="2862056" y="1204231"/>
                  </a:lnTo>
                  <a:lnTo>
                    <a:pt x="2818771" y="1205507"/>
                  </a:lnTo>
                  <a:lnTo>
                    <a:pt x="2774217" y="1205508"/>
                  </a:lnTo>
                  <a:lnTo>
                    <a:pt x="2730442" y="1205508"/>
                  </a:lnTo>
                  <a:lnTo>
                    <a:pt x="2690692" y="1205508"/>
                  </a:lnTo>
                  <a:lnTo>
                    <a:pt x="2649133" y="1213610"/>
                  </a:lnTo>
                  <a:lnTo>
                    <a:pt x="2607468" y="1214389"/>
                  </a:lnTo>
                  <a:lnTo>
                    <a:pt x="2569104" y="1214433"/>
                  </a:lnTo>
                  <a:lnTo>
                    <a:pt x="2553707" y="1215428"/>
                  </a:lnTo>
                  <a:lnTo>
                    <a:pt x="2509303" y="1222540"/>
                  </a:lnTo>
                  <a:lnTo>
                    <a:pt x="2464676" y="1223295"/>
                  </a:lnTo>
                  <a:lnTo>
                    <a:pt x="2427514" y="1223358"/>
                  </a:lnTo>
                  <a:lnTo>
                    <a:pt x="2384047" y="1223366"/>
                  </a:lnTo>
                  <a:lnTo>
                    <a:pt x="2345691" y="1223367"/>
                  </a:lnTo>
                  <a:lnTo>
                    <a:pt x="2303488" y="1223367"/>
                  </a:lnTo>
                  <a:lnTo>
                    <a:pt x="2259162" y="1223367"/>
                  </a:lnTo>
                  <a:lnTo>
                    <a:pt x="2214556" y="1223367"/>
                  </a:lnTo>
                  <a:lnTo>
                    <a:pt x="2169913" y="1223367"/>
                  </a:lnTo>
                  <a:lnTo>
                    <a:pt x="2125265" y="1223367"/>
                  </a:lnTo>
                  <a:lnTo>
                    <a:pt x="2098476" y="1220722"/>
                  </a:lnTo>
                  <a:lnTo>
                    <a:pt x="2053828" y="1215265"/>
                  </a:lnTo>
                  <a:lnTo>
                    <a:pt x="2009179" y="1214546"/>
                  </a:lnTo>
                  <a:lnTo>
                    <a:pt x="1967324" y="1213467"/>
                  </a:lnTo>
                  <a:lnTo>
                    <a:pt x="1929364" y="1207374"/>
                  </a:lnTo>
                  <a:lnTo>
                    <a:pt x="1893202" y="1205877"/>
                  </a:lnTo>
                  <a:lnTo>
                    <a:pt x="1856404" y="1204589"/>
                  </a:lnTo>
                  <a:lnTo>
                    <a:pt x="1814592" y="1198455"/>
                  </a:lnTo>
                  <a:lnTo>
                    <a:pt x="1777376" y="1196949"/>
                  </a:lnTo>
                  <a:lnTo>
                    <a:pt x="1741362" y="1190515"/>
                  </a:lnTo>
                  <a:lnTo>
                    <a:pt x="1702938" y="1188215"/>
                  </a:lnTo>
                  <a:lnTo>
                    <a:pt x="1662166" y="1187760"/>
                  </a:lnTo>
                  <a:lnTo>
                    <a:pt x="1625449" y="1181534"/>
                  </a:lnTo>
                  <a:lnTo>
                    <a:pt x="1589533" y="1179275"/>
                  </a:lnTo>
                  <a:lnTo>
                    <a:pt x="1549034" y="1178829"/>
                  </a:lnTo>
                  <a:lnTo>
                    <a:pt x="1509946" y="1172604"/>
                  </a:lnTo>
                  <a:lnTo>
                    <a:pt x="1473562" y="1170345"/>
                  </a:lnTo>
                  <a:lnTo>
                    <a:pt x="1432971" y="1165159"/>
                  </a:lnTo>
                  <a:lnTo>
                    <a:pt x="1393865" y="1161709"/>
                  </a:lnTo>
                  <a:lnTo>
                    <a:pt x="1357477" y="1158381"/>
                  </a:lnTo>
                  <a:lnTo>
                    <a:pt x="1316885" y="1153204"/>
                  </a:lnTo>
                  <a:lnTo>
                    <a:pt x="1277779" y="1151190"/>
                  </a:lnTo>
                  <a:lnTo>
                    <a:pt x="1241391" y="1144912"/>
                  </a:lnTo>
                  <a:lnTo>
                    <a:pt x="1200799" y="1138637"/>
                  </a:lnTo>
                  <a:lnTo>
                    <a:pt x="1161693" y="1134973"/>
                  </a:lnTo>
                  <a:lnTo>
                    <a:pt x="1122659" y="1131602"/>
                  </a:lnTo>
                  <a:lnTo>
                    <a:pt x="1081765" y="1126417"/>
                  </a:lnTo>
                  <a:lnTo>
                    <a:pt x="1045025" y="1119256"/>
                  </a:lnTo>
                  <a:lnTo>
                    <a:pt x="1009104" y="1114167"/>
                  </a:lnTo>
                  <a:lnTo>
                    <a:pt x="968605" y="1108641"/>
                  </a:lnTo>
                  <a:lnTo>
                    <a:pt x="929517" y="1101413"/>
                  </a:lnTo>
                  <a:lnTo>
                    <a:pt x="893132" y="1096311"/>
                  </a:lnTo>
                  <a:lnTo>
                    <a:pt x="857282" y="1086042"/>
                  </a:lnTo>
                  <a:lnTo>
                    <a:pt x="815400" y="1081589"/>
                  </a:lnTo>
                  <a:lnTo>
                    <a:pt x="777435" y="1078063"/>
                  </a:lnTo>
                  <a:lnTo>
                    <a:pt x="741273" y="1068106"/>
                  </a:lnTo>
                  <a:lnTo>
                    <a:pt x="699330" y="1062722"/>
                  </a:lnTo>
                  <a:lnTo>
                    <a:pt x="661353" y="1053133"/>
                  </a:lnTo>
                  <a:lnTo>
                    <a:pt x="620447" y="1046425"/>
                  </a:lnTo>
                  <a:lnTo>
                    <a:pt x="581279" y="1038963"/>
                  </a:lnTo>
                  <a:lnTo>
                    <a:pt x="544878" y="1033814"/>
                  </a:lnTo>
                  <a:lnTo>
                    <a:pt x="504285" y="1028277"/>
                  </a:lnTo>
                  <a:lnTo>
                    <a:pt x="464185" y="1021046"/>
                  </a:lnTo>
                  <a:lnTo>
                    <a:pt x="421722" y="1015944"/>
                  </a:lnTo>
                  <a:lnTo>
                    <a:pt x="379636" y="1010416"/>
                  </a:lnTo>
                  <a:lnTo>
                    <a:pt x="339242" y="1003187"/>
                  </a:lnTo>
                  <a:lnTo>
                    <a:pt x="296721" y="998084"/>
                  </a:lnTo>
                  <a:lnTo>
                    <a:pt x="254623" y="992556"/>
                  </a:lnTo>
                  <a:lnTo>
                    <a:pt x="215219" y="985328"/>
                  </a:lnTo>
                  <a:lnTo>
                    <a:pt x="178773" y="982870"/>
                  </a:lnTo>
                  <a:lnTo>
                    <a:pt x="138170" y="982385"/>
                  </a:lnTo>
                  <a:lnTo>
                    <a:pt x="96921" y="982282"/>
                  </a:lnTo>
                  <a:lnTo>
                    <a:pt x="54247" y="982267"/>
                  </a:lnTo>
                  <a:lnTo>
                    <a:pt x="11945" y="982266"/>
                  </a:lnTo>
                  <a:lnTo>
                    <a:pt x="0" y="9822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SMARTInkShape-257"/>
          <p:cNvSpPr/>
          <p:nvPr/>
        </p:nvSpPr>
        <p:spPr>
          <a:xfrm>
            <a:off x="3312914" y="3491508"/>
            <a:ext cx="26790" cy="964407"/>
          </a:xfrm>
          <a:custGeom>
            <a:avLst/>
            <a:gdLst/>
            <a:ahLst/>
            <a:cxnLst/>
            <a:rect l="0" t="0" r="0" b="0"/>
            <a:pathLst>
              <a:path w="26790" h="964407">
                <a:moveTo>
                  <a:pt x="8930" y="0"/>
                </a:moveTo>
                <a:lnTo>
                  <a:pt x="8930" y="41941"/>
                </a:lnTo>
                <a:lnTo>
                  <a:pt x="8930" y="84356"/>
                </a:lnTo>
                <a:lnTo>
                  <a:pt x="8930" y="127651"/>
                </a:lnTo>
                <a:lnTo>
                  <a:pt x="8930" y="168342"/>
                </a:lnTo>
                <a:lnTo>
                  <a:pt x="8930" y="211426"/>
                </a:lnTo>
                <a:lnTo>
                  <a:pt x="8930" y="253915"/>
                </a:lnTo>
                <a:lnTo>
                  <a:pt x="9922" y="282669"/>
                </a:lnTo>
                <a:lnTo>
                  <a:pt x="16618" y="305200"/>
                </a:lnTo>
                <a:lnTo>
                  <a:pt x="17827" y="346641"/>
                </a:lnTo>
                <a:lnTo>
                  <a:pt x="17859" y="391206"/>
                </a:lnTo>
                <a:lnTo>
                  <a:pt x="18852" y="407857"/>
                </a:lnTo>
                <a:lnTo>
                  <a:pt x="25548" y="430238"/>
                </a:lnTo>
                <a:lnTo>
                  <a:pt x="26681" y="457029"/>
                </a:lnTo>
                <a:lnTo>
                  <a:pt x="18103" y="497809"/>
                </a:lnTo>
                <a:lnTo>
                  <a:pt x="16939" y="512072"/>
                </a:lnTo>
                <a:lnTo>
                  <a:pt x="10180" y="529450"/>
                </a:lnTo>
                <a:lnTo>
                  <a:pt x="8944" y="571332"/>
                </a:lnTo>
                <a:lnTo>
                  <a:pt x="8930" y="614935"/>
                </a:lnTo>
                <a:lnTo>
                  <a:pt x="8930" y="626813"/>
                </a:lnTo>
                <a:lnTo>
                  <a:pt x="6284" y="633456"/>
                </a:lnTo>
                <a:lnTo>
                  <a:pt x="2793" y="639715"/>
                </a:lnTo>
                <a:lnTo>
                  <a:pt x="552" y="651819"/>
                </a:lnTo>
                <a:lnTo>
                  <a:pt x="1" y="694751"/>
                </a:lnTo>
                <a:lnTo>
                  <a:pt x="0" y="738556"/>
                </a:lnTo>
                <a:lnTo>
                  <a:pt x="0" y="781918"/>
                </a:lnTo>
                <a:lnTo>
                  <a:pt x="0" y="815610"/>
                </a:lnTo>
                <a:lnTo>
                  <a:pt x="2646" y="821546"/>
                </a:lnTo>
                <a:lnTo>
                  <a:pt x="6137" y="827490"/>
                </a:lnTo>
                <a:lnTo>
                  <a:pt x="8378" y="839392"/>
                </a:lnTo>
                <a:lnTo>
                  <a:pt x="9915" y="880235"/>
                </a:lnTo>
                <a:lnTo>
                  <a:pt x="15996" y="892805"/>
                </a:lnTo>
                <a:lnTo>
                  <a:pt x="18830" y="934803"/>
                </a:lnTo>
                <a:lnTo>
                  <a:pt x="26789" y="96440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Shape-258"/>
          <p:cNvSpPr/>
          <p:nvPr/>
        </p:nvSpPr>
        <p:spPr>
          <a:xfrm>
            <a:off x="2630708" y="3482581"/>
            <a:ext cx="545757" cy="986955"/>
          </a:xfrm>
          <a:custGeom>
            <a:avLst/>
            <a:gdLst/>
            <a:ahLst/>
            <a:cxnLst/>
            <a:rect l="0" t="0" r="0" b="0"/>
            <a:pathLst>
              <a:path w="545757" h="986955">
                <a:moveTo>
                  <a:pt x="342878" y="26786"/>
                </a:moveTo>
                <a:lnTo>
                  <a:pt x="315513" y="17072"/>
                </a:lnTo>
                <a:lnTo>
                  <a:pt x="273091" y="10536"/>
                </a:lnTo>
                <a:lnTo>
                  <a:pt x="229911" y="3108"/>
                </a:lnTo>
                <a:lnTo>
                  <a:pt x="191689" y="612"/>
                </a:lnTo>
                <a:lnTo>
                  <a:pt x="147498" y="78"/>
                </a:lnTo>
                <a:lnTo>
                  <a:pt x="103670" y="0"/>
                </a:lnTo>
                <a:lnTo>
                  <a:pt x="95011" y="2645"/>
                </a:lnTo>
                <a:lnTo>
                  <a:pt x="84109" y="8818"/>
                </a:lnTo>
                <a:lnTo>
                  <a:pt x="88714" y="13635"/>
                </a:lnTo>
                <a:lnTo>
                  <a:pt x="96302" y="15981"/>
                </a:lnTo>
                <a:lnTo>
                  <a:pt x="139461" y="22487"/>
                </a:lnTo>
                <a:lnTo>
                  <a:pt x="174595" y="26929"/>
                </a:lnTo>
                <a:lnTo>
                  <a:pt x="216077" y="36332"/>
                </a:lnTo>
                <a:lnTo>
                  <a:pt x="249414" y="42182"/>
                </a:lnTo>
                <a:lnTo>
                  <a:pt x="288065" y="46562"/>
                </a:lnTo>
                <a:lnTo>
                  <a:pt x="324653" y="54143"/>
                </a:lnTo>
                <a:lnTo>
                  <a:pt x="360629" y="62673"/>
                </a:lnTo>
                <a:lnTo>
                  <a:pt x="403600" y="74445"/>
                </a:lnTo>
                <a:lnTo>
                  <a:pt x="440752" y="80187"/>
                </a:lnTo>
                <a:lnTo>
                  <a:pt x="471462" y="89847"/>
                </a:lnTo>
                <a:lnTo>
                  <a:pt x="481386" y="94501"/>
                </a:lnTo>
                <a:lnTo>
                  <a:pt x="500293" y="97733"/>
                </a:lnTo>
                <a:lnTo>
                  <a:pt x="507370" y="102819"/>
                </a:lnTo>
                <a:lnTo>
                  <a:pt x="508102" y="104264"/>
                </a:lnTo>
                <a:lnTo>
                  <a:pt x="507597" y="105227"/>
                </a:lnTo>
                <a:lnTo>
                  <a:pt x="506269" y="105869"/>
                </a:lnTo>
                <a:lnTo>
                  <a:pt x="499659" y="106773"/>
                </a:lnTo>
                <a:lnTo>
                  <a:pt x="457382" y="99029"/>
                </a:lnTo>
                <a:lnTo>
                  <a:pt x="414107" y="93589"/>
                </a:lnTo>
                <a:lnTo>
                  <a:pt x="371427" y="89151"/>
                </a:lnTo>
                <a:lnTo>
                  <a:pt x="335572" y="83409"/>
                </a:lnTo>
                <a:lnTo>
                  <a:pt x="294962" y="81266"/>
                </a:lnTo>
                <a:lnTo>
                  <a:pt x="257354" y="80631"/>
                </a:lnTo>
                <a:lnTo>
                  <a:pt x="221075" y="80443"/>
                </a:lnTo>
                <a:lnTo>
                  <a:pt x="186182" y="80388"/>
                </a:lnTo>
                <a:lnTo>
                  <a:pt x="147223" y="80369"/>
                </a:lnTo>
                <a:lnTo>
                  <a:pt x="102630" y="80365"/>
                </a:lnTo>
                <a:lnTo>
                  <a:pt x="77324" y="80364"/>
                </a:lnTo>
                <a:lnTo>
                  <a:pt x="80420" y="80364"/>
                </a:lnTo>
                <a:lnTo>
                  <a:pt x="85008" y="83010"/>
                </a:lnTo>
                <a:lnTo>
                  <a:pt x="87621" y="85105"/>
                </a:lnTo>
                <a:lnTo>
                  <a:pt x="95816" y="87432"/>
                </a:lnTo>
                <a:lnTo>
                  <a:pt x="131125" y="95186"/>
                </a:lnTo>
                <a:lnTo>
                  <a:pt x="174307" y="100269"/>
                </a:lnTo>
                <a:lnTo>
                  <a:pt x="211903" y="107760"/>
                </a:lnTo>
                <a:lnTo>
                  <a:pt x="254461" y="116263"/>
                </a:lnTo>
                <a:lnTo>
                  <a:pt x="298490" y="125066"/>
                </a:lnTo>
                <a:lnTo>
                  <a:pt x="340309" y="133958"/>
                </a:lnTo>
                <a:lnTo>
                  <a:pt x="377836" y="145522"/>
                </a:lnTo>
                <a:lnTo>
                  <a:pt x="414090" y="156226"/>
                </a:lnTo>
                <a:lnTo>
                  <a:pt x="457155" y="164582"/>
                </a:lnTo>
                <a:lnTo>
                  <a:pt x="486204" y="175787"/>
                </a:lnTo>
                <a:lnTo>
                  <a:pt x="502526" y="184909"/>
                </a:lnTo>
                <a:lnTo>
                  <a:pt x="507098" y="186360"/>
                </a:lnTo>
                <a:lnTo>
                  <a:pt x="506928" y="186747"/>
                </a:lnTo>
                <a:lnTo>
                  <a:pt x="499527" y="187368"/>
                </a:lnTo>
                <a:lnTo>
                  <a:pt x="460769" y="179819"/>
                </a:lnTo>
                <a:lnTo>
                  <a:pt x="421617" y="172697"/>
                </a:lnTo>
                <a:lnTo>
                  <a:pt x="383296" y="169569"/>
                </a:lnTo>
                <a:lnTo>
                  <a:pt x="345373" y="162798"/>
                </a:lnTo>
                <a:lnTo>
                  <a:pt x="303158" y="155501"/>
                </a:lnTo>
                <a:lnTo>
                  <a:pt x="273962" y="153446"/>
                </a:lnTo>
                <a:lnTo>
                  <a:pt x="241803" y="152533"/>
                </a:lnTo>
                <a:lnTo>
                  <a:pt x="209651" y="152127"/>
                </a:lnTo>
                <a:lnTo>
                  <a:pt x="168245" y="151898"/>
                </a:lnTo>
                <a:lnTo>
                  <a:pt x="126983" y="151830"/>
                </a:lnTo>
                <a:lnTo>
                  <a:pt x="85368" y="151807"/>
                </a:lnTo>
                <a:lnTo>
                  <a:pt x="42826" y="151803"/>
                </a:lnTo>
                <a:lnTo>
                  <a:pt x="32806" y="151802"/>
                </a:lnTo>
                <a:lnTo>
                  <a:pt x="32975" y="152794"/>
                </a:lnTo>
                <a:lnTo>
                  <a:pt x="35810" y="156542"/>
                </a:lnTo>
                <a:lnTo>
                  <a:pt x="43023" y="158870"/>
                </a:lnTo>
                <a:lnTo>
                  <a:pt x="77650" y="167616"/>
                </a:lnTo>
                <a:lnTo>
                  <a:pt x="120750" y="178775"/>
                </a:lnTo>
                <a:lnTo>
                  <a:pt x="158330" y="184929"/>
                </a:lnTo>
                <a:lnTo>
                  <a:pt x="187435" y="188353"/>
                </a:lnTo>
                <a:lnTo>
                  <a:pt x="220214" y="196490"/>
                </a:lnTo>
                <a:lnTo>
                  <a:pt x="251980" y="204075"/>
                </a:lnTo>
                <a:lnTo>
                  <a:pt x="283627" y="211745"/>
                </a:lnTo>
                <a:lnTo>
                  <a:pt x="317536" y="221769"/>
                </a:lnTo>
                <a:lnTo>
                  <a:pt x="349805" y="230193"/>
                </a:lnTo>
                <a:lnTo>
                  <a:pt x="380683" y="237244"/>
                </a:lnTo>
                <a:lnTo>
                  <a:pt x="423974" y="246792"/>
                </a:lnTo>
                <a:lnTo>
                  <a:pt x="466274" y="258907"/>
                </a:lnTo>
                <a:lnTo>
                  <a:pt x="508397" y="275051"/>
                </a:lnTo>
                <a:lnTo>
                  <a:pt x="509779" y="276632"/>
                </a:lnTo>
                <a:lnTo>
                  <a:pt x="511314" y="281034"/>
                </a:lnTo>
                <a:lnTo>
                  <a:pt x="509739" y="281613"/>
                </a:lnTo>
                <a:lnTo>
                  <a:pt x="465788" y="277062"/>
                </a:lnTo>
                <a:lnTo>
                  <a:pt x="424630" y="269737"/>
                </a:lnTo>
                <a:lnTo>
                  <a:pt x="389039" y="262593"/>
                </a:lnTo>
                <a:lnTo>
                  <a:pt x="347515" y="259043"/>
                </a:lnTo>
                <a:lnTo>
                  <a:pt x="303793" y="253141"/>
                </a:lnTo>
                <a:lnTo>
                  <a:pt x="259418" y="249958"/>
                </a:lnTo>
                <a:lnTo>
                  <a:pt x="214851" y="244165"/>
                </a:lnTo>
                <a:lnTo>
                  <a:pt x="171219" y="242007"/>
                </a:lnTo>
                <a:lnTo>
                  <a:pt x="133707" y="241368"/>
                </a:lnTo>
                <a:lnTo>
                  <a:pt x="89335" y="241134"/>
                </a:lnTo>
                <a:lnTo>
                  <a:pt x="50548" y="241099"/>
                </a:lnTo>
                <a:lnTo>
                  <a:pt x="71688" y="242091"/>
                </a:lnTo>
                <a:lnTo>
                  <a:pt x="116188" y="248787"/>
                </a:lnTo>
                <a:lnTo>
                  <a:pt x="150144" y="254401"/>
                </a:lnTo>
                <a:lnTo>
                  <a:pt x="190080" y="262348"/>
                </a:lnTo>
                <a:lnTo>
                  <a:pt x="221390" y="268071"/>
                </a:lnTo>
                <a:lnTo>
                  <a:pt x="255149" y="274914"/>
                </a:lnTo>
                <a:lnTo>
                  <a:pt x="289997" y="284571"/>
                </a:lnTo>
                <a:lnTo>
                  <a:pt x="325328" y="292831"/>
                </a:lnTo>
                <a:lnTo>
                  <a:pt x="359883" y="300802"/>
                </a:lnTo>
                <a:lnTo>
                  <a:pt x="391777" y="310959"/>
                </a:lnTo>
                <a:lnTo>
                  <a:pt x="422489" y="319442"/>
                </a:lnTo>
                <a:lnTo>
                  <a:pt x="465024" y="329796"/>
                </a:lnTo>
                <a:lnTo>
                  <a:pt x="505471" y="342183"/>
                </a:lnTo>
                <a:lnTo>
                  <a:pt x="538179" y="356659"/>
                </a:lnTo>
                <a:lnTo>
                  <a:pt x="536174" y="356951"/>
                </a:lnTo>
                <a:lnTo>
                  <a:pt x="534249" y="357029"/>
                </a:lnTo>
                <a:lnTo>
                  <a:pt x="492043" y="342936"/>
                </a:lnTo>
                <a:lnTo>
                  <a:pt x="448925" y="334747"/>
                </a:lnTo>
                <a:lnTo>
                  <a:pt x="411341" y="322755"/>
                </a:lnTo>
                <a:lnTo>
                  <a:pt x="382236" y="317078"/>
                </a:lnTo>
                <a:lnTo>
                  <a:pt x="349456" y="314555"/>
                </a:lnTo>
                <a:lnTo>
                  <a:pt x="317690" y="310787"/>
                </a:lnTo>
                <a:lnTo>
                  <a:pt x="286042" y="305806"/>
                </a:lnTo>
                <a:lnTo>
                  <a:pt x="252133" y="300285"/>
                </a:lnTo>
                <a:lnTo>
                  <a:pt x="219865" y="297169"/>
                </a:lnTo>
                <a:lnTo>
                  <a:pt x="176453" y="292769"/>
                </a:lnTo>
                <a:lnTo>
                  <a:pt x="138455" y="287828"/>
                </a:lnTo>
                <a:lnTo>
                  <a:pt x="99541" y="286158"/>
                </a:lnTo>
                <a:lnTo>
                  <a:pt x="57483" y="285783"/>
                </a:lnTo>
                <a:lnTo>
                  <a:pt x="54388" y="286763"/>
                </a:lnTo>
                <a:lnTo>
                  <a:pt x="52325" y="288409"/>
                </a:lnTo>
                <a:lnTo>
                  <a:pt x="50949" y="290498"/>
                </a:lnTo>
                <a:lnTo>
                  <a:pt x="51024" y="291891"/>
                </a:lnTo>
                <a:lnTo>
                  <a:pt x="52067" y="292820"/>
                </a:lnTo>
                <a:lnTo>
                  <a:pt x="95825" y="312720"/>
                </a:lnTo>
                <a:lnTo>
                  <a:pt x="138635" y="324479"/>
                </a:lnTo>
                <a:lnTo>
                  <a:pt x="180387" y="338123"/>
                </a:lnTo>
                <a:lnTo>
                  <a:pt x="212120" y="346398"/>
                </a:lnTo>
                <a:lnTo>
                  <a:pt x="245076" y="354375"/>
                </a:lnTo>
                <a:lnTo>
                  <a:pt x="276259" y="364535"/>
                </a:lnTo>
                <a:lnTo>
                  <a:pt x="309301" y="375665"/>
                </a:lnTo>
                <a:lnTo>
                  <a:pt x="343830" y="387226"/>
                </a:lnTo>
                <a:lnTo>
                  <a:pt x="379020" y="398979"/>
                </a:lnTo>
                <a:lnTo>
                  <a:pt x="411858" y="410817"/>
                </a:lnTo>
                <a:lnTo>
                  <a:pt x="455590" y="428638"/>
                </a:lnTo>
                <a:lnTo>
                  <a:pt x="491037" y="443841"/>
                </a:lnTo>
                <a:lnTo>
                  <a:pt x="535581" y="464109"/>
                </a:lnTo>
                <a:lnTo>
                  <a:pt x="545756" y="471461"/>
                </a:lnTo>
                <a:lnTo>
                  <a:pt x="545599" y="472064"/>
                </a:lnTo>
                <a:lnTo>
                  <a:pt x="542778" y="472735"/>
                </a:lnTo>
                <a:lnTo>
                  <a:pt x="518625" y="472172"/>
                </a:lnTo>
                <a:lnTo>
                  <a:pt x="482545" y="466182"/>
                </a:lnTo>
                <a:lnTo>
                  <a:pt x="446438" y="462240"/>
                </a:lnTo>
                <a:lnTo>
                  <a:pt x="404320" y="454789"/>
                </a:lnTo>
                <a:lnTo>
                  <a:pt x="360421" y="446297"/>
                </a:lnTo>
                <a:lnTo>
                  <a:pt x="315995" y="440143"/>
                </a:lnTo>
                <a:lnTo>
                  <a:pt x="285290" y="437711"/>
                </a:lnTo>
                <a:lnTo>
                  <a:pt x="251799" y="433323"/>
                </a:lnTo>
                <a:lnTo>
                  <a:pt x="208955" y="430015"/>
                </a:lnTo>
                <a:lnTo>
                  <a:pt x="171126" y="429035"/>
                </a:lnTo>
                <a:lnTo>
                  <a:pt x="134782" y="428745"/>
                </a:lnTo>
                <a:lnTo>
                  <a:pt x="94449" y="428638"/>
                </a:lnTo>
                <a:lnTo>
                  <a:pt x="82645" y="429621"/>
                </a:lnTo>
                <a:lnTo>
                  <a:pt x="68438" y="436312"/>
                </a:lnTo>
                <a:lnTo>
                  <a:pt x="68637" y="437717"/>
                </a:lnTo>
                <a:lnTo>
                  <a:pt x="71503" y="441925"/>
                </a:lnTo>
                <a:lnTo>
                  <a:pt x="83436" y="449872"/>
                </a:lnTo>
                <a:lnTo>
                  <a:pt x="120748" y="464396"/>
                </a:lnTo>
                <a:lnTo>
                  <a:pt x="165055" y="480998"/>
                </a:lnTo>
                <a:lnTo>
                  <a:pt x="202326" y="492869"/>
                </a:lnTo>
                <a:lnTo>
                  <a:pt x="231793" y="502155"/>
                </a:lnTo>
                <a:lnTo>
                  <a:pt x="263741" y="512897"/>
                </a:lnTo>
                <a:lnTo>
                  <a:pt x="294477" y="524286"/>
                </a:lnTo>
                <a:lnTo>
                  <a:pt x="327319" y="535962"/>
                </a:lnTo>
                <a:lnTo>
                  <a:pt x="360768" y="547766"/>
                </a:lnTo>
                <a:lnTo>
                  <a:pt x="392170" y="559627"/>
                </a:lnTo>
                <a:lnTo>
                  <a:pt x="433000" y="577461"/>
                </a:lnTo>
                <a:lnTo>
                  <a:pt x="470233" y="595313"/>
                </a:lnTo>
                <a:lnTo>
                  <a:pt x="512653" y="613859"/>
                </a:lnTo>
                <a:lnTo>
                  <a:pt x="523599" y="620209"/>
                </a:lnTo>
                <a:lnTo>
                  <a:pt x="524875" y="621831"/>
                </a:lnTo>
                <a:lnTo>
                  <a:pt x="524733" y="622912"/>
                </a:lnTo>
                <a:lnTo>
                  <a:pt x="523646" y="623633"/>
                </a:lnTo>
                <a:lnTo>
                  <a:pt x="517375" y="624648"/>
                </a:lnTo>
                <a:lnTo>
                  <a:pt x="474241" y="609819"/>
                </a:lnTo>
                <a:lnTo>
                  <a:pt x="431077" y="598213"/>
                </a:lnTo>
                <a:lnTo>
                  <a:pt x="393485" y="589335"/>
                </a:lnTo>
                <a:lnTo>
                  <a:pt x="350927" y="577775"/>
                </a:lnTo>
                <a:lnTo>
                  <a:pt x="306898" y="567073"/>
                </a:lnTo>
                <a:lnTo>
                  <a:pt x="262434" y="561257"/>
                </a:lnTo>
                <a:lnTo>
                  <a:pt x="217840" y="553249"/>
                </a:lnTo>
                <a:lnTo>
                  <a:pt x="175853" y="544593"/>
                </a:lnTo>
                <a:lnTo>
                  <a:pt x="140923" y="538390"/>
                </a:lnTo>
                <a:lnTo>
                  <a:pt x="100427" y="535130"/>
                </a:lnTo>
                <a:lnTo>
                  <a:pt x="83407" y="530736"/>
                </a:lnTo>
                <a:lnTo>
                  <a:pt x="80600" y="531424"/>
                </a:lnTo>
                <a:lnTo>
                  <a:pt x="76096" y="534918"/>
                </a:lnTo>
                <a:lnTo>
                  <a:pt x="76719" y="535205"/>
                </a:lnTo>
                <a:lnTo>
                  <a:pt x="80056" y="535523"/>
                </a:lnTo>
                <a:lnTo>
                  <a:pt x="84847" y="538311"/>
                </a:lnTo>
                <a:lnTo>
                  <a:pt x="92268" y="542857"/>
                </a:lnTo>
                <a:lnTo>
                  <a:pt x="134405" y="556762"/>
                </a:lnTo>
                <a:lnTo>
                  <a:pt x="168109" y="570328"/>
                </a:lnTo>
                <a:lnTo>
                  <a:pt x="212712" y="582175"/>
                </a:lnTo>
                <a:lnTo>
                  <a:pt x="243686" y="591457"/>
                </a:lnTo>
                <a:lnTo>
                  <a:pt x="274980" y="602196"/>
                </a:lnTo>
                <a:lnTo>
                  <a:pt x="308732" y="613584"/>
                </a:lnTo>
                <a:lnTo>
                  <a:pt x="340931" y="627906"/>
                </a:lnTo>
                <a:lnTo>
                  <a:pt x="371778" y="643201"/>
                </a:lnTo>
                <a:lnTo>
                  <a:pt x="402025" y="656613"/>
                </a:lnTo>
                <a:lnTo>
                  <a:pt x="432004" y="666542"/>
                </a:lnTo>
                <a:lnTo>
                  <a:pt x="471481" y="680357"/>
                </a:lnTo>
                <a:lnTo>
                  <a:pt x="513639" y="701514"/>
                </a:lnTo>
                <a:lnTo>
                  <a:pt x="538213" y="713812"/>
                </a:lnTo>
                <a:lnTo>
                  <a:pt x="529518" y="714206"/>
                </a:lnTo>
                <a:lnTo>
                  <a:pt x="487839" y="701929"/>
                </a:lnTo>
                <a:lnTo>
                  <a:pt x="443318" y="690453"/>
                </a:lnTo>
                <a:lnTo>
                  <a:pt x="407144" y="681599"/>
                </a:lnTo>
                <a:lnTo>
                  <a:pt x="365447" y="672691"/>
                </a:lnTo>
                <a:lnTo>
                  <a:pt x="321674" y="663767"/>
                </a:lnTo>
                <a:lnTo>
                  <a:pt x="278277" y="655832"/>
                </a:lnTo>
                <a:lnTo>
                  <a:pt x="239842" y="653040"/>
                </a:lnTo>
                <a:lnTo>
                  <a:pt x="203318" y="651221"/>
                </a:lnTo>
                <a:lnTo>
                  <a:pt x="160713" y="644866"/>
                </a:lnTo>
                <a:lnTo>
                  <a:pt x="121150" y="643189"/>
                </a:lnTo>
                <a:lnTo>
                  <a:pt x="111048" y="643048"/>
                </a:lnTo>
                <a:lnTo>
                  <a:pt x="107958" y="644002"/>
                </a:lnTo>
                <a:lnTo>
                  <a:pt x="105897" y="645631"/>
                </a:lnTo>
                <a:lnTo>
                  <a:pt x="103608" y="650086"/>
                </a:lnTo>
                <a:lnTo>
                  <a:pt x="102018" y="659188"/>
                </a:lnTo>
                <a:lnTo>
                  <a:pt x="140615" y="685891"/>
                </a:lnTo>
                <a:lnTo>
                  <a:pt x="178571" y="703895"/>
                </a:lnTo>
                <a:lnTo>
                  <a:pt x="217355" y="720749"/>
                </a:lnTo>
                <a:lnTo>
                  <a:pt x="260266" y="738310"/>
                </a:lnTo>
                <a:lnTo>
                  <a:pt x="304399" y="760822"/>
                </a:lnTo>
                <a:lnTo>
                  <a:pt x="348895" y="781603"/>
                </a:lnTo>
                <a:lnTo>
                  <a:pt x="393499" y="805068"/>
                </a:lnTo>
                <a:lnTo>
                  <a:pt x="433393" y="826132"/>
                </a:lnTo>
                <a:lnTo>
                  <a:pt x="470349" y="844941"/>
                </a:lnTo>
                <a:lnTo>
                  <a:pt x="510905" y="872408"/>
                </a:lnTo>
                <a:lnTo>
                  <a:pt x="526550" y="881739"/>
                </a:lnTo>
                <a:lnTo>
                  <a:pt x="527834" y="883497"/>
                </a:lnTo>
                <a:lnTo>
                  <a:pt x="529260" y="888096"/>
                </a:lnTo>
                <a:lnTo>
                  <a:pt x="528649" y="889719"/>
                </a:lnTo>
                <a:lnTo>
                  <a:pt x="527248" y="890801"/>
                </a:lnTo>
                <a:lnTo>
                  <a:pt x="525323" y="891523"/>
                </a:lnTo>
                <a:lnTo>
                  <a:pt x="484106" y="877650"/>
                </a:lnTo>
                <a:lnTo>
                  <a:pt x="444417" y="866091"/>
                </a:lnTo>
                <a:lnTo>
                  <a:pt x="403722" y="857222"/>
                </a:lnTo>
                <a:lnTo>
                  <a:pt x="360244" y="845664"/>
                </a:lnTo>
                <a:lnTo>
                  <a:pt x="329761" y="836224"/>
                </a:lnTo>
                <a:lnTo>
                  <a:pt x="296368" y="828722"/>
                </a:lnTo>
                <a:lnTo>
                  <a:pt x="264330" y="822079"/>
                </a:lnTo>
                <a:lnTo>
                  <a:pt x="233554" y="815820"/>
                </a:lnTo>
                <a:lnTo>
                  <a:pt x="203339" y="809731"/>
                </a:lnTo>
                <a:lnTo>
                  <a:pt x="173373" y="803717"/>
                </a:lnTo>
                <a:lnTo>
                  <a:pt x="143519" y="797738"/>
                </a:lnTo>
                <a:lnTo>
                  <a:pt x="99813" y="789785"/>
                </a:lnTo>
                <a:lnTo>
                  <a:pt x="63271" y="786987"/>
                </a:lnTo>
                <a:lnTo>
                  <a:pt x="20225" y="785913"/>
                </a:lnTo>
                <a:lnTo>
                  <a:pt x="1202" y="785823"/>
                </a:lnTo>
                <a:lnTo>
                  <a:pt x="0" y="786811"/>
                </a:lnTo>
                <a:lnTo>
                  <a:pt x="191" y="788461"/>
                </a:lnTo>
                <a:lnTo>
                  <a:pt x="5200" y="795525"/>
                </a:lnTo>
                <a:lnTo>
                  <a:pt x="7627" y="798240"/>
                </a:lnTo>
                <a:lnTo>
                  <a:pt x="33900" y="809726"/>
                </a:lnTo>
                <a:lnTo>
                  <a:pt x="76279" y="824195"/>
                </a:lnTo>
                <a:lnTo>
                  <a:pt x="116381" y="840178"/>
                </a:lnTo>
                <a:lnTo>
                  <a:pt x="148947" y="851645"/>
                </a:lnTo>
                <a:lnTo>
                  <a:pt x="183265" y="863356"/>
                </a:lnTo>
                <a:lnTo>
                  <a:pt x="218360" y="875175"/>
                </a:lnTo>
                <a:lnTo>
                  <a:pt x="253802" y="888036"/>
                </a:lnTo>
                <a:lnTo>
                  <a:pt x="289398" y="903673"/>
                </a:lnTo>
                <a:lnTo>
                  <a:pt x="325062" y="917899"/>
                </a:lnTo>
                <a:lnTo>
                  <a:pt x="359765" y="930836"/>
                </a:lnTo>
                <a:lnTo>
                  <a:pt x="391724" y="943201"/>
                </a:lnTo>
                <a:lnTo>
                  <a:pt x="432867" y="961318"/>
                </a:lnTo>
                <a:lnTo>
                  <a:pt x="470193" y="974514"/>
                </a:lnTo>
                <a:lnTo>
                  <a:pt x="508239" y="983888"/>
                </a:lnTo>
                <a:lnTo>
                  <a:pt x="512650" y="986323"/>
                </a:lnTo>
                <a:lnTo>
                  <a:pt x="516583" y="986954"/>
                </a:lnTo>
                <a:lnTo>
                  <a:pt x="520197" y="986382"/>
                </a:lnTo>
                <a:lnTo>
                  <a:pt x="523599" y="985009"/>
                </a:lnTo>
                <a:lnTo>
                  <a:pt x="525866" y="983101"/>
                </a:lnTo>
                <a:lnTo>
                  <a:pt x="528386" y="978336"/>
                </a:lnTo>
                <a:lnTo>
                  <a:pt x="528065" y="975676"/>
                </a:lnTo>
                <a:lnTo>
                  <a:pt x="513055" y="951863"/>
                </a:lnTo>
                <a:lnTo>
                  <a:pt x="474843" y="909267"/>
                </a:lnTo>
                <a:lnTo>
                  <a:pt x="439721" y="880936"/>
                </a:lnTo>
                <a:lnTo>
                  <a:pt x="398241" y="847705"/>
                </a:lnTo>
                <a:lnTo>
                  <a:pt x="356349" y="812477"/>
                </a:lnTo>
                <a:lnTo>
                  <a:pt x="321624" y="785774"/>
                </a:lnTo>
                <a:lnTo>
                  <a:pt x="281463" y="750084"/>
                </a:lnTo>
                <a:lnTo>
                  <a:pt x="240606" y="710182"/>
                </a:lnTo>
                <a:lnTo>
                  <a:pt x="202116" y="671817"/>
                </a:lnTo>
                <a:lnTo>
                  <a:pt x="181348" y="646325"/>
                </a:lnTo>
                <a:lnTo>
                  <a:pt x="168684" y="622180"/>
                </a:lnTo>
                <a:lnTo>
                  <a:pt x="164864" y="592344"/>
                </a:lnTo>
                <a:lnTo>
                  <a:pt x="167187" y="583077"/>
                </a:lnTo>
                <a:lnTo>
                  <a:pt x="169196" y="579217"/>
                </a:lnTo>
                <a:lnTo>
                  <a:pt x="176720" y="572282"/>
                </a:lnTo>
                <a:lnTo>
                  <a:pt x="211887" y="553707"/>
                </a:lnTo>
                <a:lnTo>
                  <a:pt x="254962" y="539756"/>
                </a:lnTo>
                <a:lnTo>
                  <a:pt x="299090" y="533918"/>
                </a:lnTo>
                <a:lnTo>
                  <a:pt x="334203" y="528943"/>
                </a:lnTo>
                <a:lnTo>
                  <a:pt x="369743" y="527469"/>
                </a:lnTo>
                <a:lnTo>
                  <a:pt x="405408" y="524387"/>
                </a:lnTo>
                <a:lnTo>
                  <a:pt x="448275" y="514456"/>
                </a:lnTo>
                <a:lnTo>
                  <a:pt x="491805" y="499996"/>
                </a:lnTo>
                <a:lnTo>
                  <a:pt x="513187" y="488141"/>
                </a:lnTo>
                <a:lnTo>
                  <a:pt x="515948" y="484176"/>
                </a:lnTo>
                <a:lnTo>
                  <a:pt x="519017" y="474479"/>
                </a:lnTo>
                <a:lnTo>
                  <a:pt x="520744" y="457864"/>
                </a:lnTo>
                <a:lnTo>
                  <a:pt x="516516" y="435633"/>
                </a:lnTo>
                <a:lnTo>
                  <a:pt x="504238" y="410194"/>
                </a:lnTo>
                <a:lnTo>
                  <a:pt x="466800" y="366039"/>
                </a:lnTo>
                <a:lnTo>
                  <a:pt x="431959" y="325640"/>
                </a:lnTo>
                <a:lnTo>
                  <a:pt x="395841" y="295914"/>
                </a:lnTo>
                <a:lnTo>
                  <a:pt x="358460" y="268254"/>
                </a:lnTo>
                <a:lnTo>
                  <a:pt x="322249" y="241207"/>
                </a:lnTo>
                <a:lnTo>
                  <a:pt x="286384" y="214342"/>
                </a:lnTo>
                <a:lnTo>
                  <a:pt x="246832" y="180582"/>
                </a:lnTo>
                <a:lnTo>
                  <a:pt x="212589" y="154061"/>
                </a:lnTo>
                <a:lnTo>
                  <a:pt x="205596" y="142553"/>
                </a:lnTo>
                <a:lnTo>
                  <a:pt x="203732" y="136706"/>
                </a:lnTo>
                <a:lnTo>
                  <a:pt x="203481" y="131816"/>
                </a:lnTo>
                <a:lnTo>
                  <a:pt x="205848" y="123737"/>
                </a:lnTo>
                <a:lnTo>
                  <a:pt x="212759" y="113610"/>
                </a:lnTo>
                <a:lnTo>
                  <a:pt x="225831" y="104326"/>
                </a:lnTo>
                <a:lnTo>
                  <a:pt x="247012" y="100032"/>
                </a:lnTo>
                <a:lnTo>
                  <a:pt x="287966" y="97589"/>
                </a:lnTo>
                <a:lnTo>
                  <a:pt x="323521" y="92193"/>
                </a:lnTo>
                <a:lnTo>
                  <a:pt x="364042" y="90153"/>
                </a:lnTo>
                <a:lnTo>
                  <a:pt x="401624" y="89549"/>
                </a:lnTo>
                <a:lnTo>
                  <a:pt x="436903" y="89369"/>
                </a:lnTo>
                <a:lnTo>
                  <a:pt x="475993" y="91955"/>
                </a:lnTo>
                <a:lnTo>
                  <a:pt x="493322" y="94445"/>
                </a:lnTo>
                <a:lnTo>
                  <a:pt x="522113" y="90168"/>
                </a:lnTo>
                <a:lnTo>
                  <a:pt x="524876" y="88885"/>
                </a:lnTo>
                <a:lnTo>
                  <a:pt x="526717" y="87037"/>
                </a:lnTo>
                <a:lnTo>
                  <a:pt x="530401" y="8036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Shape-259"/>
          <p:cNvSpPr/>
          <p:nvPr/>
        </p:nvSpPr>
        <p:spPr>
          <a:xfrm>
            <a:off x="4286250" y="3554016"/>
            <a:ext cx="62509" cy="928688"/>
          </a:xfrm>
          <a:custGeom>
            <a:avLst/>
            <a:gdLst/>
            <a:ahLst/>
            <a:cxnLst/>
            <a:rect l="0" t="0" r="0" b="0"/>
            <a:pathLst>
              <a:path w="62509" h="928688">
                <a:moveTo>
                  <a:pt x="0" y="0"/>
                </a:moveTo>
                <a:lnTo>
                  <a:pt x="0" y="43114"/>
                </a:lnTo>
                <a:lnTo>
                  <a:pt x="992" y="65769"/>
                </a:lnTo>
                <a:lnTo>
                  <a:pt x="8378" y="104527"/>
                </a:lnTo>
                <a:lnTo>
                  <a:pt x="9677" y="112933"/>
                </a:lnTo>
                <a:lnTo>
                  <a:pt x="16586" y="140267"/>
                </a:lnTo>
                <a:lnTo>
                  <a:pt x="17809" y="180470"/>
                </a:lnTo>
                <a:lnTo>
                  <a:pt x="20491" y="199654"/>
                </a:lnTo>
                <a:lnTo>
                  <a:pt x="26236" y="240598"/>
                </a:lnTo>
                <a:lnTo>
                  <a:pt x="26757" y="282744"/>
                </a:lnTo>
                <a:lnTo>
                  <a:pt x="34475" y="326178"/>
                </a:lnTo>
                <a:lnTo>
                  <a:pt x="35609" y="367772"/>
                </a:lnTo>
                <a:lnTo>
                  <a:pt x="43398" y="407411"/>
                </a:lnTo>
                <a:lnTo>
                  <a:pt x="47129" y="444572"/>
                </a:lnTo>
                <a:lnTo>
                  <a:pt x="51667" y="466423"/>
                </a:lnTo>
                <a:lnTo>
                  <a:pt x="53410" y="511036"/>
                </a:lnTo>
                <a:lnTo>
                  <a:pt x="54496" y="526768"/>
                </a:lnTo>
                <a:lnTo>
                  <a:pt x="61674" y="571415"/>
                </a:lnTo>
                <a:lnTo>
                  <a:pt x="62435" y="616063"/>
                </a:lnTo>
                <a:lnTo>
                  <a:pt x="62504" y="660617"/>
                </a:lnTo>
                <a:lnTo>
                  <a:pt x="62507" y="700921"/>
                </a:lnTo>
                <a:lnTo>
                  <a:pt x="62508" y="739689"/>
                </a:lnTo>
                <a:lnTo>
                  <a:pt x="61516" y="764598"/>
                </a:lnTo>
                <a:lnTo>
                  <a:pt x="54819" y="792108"/>
                </a:lnTo>
                <a:lnTo>
                  <a:pt x="53651" y="832465"/>
                </a:lnTo>
                <a:lnTo>
                  <a:pt x="53581" y="872501"/>
                </a:lnTo>
                <a:lnTo>
                  <a:pt x="50933" y="881557"/>
                </a:lnTo>
                <a:lnTo>
                  <a:pt x="47442" y="888889"/>
                </a:lnTo>
                <a:lnTo>
                  <a:pt x="45017" y="904729"/>
                </a:lnTo>
                <a:lnTo>
                  <a:pt x="44648" y="92868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Shape-260"/>
          <p:cNvSpPr/>
          <p:nvPr/>
        </p:nvSpPr>
        <p:spPr>
          <a:xfrm>
            <a:off x="4385628" y="3620308"/>
            <a:ext cx="774868" cy="996341"/>
          </a:xfrm>
          <a:custGeom>
            <a:avLst/>
            <a:gdLst/>
            <a:ahLst/>
            <a:cxnLst/>
            <a:rect l="0" t="0" r="0" b="0"/>
            <a:pathLst>
              <a:path w="774868" h="996341">
                <a:moveTo>
                  <a:pt x="43497" y="5145"/>
                </a:moveTo>
                <a:lnTo>
                  <a:pt x="43497" y="405"/>
                </a:lnTo>
                <a:lnTo>
                  <a:pt x="42505" y="0"/>
                </a:lnTo>
                <a:lnTo>
                  <a:pt x="34403" y="4563"/>
                </a:lnTo>
                <a:lnTo>
                  <a:pt x="29668" y="4972"/>
                </a:lnTo>
                <a:lnTo>
                  <a:pt x="67965" y="5144"/>
                </a:lnTo>
                <a:lnTo>
                  <a:pt x="104517" y="5145"/>
                </a:lnTo>
                <a:lnTo>
                  <a:pt x="144076" y="7791"/>
                </a:lnTo>
                <a:lnTo>
                  <a:pt x="178139" y="12213"/>
                </a:lnTo>
                <a:lnTo>
                  <a:pt x="216014" y="13523"/>
                </a:lnTo>
                <a:lnTo>
                  <a:pt x="258655" y="16557"/>
                </a:lnTo>
                <a:lnTo>
                  <a:pt x="302708" y="21094"/>
                </a:lnTo>
                <a:lnTo>
                  <a:pt x="344535" y="25084"/>
                </a:lnTo>
                <a:lnTo>
                  <a:pt x="384710" y="29905"/>
                </a:lnTo>
                <a:lnTo>
                  <a:pt x="428032" y="33979"/>
                </a:lnTo>
                <a:lnTo>
                  <a:pt x="469642" y="41470"/>
                </a:lnTo>
                <a:lnTo>
                  <a:pt x="504460" y="47327"/>
                </a:lnTo>
                <a:lnTo>
                  <a:pt x="542891" y="49306"/>
                </a:lnTo>
                <a:lnTo>
                  <a:pt x="584650" y="57439"/>
                </a:lnTo>
                <a:lnTo>
                  <a:pt x="593438" y="58343"/>
                </a:lnTo>
                <a:lnTo>
                  <a:pt x="594671" y="57478"/>
                </a:lnTo>
                <a:lnTo>
                  <a:pt x="596813" y="51001"/>
                </a:lnTo>
                <a:lnTo>
                  <a:pt x="583807" y="49040"/>
                </a:lnTo>
                <a:lnTo>
                  <a:pt x="571801" y="43727"/>
                </a:lnTo>
                <a:lnTo>
                  <a:pt x="530188" y="34979"/>
                </a:lnTo>
                <a:lnTo>
                  <a:pt x="491162" y="29890"/>
                </a:lnTo>
                <a:lnTo>
                  <a:pt x="449755" y="24364"/>
                </a:lnTo>
                <a:lnTo>
                  <a:pt x="415114" y="18667"/>
                </a:lnTo>
                <a:lnTo>
                  <a:pt x="379714" y="15436"/>
                </a:lnTo>
                <a:lnTo>
                  <a:pt x="338334" y="13351"/>
                </a:lnTo>
                <a:lnTo>
                  <a:pt x="304599" y="8018"/>
                </a:lnTo>
                <a:lnTo>
                  <a:pt x="260290" y="5713"/>
                </a:lnTo>
                <a:lnTo>
                  <a:pt x="222581" y="5258"/>
                </a:lnTo>
                <a:lnTo>
                  <a:pt x="187461" y="6160"/>
                </a:lnTo>
                <a:lnTo>
                  <a:pt x="148358" y="13708"/>
                </a:lnTo>
                <a:lnTo>
                  <a:pt x="147139" y="14822"/>
                </a:lnTo>
                <a:lnTo>
                  <a:pt x="147318" y="16558"/>
                </a:lnTo>
                <a:lnTo>
                  <a:pt x="148430" y="18706"/>
                </a:lnTo>
                <a:lnTo>
                  <a:pt x="151155" y="20139"/>
                </a:lnTo>
                <a:lnTo>
                  <a:pt x="189107" y="28890"/>
                </a:lnTo>
                <a:lnTo>
                  <a:pt x="232149" y="33979"/>
                </a:lnTo>
                <a:lnTo>
                  <a:pt x="269719" y="38824"/>
                </a:lnTo>
                <a:lnTo>
                  <a:pt x="312271" y="45551"/>
                </a:lnTo>
                <a:lnTo>
                  <a:pt x="356298" y="57466"/>
                </a:lnTo>
                <a:lnTo>
                  <a:pt x="400762" y="67280"/>
                </a:lnTo>
                <a:lnTo>
                  <a:pt x="445355" y="76473"/>
                </a:lnTo>
                <a:lnTo>
                  <a:pt x="489988" y="85480"/>
                </a:lnTo>
                <a:lnTo>
                  <a:pt x="529340" y="94432"/>
                </a:lnTo>
                <a:lnTo>
                  <a:pt x="569304" y="111087"/>
                </a:lnTo>
                <a:lnTo>
                  <a:pt x="612529" y="128655"/>
                </a:lnTo>
                <a:lnTo>
                  <a:pt x="612359" y="129157"/>
                </a:lnTo>
                <a:lnTo>
                  <a:pt x="609525" y="129715"/>
                </a:lnTo>
                <a:lnTo>
                  <a:pt x="566694" y="130134"/>
                </a:lnTo>
                <a:lnTo>
                  <a:pt x="529799" y="129161"/>
                </a:lnTo>
                <a:lnTo>
                  <a:pt x="491306" y="124022"/>
                </a:lnTo>
                <a:lnTo>
                  <a:pt x="459812" y="122471"/>
                </a:lnTo>
                <a:lnTo>
                  <a:pt x="428617" y="119137"/>
                </a:lnTo>
                <a:lnTo>
                  <a:pt x="397224" y="114347"/>
                </a:lnTo>
                <a:lnTo>
                  <a:pt x="363428" y="108911"/>
                </a:lnTo>
                <a:lnTo>
                  <a:pt x="325918" y="105834"/>
                </a:lnTo>
                <a:lnTo>
                  <a:pt x="287088" y="104466"/>
                </a:lnTo>
                <a:lnTo>
                  <a:pt x="249986" y="103858"/>
                </a:lnTo>
                <a:lnTo>
                  <a:pt x="213653" y="103588"/>
                </a:lnTo>
                <a:lnTo>
                  <a:pt x="178653" y="103468"/>
                </a:lnTo>
                <a:lnTo>
                  <a:pt x="146561" y="103414"/>
                </a:lnTo>
                <a:lnTo>
                  <a:pt x="115762" y="103391"/>
                </a:lnTo>
                <a:lnTo>
                  <a:pt x="73177" y="103377"/>
                </a:lnTo>
                <a:lnTo>
                  <a:pt x="40716" y="106019"/>
                </a:lnTo>
                <a:lnTo>
                  <a:pt x="2736" y="111934"/>
                </a:lnTo>
                <a:lnTo>
                  <a:pt x="1440" y="113049"/>
                </a:lnTo>
                <a:lnTo>
                  <a:pt x="0" y="116933"/>
                </a:lnTo>
                <a:lnTo>
                  <a:pt x="1601" y="118365"/>
                </a:lnTo>
                <a:lnTo>
                  <a:pt x="38492" y="127116"/>
                </a:lnTo>
                <a:lnTo>
                  <a:pt x="76190" y="130251"/>
                </a:lnTo>
                <a:lnTo>
                  <a:pt x="119771" y="137022"/>
                </a:lnTo>
                <a:lnTo>
                  <a:pt x="152803" y="142471"/>
                </a:lnTo>
                <a:lnTo>
                  <a:pt x="189973" y="148200"/>
                </a:lnTo>
                <a:lnTo>
                  <a:pt x="229645" y="155045"/>
                </a:lnTo>
                <a:lnTo>
                  <a:pt x="270427" y="164702"/>
                </a:lnTo>
                <a:lnTo>
                  <a:pt x="311703" y="172963"/>
                </a:lnTo>
                <a:lnTo>
                  <a:pt x="353200" y="180934"/>
                </a:lnTo>
                <a:lnTo>
                  <a:pt x="394793" y="191091"/>
                </a:lnTo>
                <a:lnTo>
                  <a:pt x="436431" y="199574"/>
                </a:lnTo>
                <a:lnTo>
                  <a:pt x="477095" y="207644"/>
                </a:lnTo>
                <a:lnTo>
                  <a:pt x="515012" y="217845"/>
                </a:lnTo>
                <a:lnTo>
                  <a:pt x="549062" y="228993"/>
                </a:lnTo>
                <a:lnTo>
                  <a:pt x="593476" y="243781"/>
                </a:lnTo>
                <a:lnTo>
                  <a:pt x="629126" y="254445"/>
                </a:lnTo>
                <a:lnTo>
                  <a:pt x="673748" y="263258"/>
                </a:lnTo>
                <a:lnTo>
                  <a:pt x="679804" y="263729"/>
                </a:lnTo>
                <a:lnTo>
                  <a:pt x="680029" y="263855"/>
                </a:lnTo>
                <a:lnTo>
                  <a:pt x="673263" y="264056"/>
                </a:lnTo>
                <a:lnTo>
                  <a:pt x="637406" y="254386"/>
                </a:lnTo>
                <a:lnTo>
                  <a:pt x="593296" y="243114"/>
                </a:lnTo>
                <a:lnTo>
                  <a:pt x="553446" y="229554"/>
                </a:lnTo>
                <a:lnTo>
                  <a:pt x="522156" y="221299"/>
                </a:lnTo>
                <a:lnTo>
                  <a:pt x="489398" y="214323"/>
                </a:lnTo>
                <a:lnTo>
                  <a:pt x="458303" y="207915"/>
                </a:lnTo>
                <a:lnTo>
                  <a:pt x="422654" y="201760"/>
                </a:lnTo>
                <a:lnTo>
                  <a:pt x="385644" y="195717"/>
                </a:lnTo>
                <a:lnTo>
                  <a:pt x="352659" y="189724"/>
                </a:lnTo>
                <a:lnTo>
                  <a:pt x="318817" y="183753"/>
                </a:lnTo>
                <a:lnTo>
                  <a:pt x="284924" y="178784"/>
                </a:lnTo>
                <a:lnTo>
                  <a:pt x="253324" y="176576"/>
                </a:lnTo>
                <a:lnTo>
                  <a:pt x="220097" y="172948"/>
                </a:lnTo>
                <a:lnTo>
                  <a:pt x="175859" y="167974"/>
                </a:lnTo>
                <a:lnTo>
                  <a:pt x="134245" y="161553"/>
                </a:lnTo>
                <a:lnTo>
                  <a:pt x="90625" y="157070"/>
                </a:lnTo>
                <a:lnTo>
                  <a:pt x="90790" y="158022"/>
                </a:lnTo>
                <a:lnTo>
                  <a:pt x="93621" y="161725"/>
                </a:lnTo>
                <a:lnTo>
                  <a:pt x="103477" y="164033"/>
                </a:lnTo>
                <a:lnTo>
                  <a:pt x="145543" y="172766"/>
                </a:lnTo>
                <a:lnTo>
                  <a:pt x="189157" y="180046"/>
                </a:lnTo>
                <a:lnTo>
                  <a:pt x="219029" y="182098"/>
                </a:lnTo>
                <a:lnTo>
                  <a:pt x="254134" y="188301"/>
                </a:lnTo>
                <a:lnTo>
                  <a:pt x="292887" y="196681"/>
                </a:lnTo>
                <a:lnTo>
                  <a:pt x="333261" y="203712"/>
                </a:lnTo>
                <a:lnTo>
                  <a:pt x="374357" y="212790"/>
                </a:lnTo>
                <a:lnTo>
                  <a:pt x="415772" y="223440"/>
                </a:lnTo>
                <a:lnTo>
                  <a:pt x="457330" y="234787"/>
                </a:lnTo>
                <a:lnTo>
                  <a:pt x="498952" y="246445"/>
                </a:lnTo>
                <a:lnTo>
                  <a:pt x="540601" y="257249"/>
                </a:lnTo>
                <a:lnTo>
                  <a:pt x="582263" y="265358"/>
                </a:lnTo>
                <a:lnTo>
                  <a:pt x="618639" y="274915"/>
                </a:lnTo>
                <a:lnTo>
                  <a:pt x="651342" y="285777"/>
                </a:lnTo>
                <a:lnTo>
                  <a:pt x="694668" y="302056"/>
                </a:lnTo>
                <a:lnTo>
                  <a:pt x="728594" y="314303"/>
                </a:lnTo>
                <a:lnTo>
                  <a:pt x="751407" y="317239"/>
                </a:lnTo>
                <a:lnTo>
                  <a:pt x="751578" y="317387"/>
                </a:lnTo>
                <a:lnTo>
                  <a:pt x="735242" y="317625"/>
                </a:lnTo>
                <a:lnTo>
                  <a:pt x="701367" y="309551"/>
                </a:lnTo>
                <a:lnTo>
                  <a:pt x="661975" y="296313"/>
                </a:lnTo>
                <a:lnTo>
                  <a:pt x="629923" y="289003"/>
                </a:lnTo>
                <a:lnTo>
                  <a:pt x="595834" y="282448"/>
                </a:lnTo>
                <a:lnTo>
                  <a:pt x="558855" y="276227"/>
                </a:lnTo>
                <a:lnTo>
                  <a:pt x="515962" y="270155"/>
                </a:lnTo>
                <a:lnTo>
                  <a:pt x="473086" y="264149"/>
                </a:lnTo>
                <a:lnTo>
                  <a:pt x="429886" y="258172"/>
                </a:lnTo>
                <a:lnTo>
                  <a:pt x="407254" y="255189"/>
                </a:lnTo>
                <a:lnTo>
                  <a:pt x="384228" y="252208"/>
                </a:lnTo>
                <a:lnTo>
                  <a:pt x="340123" y="246250"/>
                </a:lnTo>
                <a:lnTo>
                  <a:pt x="296378" y="241287"/>
                </a:lnTo>
                <a:lnTo>
                  <a:pt x="273600" y="239964"/>
                </a:lnTo>
                <a:lnTo>
                  <a:pt x="229109" y="238493"/>
                </a:lnTo>
                <a:lnTo>
                  <a:pt x="189491" y="237840"/>
                </a:lnTo>
                <a:lnTo>
                  <a:pt x="152039" y="237549"/>
                </a:lnTo>
                <a:lnTo>
                  <a:pt x="117535" y="237420"/>
                </a:lnTo>
                <a:lnTo>
                  <a:pt x="76789" y="237348"/>
                </a:lnTo>
                <a:lnTo>
                  <a:pt x="38498" y="237323"/>
                </a:lnTo>
                <a:lnTo>
                  <a:pt x="26392" y="238312"/>
                </a:lnTo>
                <a:lnTo>
                  <a:pt x="23165" y="239965"/>
                </a:lnTo>
                <a:lnTo>
                  <a:pt x="17983" y="245006"/>
                </a:lnTo>
                <a:lnTo>
                  <a:pt x="26567" y="250619"/>
                </a:lnTo>
                <a:lnTo>
                  <a:pt x="62495" y="261405"/>
                </a:lnTo>
                <a:lnTo>
                  <a:pt x="104137" y="270141"/>
                </a:lnTo>
                <a:lnTo>
                  <a:pt x="140232" y="276049"/>
                </a:lnTo>
                <a:lnTo>
                  <a:pt x="179425" y="284627"/>
                </a:lnTo>
                <a:lnTo>
                  <a:pt x="219996" y="294063"/>
                </a:lnTo>
                <a:lnTo>
                  <a:pt x="261178" y="301563"/>
                </a:lnTo>
                <a:lnTo>
                  <a:pt x="305278" y="310850"/>
                </a:lnTo>
                <a:lnTo>
                  <a:pt x="328151" y="316104"/>
                </a:lnTo>
                <a:lnTo>
                  <a:pt x="351336" y="321592"/>
                </a:lnTo>
                <a:lnTo>
                  <a:pt x="374731" y="327235"/>
                </a:lnTo>
                <a:lnTo>
                  <a:pt x="398265" y="332981"/>
                </a:lnTo>
                <a:lnTo>
                  <a:pt x="420900" y="339788"/>
                </a:lnTo>
                <a:lnTo>
                  <a:pt x="464570" y="355290"/>
                </a:lnTo>
                <a:lnTo>
                  <a:pt x="507130" y="369455"/>
                </a:lnTo>
                <a:lnTo>
                  <a:pt x="548205" y="382366"/>
                </a:lnTo>
                <a:lnTo>
                  <a:pt x="586303" y="394718"/>
                </a:lnTo>
                <a:lnTo>
                  <a:pt x="620435" y="406822"/>
                </a:lnTo>
                <a:lnTo>
                  <a:pt x="664895" y="424793"/>
                </a:lnTo>
                <a:lnTo>
                  <a:pt x="705992" y="439163"/>
                </a:lnTo>
                <a:lnTo>
                  <a:pt x="728423" y="450078"/>
                </a:lnTo>
                <a:lnTo>
                  <a:pt x="727325" y="450595"/>
                </a:lnTo>
                <a:lnTo>
                  <a:pt x="720814" y="451170"/>
                </a:lnTo>
                <a:lnTo>
                  <a:pt x="705992" y="446753"/>
                </a:lnTo>
                <a:lnTo>
                  <a:pt x="667955" y="430235"/>
                </a:lnTo>
                <a:lnTo>
                  <a:pt x="626940" y="419604"/>
                </a:lnTo>
                <a:lnTo>
                  <a:pt x="594508" y="413252"/>
                </a:lnTo>
                <a:lnTo>
                  <a:pt x="560250" y="407123"/>
                </a:lnTo>
                <a:lnTo>
                  <a:pt x="525181" y="400099"/>
                </a:lnTo>
                <a:lnTo>
                  <a:pt x="489750" y="390362"/>
                </a:lnTo>
                <a:lnTo>
                  <a:pt x="454160" y="382066"/>
                </a:lnTo>
                <a:lnTo>
                  <a:pt x="417506" y="375072"/>
                </a:lnTo>
                <a:lnTo>
                  <a:pt x="378064" y="368656"/>
                </a:lnTo>
                <a:lnTo>
                  <a:pt x="337384" y="362497"/>
                </a:lnTo>
                <a:lnTo>
                  <a:pt x="297145" y="356452"/>
                </a:lnTo>
                <a:lnTo>
                  <a:pt x="259417" y="350459"/>
                </a:lnTo>
                <a:lnTo>
                  <a:pt x="222805" y="344488"/>
                </a:lnTo>
                <a:lnTo>
                  <a:pt x="187682" y="339519"/>
                </a:lnTo>
                <a:lnTo>
                  <a:pt x="155535" y="337310"/>
                </a:lnTo>
                <a:lnTo>
                  <a:pt x="119026" y="336067"/>
                </a:lnTo>
                <a:lnTo>
                  <a:pt x="81016" y="334654"/>
                </a:lnTo>
                <a:lnTo>
                  <a:pt x="60787" y="330430"/>
                </a:lnTo>
                <a:lnTo>
                  <a:pt x="45970" y="334674"/>
                </a:lnTo>
                <a:lnTo>
                  <a:pt x="46138" y="334964"/>
                </a:lnTo>
                <a:lnTo>
                  <a:pt x="83758" y="338156"/>
                </a:lnTo>
                <a:lnTo>
                  <a:pt x="118926" y="345247"/>
                </a:lnTo>
                <a:lnTo>
                  <a:pt x="163412" y="353632"/>
                </a:lnTo>
                <a:lnTo>
                  <a:pt x="197995" y="359458"/>
                </a:lnTo>
                <a:lnTo>
                  <a:pt x="236517" y="365355"/>
                </a:lnTo>
                <a:lnTo>
                  <a:pt x="276789" y="371282"/>
                </a:lnTo>
                <a:lnTo>
                  <a:pt x="317839" y="378217"/>
                </a:lnTo>
                <a:lnTo>
                  <a:pt x="359234" y="387913"/>
                </a:lnTo>
                <a:lnTo>
                  <a:pt x="403429" y="398837"/>
                </a:lnTo>
                <a:lnTo>
                  <a:pt x="426326" y="404528"/>
                </a:lnTo>
                <a:lnTo>
                  <a:pt x="470289" y="416144"/>
                </a:lnTo>
                <a:lnTo>
                  <a:pt x="511987" y="427920"/>
                </a:lnTo>
                <a:lnTo>
                  <a:pt x="550363" y="439769"/>
                </a:lnTo>
                <a:lnTo>
                  <a:pt x="587263" y="449004"/>
                </a:lnTo>
                <a:lnTo>
                  <a:pt x="621522" y="456416"/>
                </a:lnTo>
                <a:lnTo>
                  <a:pt x="662130" y="466167"/>
                </a:lnTo>
                <a:lnTo>
                  <a:pt x="702894" y="476609"/>
                </a:lnTo>
                <a:lnTo>
                  <a:pt x="711278" y="480260"/>
                </a:lnTo>
                <a:lnTo>
                  <a:pt x="716328" y="483206"/>
                </a:lnTo>
                <a:lnTo>
                  <a:pt x="716285" y="482602"/>
                </a:lnTo>
                <a:lnTo>
                  <a:pt x="715265" y="481208"/>
                </a:lnTo>
                <a:lnTo>
                  <a:pt x="698376" y="471841"/>
                </a:lnTo>
                <a:lnTo>
                  <a:pt x="662115" y="460436"/>
                </a:lnTo>
                <a:lnTo>
                  <a:pt x="622013" y="451593"/>
                </a:lnTo>
                <a:lnTo>
                  <a:pt x="578711" y="442689"/>
                </a:lnTo>
                <a:lnTo>
                  <a:pt x="548269" y="435750"/>
                </a:lnTo>
                <a:lnTo>
                  <a:pt x="514895" y="426051"/>
                </a:lnTo>
                <a:lnTo>
                  <a:pt x="480218" y="417772"/>
                </a:lnTo>
                <a:lnTo>
                  <a:pt x="443970" y="410785"/>
                </a:lnTo>
                <a:lnTo>
                  <a:pt x="404709" y="404372"/>
                </a:lnTo>
                <a:lnTo>
                  <a:pt x="366754" y="400861"/>
                </a:lnTo>
                <a:lnTo>
                  <a:pt x="331034" y="398308"/>
                </a:lnTo>
                <a:lnTo>
                  <a:pt x="298622" y="393866"/>
                </a:lnTo>
                <a:lnTo>
                  <a:pt x="267680" y="391230"/>
                </a:lnTo>
                <a:lnTo>
                  <a:pt x="237392" y="390059"/>
                </a:lnTo>
                <a:lnTo>
                  <a:pt x="194434" y="389399"/>
                </a:lnTo>
                <a:lnTo>
                  <a:pt x="152245" y="389176"/>
                </a:lnTo>
                <a:lnTo>
                  <a:pt x="124730" y="389133"/>
                </a:lnTo>
                <a:lnTo>
                  <a:pt x="116642" y="391772"/>
                </a:lnTo>
                <a:lnTo>
                  <a:pt x="108106" y="396811"/>
                </a:lnTo>
                <a:lnTo>
                  <a:pt x="138735" y="410371"/>
                </a:lnTo>
                <a:lnTo>
                  <a:pt x="170824" y="419010"/>
                </a:lnTo>
                <a:lnTo>
                  <a:pt x="211751" y="427853"/>
                </a:lnTo>
                <a:lnTo>
                  <a:pt x="245938" y="436432"/>
                </a:lnTo>
                <a:lnTo>
                  <a:pt x="284283" y="446859"/>
                </a:lnTo>
                <a:lnTo>
                  <a:pt x="324477" y="458109"/>
                </a:lnTo>
                <a:lnTo>
                  <a:pt x="365491" y="467077"/>
                </a:lnTo>
                <a:lnTo>
                  <a:pt x="406871" y="476354"/>
                </a:lnTo>
                <a:lnTo>
                  <a:pt x="448413" y="490400"/>
                </a:lnTo>
                <a:lnTo>
                  <a:pt x="490027" y="503918"/>
                </a:lnTo>
                <a:lnTo>
                  <a:pt x="531673" y="516541"/>
                </a:lnTo>
                <a:lnTo>
                  <a:pt x="573334" y="528765"/>
                </a:lnTo>
                <a:lnTo>
                  <a:pt x="609710" y="540813"/>
                </a:lnTo>
                <a:lnTo>
                  <a:pt x="642413" y="552782"/>
                </a:lnTo>
                <a:lnTo>
                  <a:pt x="686731" y="569685"/>
                </a:lnTo>
                <a:lnTo>
                  <a:pt x="726731" y="582142"/>
                </a:lnTo>
                <a:lnTo>
                  <a:pt x="739071" y="585041"/>
                </a:lnTo>
                <a:lnTo>
                  <a:pt x="742361" y="587203"/>
                </a:lnTo>
                <a:lnTo>
                  <a:pt x="744555" y="589637"/>
                </a:lnTo>
                <a:lnTo>
                  <a:pt x="746018" y="590268"/>
                </a:lnTo>
                <a:lnTo>
                  <a:pt x="746992" y="589695"/>
                </a:lnTo>
                <a:lnTo>
                  <a:pt x="747642" y="588322"/>
                </a:lnTo>
                <a:lnTo>
                  <a:pt x="746091" y="587406"/>
                </a:lnTo>
                <a:lnTo>
                  <a:pt x="709290" y="578606"/>
                </a:lnTo>
                <a:lnTo>
                  <a:pt x="671599" y="570391"/>
                </a:lnTo>
                <a:lnTo>
                  <a:pt x="629012" y="561673"/>
                </a:lnTo>
                <a:lnTo>
                  <a:pt x="599729" y="555769"/>
                </a:lnTo>
                <a:lnTo>
                  <a:pt x="567531" y="547193"/>
                </a:lnTo>
                <a:lnTo>
                  <a:pt x="532386" y="538751"/>
                </a:lnTo>
                <a:lnTo>
                  <a:pt x="493614" y="534998"/>
                </a:lnTo>
                <a:lnTo>
                  <a:pt x="455877" y="530685"/>
                </a:lnTo>
                <a:lnTo>
                  <a:pt x="418269" y="525461"/>
                </a:lnTo>
                <a:lnTo>
                  <a:pt x="378404" y="519832"/>
                </a:lnTo>
                <a:lnTo>
                  <a:pt x="340180" y="514022"/>
                </a:lnTo>
                <a:lnTo>
                  <a:pt x="303349" y="509125"/>
                </a:lnTo>
                <a:lnTo>
                  <a:pt x="267135" y="506949"/>
                </a:lnTo>
                <a:lnTo>
                  <a:pt x="233842" y="505981"/>
                </a:lnTo>
                <a:lnTo>
                  <a:pt x="201517" y="505551"/>
                </a:lnTo>
                <a:lnTo>
                  <a:pt x="167306" y="505360"/>
                </a:lnTo>
                <a:lnTo>
                  <a:pt x="124058" y="500513"/>
                </a:lnTo>
                <a:lnTo>
                  <a:pt x="82010" y="503251"/>
                </a:lnTo>
                <a:lnTo>
                  <a:pt x="51974" y="504950"/>
                </a:lnTo>
                <a:lnTo>
                  <a:pt x="49148" y="506028"/>
                </a:lnTo>
                <a:lnTo>
                  <a:pt x="47265" y="507739"/>
                </a:lnTo>
                <a:lnTo>
                  <a:pt x="46009" y="509872"/>
                </a:lnTo>
                <a:lnTo>
                  <a:pt x="46164" y="511294"/>
                </a:lnTo>
                <a:lnTo>
                  <a:pt x="47259" y="512241"/>
                </a:lnTo>
                <a:lnTo>
                  <a:pt x="86463" y="526456"/>
                </a:lnTo>
                <a:lnTo>
                  <a:pt x="123917" y="535095"/>
                </a:lnTo>
                <a:lnTo>
                  <a:pt x="157292" y="540981"/>
                </a:lnTo>
                <a:lnTo>
                  <a:pt x="194283" y="546904"/>
                </a:lnTo>
                <a:lnTo>
                  <a:pt x="230568" y="552843"/>
                </a:lnTo>
                <a:lnTo>
                  <a:pt x="269184" y="561436"/>
                </a:lnTo>
                <a:lnTo>
                  <a:pt x="310490" y="571870"/>
                </a:lnTo>
                <a:lnTo>
                  <a:pt x="332617" y="577430"/>
                </a:lnTo>
                <a:lnTo>
                  <a:pt x="355306" y="583122"/>
                </a:lnTo>
                <a:lnTo>
                  <a:pt x="378370" y="588901"/>
                </a:lnTo>
                <a:lnTo>
                  <a:pt x="401683" y="594737"/>
                </a:lnTo>
                <a:lnTo>
                  <a:pt x="425163" y="600613"/>
                </a:lnTo>
                <a:lnTo>
                  <a:pt x="448753" y="606514"/>
                </a:lnTo>
                <a:lnTo>
                  <a:pt x="472418" y="612433"/>
                </a:lnTo>
                <a:lnTo>
                  <a:pt x="496131" y="618363"/>
                </a:lnTo>
                <a:lnTo>
                  <a:pt x="518887" y="625293"/>
                </a:lnTo>
                <a:lnTo>
                  <a:pt x="562690" y="640930"/>
                </a:lnTo>
                <a:lnTo>
                  <a:pt x="602664" y="655156"/>
                </a:lnTo>
                <a:lnTo>
                  <a:pt x="639281" y="668094"/>
                </a:lnTo>
                <a:lnTo>
                  <a:pt x="672092" y="680458"/>
                </a:lnTo>
                <a:lnTo>
                  <a:pt x="713714" y="693835"/>
                </a:lnTo>
                <a:lnTo>
                  <a:pt x="754220" y="707244"/>
                </a:lnTo>
                <a:lnTo>
                  <a:pt x="772703" y="717707"/>
                </a:lnTo>
                <a:lnTo>
                  <a:pt x="772720" y="717319"/>
                </a:lnTo>
                <a:lnTo>
                  <a:pt x="770093" y="714243"/>
                </a:lnTo>
                <a:lnTo>
                  <a:pt x="735449" y="705780"/>
                </a:lnTo>
                <a:lnTo>
                  <a:pt x="700295" y="693951"/>
                </a:lnTo>
                <a:lnTo>
                  <a:pt x="658461" y="684163"/>
                </a:lnTo>
                <a:lnTo>
                  <a:pt x="627369" y="677017"/>
                </a:lnTo>
                <a:lnTo>
                  <a:pt x="590399" y="667226"/>
                </a:lnTo>
                <a:lnTo>
                  <a:pt x="553463" y="656260"/>
                </a:lnTo>
                <a:lnTo>
                  <a:pt x="516211" y="645764"/>
                </a:lnTo>
                <a:lnTo>
                  <a:pt x="476504" y="637792"/>
                </a:lnTo>
                <a:lnTo>
                  <a:pt x="433059" y="630941"/>
                </a:lnTo>
                <a:lnTo>
                  <a:pt x="389276" y="624589"/>
                </a:lnTo>
                <a:lnTo>
                  <a:pt x="349973" y="618459"/>
                </a:lnTo>
                <a:lnTo>
                  <a:pt x="312662" y="612427"/>
                </a:lnTo>
                <a:lnTo>
                  <a:pt x="275243" y="607431"/>
                </a:lnTo>
                <a:lnTo>
                  <a:pt x="235461" y="605210"/>
                </a:lnTo>
                <a:lnTo>
                  <a:pt x="199921" y="604224"/>
                </a:lnTo>
                <a:lnTo>
                  <a:pt x="168581" y="603785"/>
                </a:lnTo>
                <a:lnTo>
                  <a:pt x="129617" y="602546"/>
                </a:lnTo>
                <a:lnTo>
                  <a:pt x="89454" y="595759"/>
                </a:lnTo>
                <a:lnTo>
                  <a:pt x="81120" y="597708"/>
                </a:lnTo>
                <a:lnTo>
                  <a:pt x="72426" y="602303"/>
                </a:lnTo>
                <a:lnTo>
                  <a:pt x="76529" y="602931"/>
                </a:lnTo>
                <a:lnTo>
                  <a:pt x="84967" y="604203"/>
                </a:lnTo>
                <a:lnTo>
                  <a:pt x="121804" y="615834"/>
                </a:lnTo>
                <a:lnTo>
                  <a:pt x="164264" y="624416"/>
                </a:lnTo>
                <a:lnTo>
                  <a:pt x="197382" y="630288"/>
                </a:lnTo>
                <a:lnTo>
                  <a:pt x="232937" y="636205"/>
                </a:lnTo>
                <a:lnTo>
                  <a:pt x="271891" y="642142"/>
                </a:lnTo>
                <a:lnTo>
                  <a:pt x="312354" y="650734"/>
                </a:lnTo>
                <a:lnTo>
                  <a:pt x="353489" y="660175"/>
                </a:lnTo>
                <a:lnTo>
                  <a:pt x="394922" y="667678"/>
                </a:lnTo>
                <a:lnTo>
                  <a:pt x="436488" y="676967"/>
                </a:lnTo>
                <a:lnTo>
                  <a:pt x="478113" y="687709"/>
                </a:lnTo>
                <a:lnTo>
                  <a:pt x="519764" y="699098"/>
                </a:lnTo>
                <a:lnTo>
                  <a:pt x="556135" y="708129"/>
                </a:lnTo>
                <a:lnTo>
                  <a:pt x="589828" y="716442"/>
                </a:lnTo>
                <a:lnTo>
                  <a:pt x="624647" y="726751"/>
                </a:lnTo>
                <a:lnTo>
                  <a:pt x="663497" y="738971"/>
                </a:lnTo>
                <a:lnTo>
                  <a:pt x="702299" y="750996"/>
                </a:lnTo>
                <a:lnTo>
                  <a:pt x="722664" y="754974"/>
                </a:lnTo>
                <a:lnTo>
                  <a:pt x="734432" y="760011"/>
                </a:lnTo>
                <a:lnTo>
                  <a:pt x="736292" y="759412"/>
                </a:lnTo>
                <a:lnTo>
                  <a:pt x="737532" y="758021"/>
                </a:lnTo>
                <a:lnTo>
                  <a:pt x="736374" y="757094"/>
                </a:lnTo>
                <a:lnTo>
                  <a:pt x="698441" y="745634"/>
                </a:lnTo>
                <a:lnTo>
                  <a:pt x="655512" y="734270"/>
                </a:lnTo>
                <a:lnTo>
                  <a:pt x="615867" y="725434"/>
                </a:lnTo>
                <a:lnTo>
                  <a:pt x="584626" y="716857"/>
                </a:lnTo>
                <a:lnTo>
                  <a:pt x="551889" y="707422"/>
                </a:lnTo>
                <a:lnTo>
                  <a:pt x="520804" y="699922"/>
                </a:lnTo>
                <a:lnTo>
                  <a:pt x="485160" y="695927"/>
                </a:lnTo>
                <a:lnTo>
                  <a:pt x="447159" y="693159"/>
                </a:lnTo>
                <a:lnTo>
                  <a:pt x="410425" y="688622"/>
                </a:lnTo>
                <a:lnTo>
                  <a:pt x="376902" y="683298"/>
                </a:lnTo>
                <a:lnTo>
                  <a:pt x="344474" y="677624"/>
                </a:lnTo>
                <a:lnTo>
                  <a:pt x="310217" y="671796"/>
                </a:lnTo>
                <a:lnTo>
                  <a:pt x="266943" y="667676"/>
                </a:lnTo>
                <a:lnTo>
                  <a:pt x="228986" y="666456"/>
                </a:lnTo>
                <a:lnTo>
                  <a:pt x="192605" y="666094"/>
                </a:lnTo>
                <a:lnTo>
                  <a:pt x="153869" y="666964"/>
                </a:lnTo>
                <a:lnTo>
                  <a:pt x="135765" y="673634"/>
                </a:lnTo>
                <a:lnTo>
                  <a:pt x="135767" y="675039"/>
                </a:lnTo>
                <a:lnTo>
                  <a:pt x="140510" y="681756"/>
                </a:lnTo>
                <a:lnTo>
                  <a:pt x="145484" y="687192"/>
                </a:lnTo>
                <a:lnTo>
                  <a:pt x="178148" y="704903"/>
                </a:lnTo>
                <a:lnTo>
                  <a:pt x="212268" y="715740"/>
                </a:lnTo>
                <a:lnTo>
                  <a:pt x="254348" y="726227"/>
                </a:lnTo>
                <a:lnTo>
                  <a:pt x="287029" y="736061"/>
                </a:lnTo>
                <a:lnTo>
                  <a:pt x="321397" y="749692"/>
                </a:lnTo>
                <a:lnTo>
                  <a:pt x="357508" y="764680"/>
                </a:lnTo>
                <a:lnTo>
                  <a:pt x="396709" y="777956"/>
                </a:lnTo>
                <a:lnTo>
                  <a:pt x="437282" y="790471"/>
                </a:lnTo>
                <a:lnTo>
                  <a:pt x="478466" y="803640"/>
                </a:lnTo>
                <a:lnTo>
                  <a:pt x="519920" y="819415"/>
                </a:lnTo>
                <a:lnTo>
                  <a:pt x="558850" y="833702"/>
                </a:lnTo>
                <a:lnTo>
                  <a:pt x="595996" y="847658"/>
                </a:lnTo>
                <a:lnTo>
                  <a:pt x="632349" y="863783"/>
                </a:lnTo>
                <a:lnTo>
                  <a:pt x="665704" y="878226"/>
                </a:lnTo>
                <a:lnTo>
                  <a:pt x="707081" y="894867"/>
                </a:lnTo>
                <a:lnTo>
                  <a:pt x="747729" y="914119"/>
                </a:lnTo>
                <a:lnTo>
                  <a:pt x="774867" y="933185"/>
                </a:lnTo>
                <a:lnTo>
                  <a:pt x="765995" y="933640"/>
                </a:lnTo>
                <a:lnTo>
                  <a:pt x="724247" y="921386"/>
                </a:lnTo>
                <a:lnTo>
                  <a:pt x="691244" y="912837"/>
                </a:lnTo>
                <a:lnTo>
                  <a:pt x="651589" y="899279"/>
                </a:lnTo>
                <a:lnTo>
                  <a:pt x="608421" y="887435"/>
                </a:lnTo>
                <a:lnTo>
                  <a:pt x="576355" y="880800"/>
                </a:lnTo>
                <a:lnTo>
                  <a:pt x="542261" y="873552"/>
                </a:lnTo>
                <a:lnTo>
                  <a:pt x="507263" y="863715"/>
                </a:lnTo>
                <a:lnTo>
                  <a:pt x="471865" y="858021"/>
                </a:lnTo>
                <a:lnTo>
                  <a:pt x="436289" y="853506"/>
                </a:lnTo>
                <a:lnTo>
                  <a:pt x="400634" y="844884"/>
                </a:lnTo>
                <a:lnTo>
                  <a:pt x="367589" y="839730"/>
                </a:lnTo>
                <a:lnTo>
                  <a:pt x="336366" y="836447"/>
                </a:lnTo>
                <a:lnTo>
                  <a:pt x="305952" y="831680"/>
                </a:lnTo>
                <a:lnTo>
                  <a:pt x="275899" y="828901"/>
                </a:lnTo>
                <a:lnTo>
                  <a:pt x="233735" y="827335"/>
                </a:lnTo>
                <a:lnTo>
                  <a:pt x="198751" y="824226"/>
                </a:lnTo>
                <a:lnTo>
                  <a:pt x="160264" y="819026"/>
                </a:lnTo>
                <a:lnTo>
                  <a:pt x="127974" y="825548"/>
                </a:lnTo>
                <a:lnTo>
                  <a:pt x="126604" y="826916"/>
                </a:lnTo>
                <a:lnTo>
                  <a:pt x="125082" y="831082"/>
                </a:lnTo>
                <a:lnTo>
                  <a:pt x="125668" y="833583"/>
                </a:lnTo>
                <a:lnTo>
                  <a:pt x="128965" y="839006"/>
                </a:lnTo>
                <a:lnTo>
                  <a:pt x="153425" y="850572"/>
                </a:lnTo>
                <a:lnTo>
                  <a:pt x="192211" y="862412"/>
                </a:lnTo>
                <a:lnTo>
                  <a:pt x="230105" y="873975"/>
                </a:lnTo>
                <a:lnTo>
                  <a:pt x="271760" y="889969"/>
                </a:lnTo>
                <a:lnTo>
                  <a:pt x="303697" y="900447"/>
                </a:lnTo>
                <a:lnTo>
                  <a:pt x="334428" y="908412"/>
                </a:lnTo>
                <a:lnTo>
                  <a:pt x="364623" y="917904"/>
                </a:lnTo>
                <a:lnTo>
                  <a:pt x="406867" y="934405"/>
                </a:lnTo>
                <a:lnTo>
                  <a:pt x="444519" y="949216"/>
                </a:lnTo>
                <a:lnTo>
                  <a:pt x="483316" y="958369"/>
                </a:lnTo>
                <a:lnTo>
                  <a:pt x="494626" y="962266"/>
                </a:lnTo>
                <a:lnTo>
                  <a:pt x="509971" y="972853"/>
                </a:lnTo>
                <a:lnTo>
                  <a:pt x="511245" y="974729"/>
                </a:lnTo>
                <a:lnTo>
                  <a:pt x="511103" y="975980"/>
                </a:lnTo>
                <a:lnTo>
                  <a:pt x="503744" y="982728"/>
                </a:lnTo>
                <a:lnTo>
                  <a:pt x="493122" y="985329"/>
                </a:lnTo>
                <a:lnTo>
                  <a:pt x="452508" y="993274"/>
                </a:lnTo>
                <a:lnTo>
                  <a:pt x="409614" y="99634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91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Haitian Revolution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(1791–1804) was a slave revolt in the French colony of Saint-Domingue, which culminated in the elimination of slavery there and the founding of the Republic of Haiti.</a:t>
            </a:r>
            <a:endParaRPr lang="en-US" sz="3200" dirty="0"/>
          </a:p>
        </p:txBody>
      </p:sp>
      <p:sp>
        <p:nvSpPr>
          <p:cNvPr id="4" name="SMARTInkShape-261"/>
          <p:cNvSpPr/>
          <p:nvPr/>
        </p:nvSpPr>
        <p:spPr>
          <a:xfrm>
            <a:off x="830461" y="2134195"/>
            <a:ext cx="2089548" cy="35688"/>
          </a:xfrm>
          <a:custGeom>
            <a:avLst/>
            <a:gdLst/>
            <a:ahLst/>
            <a:cxnLst/>
            <a:rect l="0" t="0" r="0" b="0"/>
            <a:pathLst>
              <a:path w="2089548" h="35688">
                <a:moveTo>
                  <a:pt x="0" y="26789"/>
                </a:moveTo>
                <a:lnTo>
                  <a:pt x="28938" y="26789"/>
                </a:lnTo>
                <a:lnTo>
                  <a:pt x="35351" y="29435"/>
                </a:lnTo>
                <a:lnTo>
                  <a:pt x="38450" y="31530"/>
                </a:lnTo>
                <a:lnTo>
                  <a:pt x="52293" y="34478"/>
                </a:lnTo>
                <a:lnTo>
                  <a:pt x="95662" y="35687"/>
                </a:lnTo>
                <a:lnTo>
                  <a:pt x="137938" y="27615"/>
                </a:lnTo>
                <a:lnTo>
                  <a:pt x="181737" y="26862"/>
                </a:lnTo>
                <a:lnTo>
                  <a:pt x="226311" y="26796"/>
                </a:lnTo>
                <a:lnTo>
                  <a:pt x="259567" y="24145"/>
                </a:lnTo>
                <a:lnTo>
                  <a:pt x="297552" y="18687"/>
                </a:lnTo>
                <a:lnTo>
                  <a:pt x="339706" y="17969"/>
                </a:lnTo>
                <a:lnTo>
                  <a:pt x="384026" y="17874"/>
                </a:lnTo>
                <a:lnTo>
                  <a:pt x="428632" y="17862"/>
                </a:lnTo>
                <a:lnTo>
                  <a:pt x="473274" y="17860"/>
                </a:lnTo>
                <a:lnTo>
                  <a:pt x="517922" y="17860"/>
                </a:lnTo>
                <a:lnTo>
                  <a:pt x="562570" y="17860"/>
                </a:lnTo>
                <a:lnTo>
                  <a:pt x="607219" y="17860"/>
                </a:lnTo>
                <a:lnTo>
                  <a:pt x="644799" y="17860"/>
                </a:lnTo>
                <a:lnTo>
                  <a:pt x="687831" y="17860"/>
                </a:lnTo>
                <a:lnTo>
                  <a:pt x="732267" y="17860"/>
                </a:lnTo>
                <a:lnTo>
                  <a:pt x="769819" y="17860"/>
                </a:lnTo>
                <a:lnTo>
                  <a:pt x="812847" y="17860"/>
                </a:lnTo>
                <a:lnTo>
                  <a:pt x="852542" y="17860"/>
                </a:lnTo>
                <a:lnTo>
                  <a:pt x="890018" y="17860"/>
                </a:lnTo>
                <a:lnTo>
                  <a:pt x="929671" y="17860"/>
                </a:lnTo>
                <a:lnTo>
                  <a:pt x="973466" y="17860"/>
                </a:lnTo>
                <a:lnTo>
                  <a:pt x="1017009" y="17860"/>
                </a:lnTo>
                <a:lnTo>
                  <a:pt x="1054947" y="17860"/>
                </a:lnTo>
                <a:lnTo>
                  <a:pt x="1098515" y="17860"/>
                </a:lnTo>
                <a:lnTo>
                  <a:pt x="1143021" y="17860"/>
                </a:lnTo>
                <a:lnTo>
                  <a:pt x="1187651" y="17860"/>
                </a:lnTo>
                <a:lnTo>
                  <a:pt x="1232297" y="17860"/>
                </a:lnTo>
                <a:lnTo>
                  <a:pt x="1268016" y="17860"/>
                </a:lnTo>
                <a:lnTo>
                  <a:pt x="1309871" y="17860"/>
                </a:lnTo>
                <a:lnTo>
                  <a:pt x="1347831" y="17860"/>
                </a:lnTo>
                <a:lnTo>
                  <a:pt x="1383993" y="17860"/>
                </a:lnTo>
                <a:lnTo>
                  <a:pt x="1425936" y="16868"/>
                </a:lnTo>
                <a:lnTo>
                  <a:pt x="1463913" y="10792"/>
                </a:lnTo>
                <a:lnTo>
                  <a:pt x="1500078" y="9298"/>
                </a:lnTo>
                <a:lnTo>
                  <a:pt x="1535884" y="9003"/>
                </a:lnTo>
                <a:lnTo>
                  <a:pt x="1574266" y="8944"/>
                </a:lnTo>
                <a:lnTo>
                  <a:pt x="1615031" y="8933"/>
                </a:lnTo>
                <a:lnTo>
                  <a:pt x="1651747" y="8931"/>
                </a:lnTo>
                <a:lnTo>
                  <a:pt x="1690308" y="8930"/>
                </a:lnTo>
                <a:lnTo>
                  <a:pt x="1731109" y="8930"/>
                </a:lnTo>
                <a:lnTo>
                  <a:pt x="1767831" y="8930"/>
                </a:lnTo>
                <a:lnTo>
                  <a:pt x="1806394" y="8930"/>
                </a:lnTo>
                <a:lnTo>
                  <a:pt x="1847195" y="8930"/>
                </a:lnTo>
                <a:lnTo>
                  <a:pt x="1883917" y="8930"/>
                </a:lnTo>
                <a:lnTo>
                  <a:pt x="1919834" y="8930"/>
                </a:lnTo>
                <a:lnTo>
                  <a:pt x="1963532" y="8930"/>
                </a:lnTo>
                <a:lnTo>
                  <a:pt x="2002877" y="8930"/>
                </a:lnTo>
                <a:lnTo>
                  <a:pt x="2043149" y="8930"/>
                </a:lnTo>
                <a:lnTo>
                  <a:pt x="2055404" y="8930"/>
                </a:lnTo>
                <a:lnTo>
                  <a:pt x="2062136" y="6284"/>
                </a:lnTo>
                <a:lnTo>
                  <a:pt x="2069801" y="1242"/>
                </a:lnTo>
                <a:lnTo>
                  <a:pt x="2080200" y="32"/>
                </a:lnTo>
                <a:lnTo>
                  <a:pt x="2089547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Shape-262"/>
          <p:cNvSpPr/>
          <p:nvPr/>
        </p:nvSpPr>
        <p:spPr>
          <a:xfrm>
            <a:off x="4313039" y="2125266"/>
            <a:ext cx="2384228" cy="17860"/>
          </a:xfrm>
          <a:custGeom>
            <a:avLst/>
            <a:gdLst/>
            <a:ahLst/>
            <a:cxnLst/>
            <a:rect l="0" t="0" r="0" b="0"/>
            <a:pathLst>
              <a:path w="2384228" h="17860">
                <a:moveTo>
                  <a:pt x="0" y="17859"/>
                </a:moveTo>
                <a:lnTo>
                  <a:pt x="42673" y="17859"/>
                </a:lnTo>
                <a:lnTo>
                  <a:pt x="82850" y="17859"/>
                </a:lnTo>
                <a:lnTo>
                  <a:pt x="125632" y="17859"/>
                </a:lnTo>
                <a:lnTo>
                  <a:pt x="166528" y="17859"/>
                </a:lnTo>
                <a:lnTo>
                  <a:pt x="205548" y="17859"/>
                </a:lnTo>
                <a:lnTo>
                  <a:pt x="247064" y="17859"/>
                </a:lnTo>
                <a:lnTo>
                  <a:pt x="290463" y="17859"/>
                </a:lnTo>
                <a:lnTo>
                  <a:pt x="333302" y="17859"/>
                </a:lnTo>
                <a:lnTo>
                  <a:pt x="375043" y="17859"/>
                </a:lnTo>
                <a:lnTo>
                  <a:pt x="416718" y="17859"/>
                </a:lnTo>
                <a:lnTo>
                  <a:pt x="458391" y="17859"/>
                </a:lnTo>
                <a:lnTo>
                  <a:pt x="500063" y="17859"/>
                </a:lnTo>
                <a:lnTo>
                  <a:pt x="541734" y="17859"/>
                </a:lnTo>
                <a:lnTo>
                  <a:pt x="582194" y="17859"/>
                </a:lnTo>
                <a:lnTo>
                  <a:pt x="621733" y="10171"/>
                </a:lnTo>
                <a:lnTo>
                  <a:pt x="663752" y="9002"/>
                </a:lnTo>
                <a:lnTo>
                  <a:pt x="705444" y="8933"/>
                </a:lnTo>
                <a:lnTo>
                  <a:pt x="747117" y="8930"/>
                </a:lnTo>
                <a:lnTo>
                  <a:pt x="788789" y="8929"/>
                </a:lnTo>
                <a:lnTo>
                  <a:pt x="831674" y="8929"/>
                </a:lnTo>
                <a:lnTo>
                  <a:pt x="875273" y="8929"/>
                </a:lnTo>
                <a:lnTo>
                  <a:pt x="916791" y="8929"/>
                </a:lnTo>
                <a:lnTo>
                  <a:pt x="950351" y="7937"/>
                </a:lnTo>
                <a:lnTo>
                  <a:pt x="985315" y="827"/>
                </a:lnTo>
                <a:lnTo>
                  <a:pt x="1025182" y="32"/>
                </a:lnTo>
                <a:lnTo>
                  <a:pt x="1065682" y="2"/>
                </a:lnTo>
                <a:lnTo>
                  <a:pt x="1107286" y="0"/>
                </a:lnTo>
                <a:lnTo>
                  <a:pt x="1119189" y="992"/>
                </a:lnTo>
                <a:lnTo>
                  <a:pt x="1153792" y="8378"/>
                </a:lnTo>
                <a:lnTo>
                  <a:pt x="1193710" y="8897"/>
                </a:lnTo>
                <a:lnTo>
                  <a:pt x="1234163" y="8928"/>
                </a:lnTo>
                <a:lnTo>
                  <a:pt x="1274078" y="8929"/>
                </a:lnTo>
                <a:lnTo>
                  <a:pt x="1313221" y="8929"/>
                </a:lnTo>
                <a:lnTo>
                  <a:pt x="1354174" y="8929"/>
                </a:lnTo>
                <a:lnTo>
                  <a:pt x="1393196" y="8929"/>
                </a:lnTo>
                <a:lnTo>
                  <a:pt x="1432560" y="8929"/>
                </a:lnTo>
                <a:lnTo>
                  <a:pt x="1473447" y="8929"/>
                </a:lnTo>
                <a:lnTo>
                  <a:pt x="1512923" y="8929"/>
                </a:lnTo>
                <a:lnTo>
                  <a:pt x="1553814" y="8929"/>
                </a:lnTo>
                <a:lnTo>
                  <a:pt x="1595255" y="8929"/>
                </a:lnTo>
                <a:lnTo>
                  <a:pt x="1634297" y="8929"/>
                </a:lnTo>
                <a:lnTo>
                  <a:pt x="1672512" y="8929"/>
                </a:lnTo>
                <a:lnTo>
                  <a:pt x="1713950" y="8929"/>
                </a:lnTo>
                <a:lnTo>
                  <a:pt x="1756139" y="8929"/>
                </a:lnTo>
                <a:lnTo>
                  <a:pt x="1796628" y="8929"/>
                </a:lnTo>
                <a:lnTo>
                  <a:pt x="1840912" y="8929"/>
                </a:lnTo>
                <a:lnTo>
                  <a:pt x="1880788" y="8929"/>
                </a:lnTo>
                <a:lnTo>
                  <a:pt x="1920614" y="8929"/>
                </a:lnTo>
                <a:lnTo>
                  <a:pt x="1958491" y="8929"/>
                </a:lnTo>
                <a:lnTo>
                  <a:pt x="2000630" y="8929"/>
                </a:lnTo>
                <a:lnTo>
                  <a:pt x="2044948" y="8929"/>
                </a:lnTo>
                <a:lnTo>
                  <a:pt x="2089553" y="8929"/>
                </a:lnTo>
                <a:lnTo>
                  <a:pt x="2129455" y="8929"/>
                </a:lnTo>
                <a:lnTo>
                  <a:pt x="2166957" y="9922"/>
                </a:lnTo>
                <a:lnTo>
                  <a:pt x="2206616" y="16618"/>
                </a:lnTo>
                <a:lnTo>
                  <a:pt x="2243343" y="17695"/>
                </a:lnTo>
                <a:lnTo>
                  <a:pt x="2285391" y="17845"/>
                </a:lnTo>
                <a:lnTo>
                  <a:pt x="2327464" y="17858"/>
                </a:lnTo>
                <a:lnTo>
                  <a:pt x="2369221" y="17859"/>
                </a:lnTo>
                <a:lnTo>
                  <a:pt x="2384227" y="1785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Shape-263"/>
          <p:cNvSpPr/>
          <p:nvPr/>
        </p:nvSpPr>
        <p:spPr>
          <a:xfrm>
            <a:off x="803672" y="3045024"/>
            <a:ext cx="6402587" cy="80368"/>
          </a:xfrm>
          <a:custGeom>
            <a:avLst/>
            <a:gdLst/>
            <a:ahLst/>
            <a:cxnLst/>
            <a:rect l="0" t="0" r="0" b="0"/>
            <a:pathLst>
              <a:path w="6402587" h="80368">
                <a:moveTo>
                  <a:pt x="0" y="53578"/>
                </a:moveTo>
                <a:lnTo>
                  <a:pt x="0" y="48837"/>
                </a:lnTo>
                <a:lnTo>
                  <a:pt x="992" y="47441"/>
                </a:lnTo>
                <a:lnTo>
                  <a:pt x="2646" y="46510"/>
                </a:lnTo>
                <a:lnTo>
                  <a:pt x="9094" y="44893"/>
                </a:lnTo>
                <a:lnTo>
                  <a:pt x="51817" y="44648"/>
                </a:lnTo>
                <a:lnTo>
                  <a:pt x="73541" y="36960"/>
                </a:lnTo>
                <a:lnTo>
                  <a:pt x="117814" y="35728"/>
                </a:lnTo>
                <a:lnTo>
                  <a:pt x="136859" y="34728"/>
                </a:lnTo>
                <a:lnTo>
                  <a:pt x="153850" y="28651"/>
                </a:lnTo>
                <a:lnTo>
                  <a:pt x="197058" y="26837"/>
                </a:lnTo>
                <a:lnTo>
                  <a:pt x="225306" y="25803"/>
                </a:lnTo>
                <a:lnTo>
                  <a:pt x="242979" y="19722"/>
                </a:lnTo>
                <a:lnTo>
                  <a:pt x="282883" y="17968"/>
                </a:lnTo>
                <a:lnTo>
                  <a:pt x="324452" y="17865"/>
                </a:lnTo>
                <a:lnTo>
                  <a:pt x="342307" y="16869"/>
                </a:lnTo>
                <a:lnTo>
                  <a:pt x="384160" y="9757"/>
                </a:lnTo>
                <a:lnTo>
                  <a:pt x="418151" y="9092"/>
                </a:lnTo>
                <a:lnTo>
                  <a:pt x="457534" y="8961"/>
                </a:lnTo>
                <a:lnTo>
                  <a:pt x="497696" y="8933"/>
                </a:lnTo>
                <a:lnTo>
                  <a:pt x="536645" y="8930"/>
                </a:lnTo>
                <a:lnTo>
                  <a:pt x="561834" y="7937"/>
                </a:lnTo>
                <a:lnTo>
                  <a:pt x="599564" y="1241"/>
                </a:lnTo>
                <a:lnTo>
                  <a:pt x="640459" y="163"/>
                </a:lnTo>
                <a:lnTo>
                  <a:pt x="678513" y="21"/>
                </a:lnTo>
                <a:lnTo>
                  <a:pt x="715728" y="2"/>
                </a:lnTo>
                <a:lnTo>
                  <a:pt x="752134" y="0"/>
                </a:lnTo>
                <a:lnTo>
                  <a:pt x="795011" y="992"/>
                </a:lnTo>
                <a:lnTo>
                  <a:pt x="834685" y="7688"/>
                </a:lnTo>
                <a:lnTo>
                  <a:pt x="873020" y="8766"/>
                </a:lnTo>
                <a:lnTo>
                  <a:pt x="910737" y="8908"/>
                </a:lnTo>
                <a:lnTo>
                  <a:pt x="947907" y="8926"/>
                </a:lnTo>
                <a:lnTo>
                  <a:pt x="987816" y="8929"/>
                </a:lnTo>
                <a:lnTo>
                  <a:pt x="1031591" y="16617"/>
                </a:lnTo>
                <a:lnTo>
                  <a:pt x="1073214" y="17750"/>
                </a:lnTo>
                <a:lnTo>
                  <a:pt x="1112857" y="17849"/>
                </a:lnTo>
                <a:lnTo>
                  <a:pt x="1156608" y="17858"/>
                </a:lnTo>
                <a:lnTo>
                  <a:pt x="1198230" y="17859"/>
                </a:lnTo>
                <a:lnTo>
                  <a:pt x="1237872" y="25547"/>
                </a:lnTo>
                <a:lnTo>
                  <a:pt x="1281624" y="26680"/>
                </a:lnTo>
                <a:lnTo>
                  <a:pt x="1325488" y="26782"/>
                </a:lnTo>
                <a:lnTo>
                  <a:pt x="1368385" y="26788"/>
                </a:lnTo>
                <a:lnTo>
                  <a:pt x="1405856" y="26789"/>
                </a:lnTo>
                <a:lnTo>
                  <a:pt x="1448752" y="27781"/>
                </a:lnTo>
                <a:lnTo>
                  <a:pt x="1486223" y="34891"/>
                </a:lnTo>
                <a:lnTo>
                  <a:pt x="1529119" y="35646"/>
                </a:lnTo>
                <a:lnTo>
                  <a:pt x="1571576" y="35714"/>
                </a:lnTo>
                <a:lnTo>
                  <a:pt x="1614407" y="35718"/>
                </a:lnTo>
                <a:lnTo>
                  <a:pt x="1657836" y="35718"/>
                </a:lnTo>
                <a:lnTo>
                  <a:pt x="1699611" y="35718"/>
                </a:lnTo>
                <a:lnTo>
                  <a:pt x="1741288" y="35718"/>
                </a:lnTo>
                <a:lnTo>
                  <a:pt x="1784075" y="35718"/>
                </a:lnTo>
                <a:lnTo>
                  <a:pt x="1827501" y="35718"/>
                </a:lnTo>
                <a:lnTo>
                  <a:pt x="1869275" y="35718"/>
                </a:lnTo>
                <a:lnTo>
                  <a:pt x="1910952" y="35718"/>
                </a:lnTo>
                <a:lnTo>
                  <a:pt x="1953740" y="35718"/>
                </a:lnTo>
                <a:lnTo>
                  <a:pt x="1966680" y="36710"/>
                </a:lnTo>
                <a:lnTo>
                  <a:pt x="2009131" y="44096"/>
                </a:lnTo>
                <a:lnTo>
                  <a:pt x="2051962" y="44599"/>
                </a:lnTo>
                <a:lnTo>
                  <a:pt x="2095391" y="44645"/>
                </a:lnTo>
                <a:lnTo>
                  <a:pt x="2135950" y="44647"/>
                </a:lnTo>
                <a:lnTo>
                  <a:pt x="2175498" y="44648"/>
                </a:lnTo>
                <a:lnTo>
                  <a:pt x="2219242" y="44648"/>
                </a:lnTo>
                <a:lnTo>
                  <a:pt x="2263105" y="44648"/>
                </a:lnTo>
                <a:lnTo>
                  <a:pt x="2306002" y="44648"/>
                </a:lnTo>
                <a:lnTo>
                  <a:pt x="2348618" y="44648"/>
                </a:lnTo>
                <a:lnTo>
                  <a:pt x="2392988" y="44648"/>
                </a:lnTo>
                <a:lnTo>
                  <a:pt x="2435928" y="44648"/>
                </a:lnTo>
                <a:lnTo>
                  <a:pt x="2479366" y="44648"/>
                </a:lnTo>
                <a:lnTo>
                  <a:pt x="2522874" y="44648"/>
                </a:lnTo>
                <a:lnTo>
                  <a:pt x="2564474" y="44648"/>
                </a:lnTo>
                <a:lnTo>
                  <a:pt x="2604115" y="44648"/>
                </a:lnTo>
                <a:lnTo>
                  <a:pt x="2647866" y="44648"/>
                </a:lnTo>
                <a:lnTo>
                  <a:pt x="2691730" y="44648"/>
                </a:lnTo>
                <a:lnTo>
                  <a:pt x="2734627" y="44648"/>
                </a:lnTo>
                <a:lnTo>
                  <a:pt x="2777243" y="44648"/>
                </a:lnTo>
                <a:lnTo>
                  <a:pt x="2797119" y="45640"/>
                </a:lnTo>
                <a:lnTo>
                  <a:pt x="2839750" y="52750"/>
                </a:lnTo>
                <a:lnTo>
                  <a:pt x="2884221" y="53505"/>
                </a:lnTo>
                <a:lnTo>
                  <a:pt x="2923709" y="53571"/>
                </a:lnTo>
                <a:lnTo>
                  <a:pt x="2967774" y="53577"/>
                </a:lnTo>
                <a:lnTo>
                  <a:pt x="3011379" y="53578"/>
                </a:lnTo>
                <a:lnTo>
                  <a:pt x="3048913" y="53578"/>
                </a:lnTo>
                <a:lnTo>
                  <a:pt x="3071972" y="54570"/>
                </a:lnTo>
                <a:lnTo>
                  <a:pt x="3116397" y="61680"/>
                </a:lnTo>
                <a:lnTo>
                  <a:pt x="3160931" y="62459"/>
                </a:lnTo>
                <a:lnTo>
                  <a:pt x="3203880" y="62503"/>
                </a:lnTo>
                <a:lnTo>
                  <a:pt x="3243957" y="62507"/>
                </a:lnTo>
                <a:lnTo>
                  <a:pt x="3285559" y="62507"/>
                </a:lnTo>
                <a:lnTo>
                  <a:pt x="3328861" y="62507"/>
                </a:lnTo>
                <a:lnTo>
                  <a:pt x="3372334" y="62507"/>
                </a:lnTo>
                <a:lnTo>
                  <a:pt x="3414110" y="70609"/>
                </a:lnTo>
                <a:lnTo>
                  <a:pt x="3458434" y="71388"/>
                </a:lnTo>
                <a:lnTo>
                  <a:pt x="3499885" y="71433"/>
                </a:lnTo>
                <a:lnTo>
                  <a:pt x="3542077" y="71437"/>
                </a:lnTo>
                <a:lnTo>
                  <a:pt x="3582566" y="71437"/>
                </a:lnTo>
                <a:lnTo>
                  <a:pt x="3622108" y="71437"/>
                </a:lnTo>
                <a:lnTo>
                  <a:pt x="3664127" y="71437"/>
                </a:lnTo>
                <a:lnTo>
                  <a:pt x="3705819" y="71437"/>
                </a:lnTo>
                <a:lnTo>
                  <a:pt x="3748606" y="71437"/>
                </a:lnTo>
                <a:lnTo>
                  <a:pt x="3792032" y="71437"/>
                </a:lnTo>
                <a:lnTo>
                  <a:pt x="3833806" y="71437"/>
                </a:lnTo>
                <a:lnTo>
                  <a:pt x="3875483" y="71437"/>
                </a:lnTo>
                <a:lnTo>
                  <a:pt x="3918271" y="71437"/>
                </a:lnTo>
                <a:lnTo>
                  <a:pt x="3961696" y="71437"/>
                </a:lnTo>
                <a:lnTo>
                  <a:pt x="4005202" y="79125"/>
                </a:lnTo>
                <a:lnTo>
                  <a:pt x="4048052" y="80294"/>
                </a:lnTo>
                <a:lnTo>
                  <a:pt x="4092438" y="80363"/>
                </a:lnTo>
                <a:lnTo>
                  <a:pt x="4133893" y="80366"/>
                </a:lnTo>
                <a:lnTo>
                  <a:pt x="4176085" y="80367"/>
                </a:lnTo>
                <a:lnTo>
                  <a:pt x="4217787" y="80367"/>
                </a:lnTo>
                <a:lnTo>
                  <a:pt x="4259645" y="80367"/>
                </a:lnTo>
                <a:lnTo>
                  <a:pt x="4303946" y="80367"/>
                </a:lnTo>
                <a:lnTo>
                  <a:pt x="4345771" y="80367"/>
                </a:lnTo>
                <a:lnTo>
                  <a:pt x="4389187" y="80367"/>
                </a:lnTo>
                <a:lnTo>
                  <a:pt x="4433021" y="80367"/>
                </a:lnTo>
                <a:lnTo>
                  <a:pt x="4475916" y="80367"/>
                </a:lnTo>
                <a:lnTo>
                  <a:pt x="4518373" y="80367"/>
                </a:lnTo>
                <a:lnTo>
                  <a:pt x="4556781" y="80367"/>
                </a:lnTo>
                <a:lnTo>
                  <a:pt x="4598237" y="80367"/>
                </a:lnTo>
                <a:lnTo>
                  <a:pt x="4637105" y="80367"/>
                </a:lnTo>
                <a:lnTo>
                  <a:pt x="4678600" y="80367"/>
                </a:lnTo>
                <a:lnTo>
                  <a:pt x="4721894" y="80367"/>
                </a:lnTo>
                <a:lnTo>
                  <a:pt x="4765365" y="80367"/>
                </a:lnTo>
                <a:lnTo>
                  <a:pt x="4805926" y="80367"/>
                </a:lnTo>
                <a:lnTo>
                  <a:pt x="4845475" y="80367"/>
                </a:lnTo>
                <a:lnTo>
                  <a:pt x="4889218" y="80367"/>
                </a:lnTo>
                <a:lnTo>
                  <a:pt x="4930840" y="80367"/>
                </a:lnTo>
                <a:lnTo>
                  <a:pt x="4970482" y="80367"/>
                </a:lnTo>
                <a:lnTo>
                  <a:pt x="5014233" y="80367"/>
                </a:lnTo>
                <a:lnTo>
                  <a:pt x="5055855" y="80367"/>
                </a:lnTo>
                <a:lnTo>
                  <a:pt x="5100237" y="80367"/>
                </a:lnTo>
                <a:lnTo>
                  <a:pt x="5127715" y="79374"/>
                </a:lnTo>
                <a:lnTo>
                  <a:pt x="5170394" y="72264"/>
                </a:lnTo>
                <a:lnTo>
                  <a:pt x="5214869" y="71510"/>
                </a:lnTo>
                <a:lnTo>
                  <a:pt x="5254357" y="71443"/>
                </a:lnTo>
                <a:lnTo>
                  <a:pt x="5298422" y="70446"/>
                </a:lnTo>
                <a:lnTo>
                  <a:pt x="5343019" y="63335"/>
                </a:lnTo>
                <a:lnTo>
                  <a:pt x="5387663" y="62580"/>
                </a:lnTo>
                <a:lnTo>
                  <a:pt x="5432311" y="62514"/>
                </a:lnTo>
                <a:lnTo>
                  <a:pt x="5476960" y="61516"/>
                </a:lnTo>
                <a:lnTo>
                  <a:pt x="5521608" y="54405"/>
                </a:lnTo>
                <a:lnTo>
                  <a:pt x="5563598" y="53686"/>
                </a:lnTo>
                <a:lnTo>
                  <a:pt x="5600829" y="53592"/>
                </a:lnTo>
                <a:lnTo>
                  <a:pt x="5642822" y="53579"/>
                </a:lnTo>
                <a:lnTo>
                  <a:pt x="5680555" y="53578"/>
                </a:lnTo>
                <a:lnTo>
                  <a:pt x="5721452" y="53578"/>
                </a:lnTo>
                <a:lnTo>
                  <a:pt x="5743700" y="56223"/>
                </a:lnTo>
                <a:lnTo>
                  <a:pt x="5785696" y="61680"/>
                </a:lnTo>
                <a:lnTo>
                  <a:pt x="5823430" y="62398"/>
                </a:lnTo>
                <a:lnTo>
                  <a:pt x="5864327" y="62493"/>
                </a:lnTo>
                <a:lnTo>
                  <a:pt x="5902381" y="62506"/>
                </a:lnTo>
                <a:lnTo>
                  <a:pt x="5939595" y="62507"/>
                </a:lnTo>
                <a:lnTo>
                  <a:pt x="5976000" y="62507"/>
                </a:lnTo>
                <a:lnTo>
                  <a:pt x="6001354" y="65153"/>
                </a:lnTo>
                <a:lnTo>
                  <a:pt x="6039341" y="70609"/>
                </a:lnTo>
                <a:lnTo>
                  <a:pt x="6083170" y="71364"/>
                </a:lnTo>
                <a:lnTo>
                  <a:pt x="6125868" y="71431"/>
                </a:lnTo>
                <a:lnTo>
                  <a:pt x="6170245" y="71437"/>
                </a:lnTo>
                <a:lnTo>
                  <a:pt x="6212076" y="71437"/>
                </a:lnTo>
                <a:lnTo>
                  <a:pt x="6252544" y="71437"/>
                </a:lnTo>
                <a:lnTo>
                  <a:pt x="6295818" y="71437"/>
                </a:lnTo>
                <a:lnTo>
                  <a:pt x="6314579" y="71437"/>
                </a:lnTo>
                <a:lnTo>
                  <a:pt x="6321468" y="68791"/>
                </a:lnTo>
                <a:lnTo>
                  <a:pt x="6327838" y="65300"/>
                </a:lnTo>
                <a:lnTo>
                  <a:pt x="6340012" y="63059"/>
                </a:lnTo>
                <a:lnTo>
                  <a:pt x="6360910" y="62539"/>
                </a:lnTo>
                <a:lnTo>
                  <a:pt x="6366866" y="59876"/>
                </a:lnTo>
                <a:lnTo>
                  <a:pt x="6374033" y="54822"/>
                </a:lnTo>
                <a:lnTo>
                  <a:pt x="6383330" y="53687"/>
                </a:lnTo>
                <a:lnTo>
                  <a:pt x="6402466" y="53578"/>
                </a:lnTo>
                <a:lnTo>
                  <a:pt x="6402586" y="6250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SMARTInkShape-Group84"/>
          <p:cNvGrpSpPr/>
          <p:nvPr/>
        </p:nvGrpSpPr>
        <p:grpSpPr>
          <a:xfrm>
            <a:off x="732268" y="3571875"/>
            <a:ext cx="6527569" cy="544712"/>
            <a:chOff x="732268" y="3571875"/>
            <a:chExt cx="6527569" cy="544712"/>
          </a:xfrm>
        </p:grpSpPr>
        <p:sp>
          <p:nvSpPr>
            <p:cNvPr id="7" name="SMARTInkShape-264"/>
            <p:cNvSpPr/>
            <p:nvPr/>
          </p:nvSpPr>
          <p:spPr>
            <a:xfrm>
              <a:off x="732268" y="4089797"/>
              <a:ext cx="875077" cy="26790"/>
            </a:xfrm>
            <a:custGeom>
              <a:avLst/>
              <a:gdLst/>
              <a:ahLst/>
              <a:cxnLst/>
              <a:rect l="0" t="0" r="0" b="0"/>
              <a:pathLst>
                <a:path w="875077" h="26790">
                  <a:moveTo>
                    <a:pt x="53545" y="26789"/>
                  </a:moveTo>
                  <a:lnTo>
                    <a:pt x="48804" y="22049"/>
                  </a:lnTo>
                  <a:lnTo>
                    <a:pt x="41185" y="19721"/>
                  </a:lnTo>
                  <a:lnTo>
                    <a:pt x="36375" y="19100"/>
                  </a:lnTo>
                  <a:lnTo>
                    <a:pt x="33169" y="17695"/>
                  </a:lnTo>
                  <a:lnTo>
                    <a:pt x="31031" y="15765"/>
                  </a:lnTo>
                  <a:lnTo>
                    <a:pt x="29606" y="13487"/>
                  </a:lnTo>
                  <a:lnTo>
                    <a:pt x="27663" y="11967"/>
                  </a:lnTo>
                  <a:lnTo>
                    <a:pt x="22860" y="10279"/>
                  </a:lnTo>
                  <a:lnTo>
                    <a:pt x="0" y="8930"/>
                  </a:lnTo>
                  <a:lnTo>
                    <a:pt x="43783" y="8930"/>
                  </a:lnTo>
                  <a:lnTo>
                    <a:pt x="51852" y="6284"/>
                  </a:lnTo>
                  <a:lnTo>
                    <a:pt x="58745" y="2793"/>
                  </a:lnTo>
                  <a:lnTo>
                    <a:pt x="65116" y="1241"/>
                  </a:lnTo>
                  <a:lnTo>
                    <a:pt x="84420" y="5389"/>
                  </a:lnTo>
                  <a:lnTo>
                    <a:pt x="125047" y="403"/>
                  </a:lnTo>
                  <a:lnTo>
                    <a:pt x="161885" y="53"/>
                  </a:lnTo>
                  <a:lnTo>
                    <a:pt x="205505" y="7"/>
                  </a:lnTo>
                  <a:lnTo>
                    <a:pt x="247236" y="1"/>
                  </a:lnTo>
                  <a:lnTo>
                    <a:pt x="287817" y="2646"/>
                  </a:lnTo>
                  <a:lnTo>
                    <a:pt x="322057" y="7068"/>
                  </a:lnTo>
                  <a:lnTo>
                    <a:pt x="357338" y="8378"/>
                  </a:lnTo>
                  <a:lnTo>
                    <a:pt x="392927" y="8766"/>
                  </a:lnTo>
                  <a:lnTo>
                    <a:pt x="428608" y="8881"/>
                  </a:lnTo>
                  <a:lnTo>
                    <a:pt x="464315" y="8915"/>
                  </a:lnTo>
                  <a:lnTo>
                    <a:pt x="500030" y="8925"/>
                  </a:lnTo>
                  <a:lnTo>
                    <a:pt x="535748" y="8928"/>
                  </a:lnTo>
                  <a:lnTo>
                    <a:pt x="571467" y="8929"/>
                  </a:lnTo>
                  <a:lnTo>
                    <a:pt x="614351" y="8930"/>
                  </a:lnTo>
                  <a:lnTo>
                    <a:pt x="652477" y="8930"/>
                  </a:lnTo>
                  <a:lnTo>
                    <a:pt x="694551" y="8930"/>
                  </a:lnTo>
                  <a:lnTo>
                    <a:pt x="734739" y="8930"/>
                  </a:lnTo>
                  <a:lnTo>
                    <a:pt x="778873" y="8930"/>
                  </a:lnTo>
                  <a:lnTo>
                    <a:pt x="822673" y="8930"/>
                  </a:lnTo>
                  <a:lnTo>
                    <a:pt x="832870" y="8930"/>
                  </a:lnTo>
                  <a:lnTo>
                    <a:pt x="839120" y="6284"/>
                  </a:lnTo>
                  <a:lnTo>
                    <a:pt x="845205" y="2793"/>
                  </a:lnTo>
                  <a:lnTo>
                    <a:pt x="857196" y="552"/>
                  </a:lnTo>
                  <a:lnTo>
                    <a:pt x="875076" y="0"/>
                  </a:lnTo>
                  <a:lnTo>
                    <a:pt x="875076" y="17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265"/>
            <p:cNvSpPr/>
            <p:nvPr/>
          </p:nvSpPr>
          <p:spPr>
            <a:xfrm>
              <a:off x="1896879" y="3571875"/>
              <a:ext cx="5362958" cy="107157"/>
            </a:xfrm>
            <a:custGeom>
              <a:avLst/>
              <a:gdLst/>
              <a:ahLst/>
              <a:cxnLst/>
              <a:rect l="0" t="0" r="0" b="0"/>
              <a:pathLst>
                <a:path w="5362958" h="107157">
                  <a:moveTo>
                    <a:pt x="5144" y="8930"/>
                  </a:moveTo>
                  <a:lnTo>
                    <a:pt x="0" y="8930"/>
                  </a:lnTo>
                  <a:lnTo>
                    <a:pt x="17551" y="8930"/>
                  </a:lnTo>
                  <a:lnTo>
                    <a:pt x="23226" y="6284"/>
                  </a:lnTo>
                  <a:lnTo>
                    <a:pt x="29056" y="2793"/>
                  </a:lnTo>
                  <a:lnTo>
                    <a:pt x="38908" y="827"/>
                  </a:lnTo>
                  <a:lnTo>
                    <a:pt x="80490" y="22"/>
                  </a:lnTo>
                  <a:lnTo>
                    <a:pt x="121285" y="1"/>
                  </a:lnTo>
                  <a:lnTo>
                    <a:pt x="162905" y="0"/>
                  </a:lnTo>
                  <a:lnTo>
                    <a:pt x="204574" y="0"/>
                  </a:lnTo>
                  <a:lnTo>
                    <a:pt x="247422" y="0"/>
                  </a:lnTo>
                  <a:lnTo>
                    <a:pt x="286309" y="0"/>
                  </a:lnTo>
                  <a:lnTo>
                    <a:pt x="324539" y="0"/>
                  </a:lnTo>
                  <a:lnTo>
                    <a:pt x="363235" y="0"/>
                  </a:lnTo>
                  <a:lnTo>
                    <a:pt x="402359" y="0"/>
                  </a:lnTo>
                  <a:lnTo>
                    <a:pt x="443266" y="0"/>
                  </a:lnTo>
                  <a:lnTo>
                    <a:pt x="486430" y="0"/>
                  </a:lnTo>
                  <a:lnTo>
                    <a:pt x="524317" y="0"/>
                  </a:lnTo>
                  <a:lnTo>
                    <a:pt x="567879" y="0"/>
                  </a:lnTo>
                  <a:lnTo>
                    <a:pt x="612385" y="0"/>
                  </a:lnTo>
                  <a:lnTo>
                    <a:pt x="657015" y="0"/>
                  </a:lnTo>
                  <a:lnTo>
                    <a:pt x="701661" y="0"/>
                  </a:lnTo>
                  <a:lnTo>
                    <a:pt x="746309" y="0"/>
                  </a:lnTo>
                  <a:lnTo>
                    <a:pt x="790957" y="0"/>
                  </a:lnTo>
                  <a:lnTo>
                    <a:pt x="835605" y="2646"/>
                  </a:lnTo>
                  <a:lnTo>
                    <a:pt x="880254" y="8102"/>
                  </a:lnTo>
                  <a:lnTo>
                    <a:pt x="924902" y="8821"/>
                  </a:lnTo>
                  <a:lnTo>
                    <a:pt x="966905" y="8915"/>
                  </a:lnTo>
                  <a:lnTo>
                    <a:pt x="1006097" y="8928"/>
                  </a:lnTo>
                  <a:lnTo>
                    <a:pt x="1050027" y="8929"/>
                  </a:lnTo>
                  <a:lnTo>
                    <a:pt x="1087513" y="8930"/>
                  </a:lnTo>
                  <a:lnTo>
                    <a:pt x="1130532" y="8930"/>
                  </a:lnTo>
                  <a:lnTo>
                    <a:pt x="1174966" y="8930"/>
                  </a:lnTo>
                  <a:lnTo>
                    <a:pt x="1212518" y="8930"/>
                  </a:lnTo>
                  <a:lnTo>
                    <a:pt x="1249410" y="8930"/>
                  </a:lnTo>
                  <a:lnTo>
                    <a:pt x="1291420" y="8930"/>
                  </a:lnTo>
                  <a:lnTo>
                    <a:pt x="1328653" y="11575"/>
                  </a:lnTo>
                  <a:lnTo>
                    <a:pt x="1370646" y="17032"/>
                  </a:lnTo>
                  <a:lnTo>
                    <a:pt x="1408380" y="17750"/>
                  </a:lnTo>
                  <a:lnTo>
                    <a:pt x="1449276" y="17845"/>
                  </a:lnTo>
                  <a:lnTo>
                    <a:pt x="1487330" y="17858"/>
                  </a:lnTo>
                  <a:lnTo>
                    <a:pt x="1524545" y="17859"/>
                  </a:lnTo>
                  <a:lnTo>
                    <a:pt x="1560950" y="17859"/>
                  </a:lnTo>
                  <a:lnTo>
                    <a:pt x="1597690" y="17859"/>
                  </a:lnTo>
                  <a:lnTo>
                    <a:pt x="1634940" y="17859"/>
                  </a:lnTo>
                  <a:lnTo>
                    <a:pt x="1679588" y="17859"/>
                  </a:lnTo>
                  <a:lnTo>
                    <a:pt x="1724237" y="17859"/>
                  </a:lnTo>
                  <a:lnTo>
                    <a:pt x="1764897" y="17859"/>
                  </a:lnTo>
                  <a:lnTo>
                    <a:pt x="1781429" y="18852"/>
                  </a:lnTo>
                  <a:lnTo>
                    <a:pt x="1819148" y="25548"/>
                  </a:lnTo>
                  <a:lnTo>
                    <a:pt x="1860042" y="26626"/>
                  </a:lnTo>
                  <a:lnTo>
                    <a:pt x="1898096" y="26767"/>
                  </a:lnTo>
                  <a:lnTo>
                    <a:pt x="1935310" y="26786"/>
                  </a:lnTo>
                  <a:lnTo>
                    <a:pt x="1971716" y="33856"/>
                  </a:lnTo>
                  <a:lnTo>
                    <a:pt x="2013601" y="35473"/>
                  </a:lnTo>
                  <a:lnTo>
                    <a:pt x="2051320" y="35687"/>
                  </a:lnTo>
                  <a:lnTo>
                    <a:pt x="2087791" y="38360"/>
                  </a:lnTo>
                  <a:lnTo>
                    <a:pt x="2104523" y="40861"/>
                  </a:lnTo>
                  <a:lnTo>
                    <a:pt x="2136872" y="39674"/>
                  </a:lnTo>
                  <a:lnTo>
                    <a:pt x="2174917" y="43993"/>
                  </a:lnTo>
                  <a:lnTo>
                    <a:pt x="2212131" y="44562"/>
                  </a:lnTo>
                  <a:lnTo>
                    <a:pt x="2248536" y="44637"/>
                  </a:lnTo>
                  <a:lnTo>
                    <a:pt x="2290421" y="44647"/>
                  </a:lnTo>
                  <a:lnTo>
                    <a:pt x="2330507" y="44648"/>
                  </a:lnTo>
                  <a:lnTo>
                    <a:pt x="2371991" y="44648"/>
                  </a:lnTo>
                  <a:lnTo>
                    <a:pt x="2409155" y="44648"/>
                  </a:lnTo>
                  <a:lnTo>
                    <a:pt x="2445995" y="44648"/>
                  </a:lnTo>
                  <a:lnTo>
                    <a:pt x="2483258" y="44648"/>
                  </a:lnTo>
                  <a:lnTo>
                    <a:pt x="2523921" y="44648"/>
                  </a:lnTo>
                  <a:lnTo>
                    <a:pt x="2568045" y="44648"/>
                  </a:lnTo>
                  <a:lnTo>
                    <a:pt x="2607883" y="44648"/>
                  </a:lnTo>
                  <a:lnTo>
                    <a:pt x="2648885" y="44648"/>
                  </a:lnTo>
                  <a:lnTo>
                    <a:pt x="2693053" y="44648"/>
                  </a:lnTo>
                  <a:lnTo>
                    <a:pt x="2732898" y="44648"/>
                  </a:lnTo>
                  <a:lnTo>
                    <a:pt x="2773900" y="44648"/>
                  </a:lnTo>
                  <a:lnTo>
                    <a:pt x="2800300" y="47294"/>
                  </a:lnTo>
                  <a:lnTo>
                    <a:pt x="2818069" y="49793"/>
                  </a:lnTo>
                  <a:lnTo>
                    <a:pt x="2857913" y="45522"/>
                  </a:lnTo>
                  <a:lnTo>
                    <a:pt x="2898916" y="51831"/>
                  </a:lnTo>
                  <a:lnTo>
                    <a:pt x="2943084" y="53348"/>
                  </a:lnTo>
                  <a:lnTo>
                    <a:pt x="2987670" y="53548"/>
                  </a:lnTo>
                  <a:lnTo>
                    <a:pt x="3029664" y="53574"/>
                  </a:lnTo>
                  <a:lnTo>
                    <a:pt x="3068855" y="54570"/>
                  </a:lnTo>
                  <a:lnTo>
                    <a:pt x="3112784" y="61266"/>
                  </a:lnTo>
                  <a:lnTo>
                    <a:pt x="3157339" y="62344"/>
                  </a:lnTo>
                  <a:lnTo>
                    <a:pt x="3201974" y="62486"/>
                  </a:lnTo>
                  <a:lnTo>
                    <a:pt x="3241881" y="62505"/>
                  </a:lnTo>
                  <a:lnTo>
                    <a:pt x="3282892" y="69575"/>
                  </a:lnTo>
                  <a:lnTo>
                    <a:pt x="3320924" y="71192"/>
                  </a:lnTo>
                  <a:lnTo>
                    <a:pt x="3363084" y="71405"/>
                  </a:lnTo>
                  <a:lnTo>
                    <a:pt x="3400337" y="71434"/>
                  </a:lnTo>
                  <a:lnTo>
                    <a:pt x="3437189" y="71437"/>
                  </a:lnTo>
                  <a:lnTo>
                    <a:pt x="3474454" y="71438"/>
                  </a:lnTo>
                  <a:lnTo>
                    <a:pt x="3515116" y="74083"/>
                  </a:lnTo>
                  <a:lnTo>
                    <a:pt x="3553103" y="79540"/>
                  </a:lnTo>
                  <a:lnTo>
                    <a:pt x="3590517" y="80258"/>
                  </a:lnTo>
                  <a:lnTo>
                    <a:pt x="3631199" y="80353"/>
                  </a:lnTo>
                  <a:lnTo>
                    <a:pt x="3674333" y="81357"/>
                  </a:lnTo>
                  <a:lnTo>
                    <a:pt x="3712217" y="88055"/>
                  </a:lnTo>
                  <a:lnTo>
                    <a:pt x="3748710" y="89133"/>
                  </a:lnTo>
                  <a:lnTo>
                    <a:pt x="3785462" y="89275"/>
                  </a:lnTo>
                  <a:lnTo>
                    <a:pt x="3827454" y="89294"/>
                  </a:lnTo>
                  <a:lnTo>
                    <a:pt x="3864684" y="89296"/>
                  </a:lnTo>
                  <a:lnTo>
                    <a:pt x="3906678" y="89297"/>
                  </a:lnTo>
                  <a:lnTo>
                    <a:pt x="3944411" y="89297"/>
                  </a:lnTo>
                  <a:lnTo>
                    <a:pt x="3980885" y="89297"/>
                  </a:lnTo>
                  <a:lnTo>
                    <a:pt x="4017634" y="89297"/>
                  </a:lnTo>
                  <a:lnTo>
                    <a:pt x="4054885" y="89297"/>
                  </a:lnTo>
                  <a:lnTo>
                    <a:pt x="4095546" y="89297"/>
                  </a:lnTo>
                  <a:lnTo>
                    <a:pt x="4133533" y="89297"/>
                  </a:lnTo>
                  <a:lnTo>
                    <a:pt x="4170947" y="89297"/>
                  </a:lnTo>
                  <a:lnTo>
                    <a:pt x="4208982" y="89297"/>
                  </a:lnTo>
                  <a:lnTo>
                    <a:pt x="4247653" y="89297"/>
                  </a:lnTo>
                  <a:lnTo>
                    <a:pt x="4286773" y="89297"/>
                  </a:lnTo>
                  <a:lnTo>
                    <a:pt x="4325035" y="89297"/>
                  </a:lnTo>
                  <a:lnTo>
                    <a:pt x="4362742" y="89297"/>
                  </a:lnTo>
                  <a:lnTo>
                    <a:pt x="4399910" y="89297"/>
                  </a:lnTo>
                  <a:lnTo>
                    <a:pt x="4439819" y="89297"/>
                  </a:lnTo>
                  <a:lnTo>
                    <a:pt x="4479649" y="89297"/>
                  </a:lnTo>
                  <a:lnTo>
                    <a:pt x="4517526" y="89297"/>
                  </a:lnTo>
                  <a:lnTo>
                    <a:pt x="4554925" y="89297"/>
                  </a:lnTo>
                  <a:lnTo>
                    <a:pt x="4592960" y="96365"/>
                  </a:lnTo>
                  <a:lnTo>
                    <a:pt x="4633189" y="98063"/>
                  </a:lnTo>
                  <a:lnTo>
                    <a:pt x="4674804" y="98212"/>
                  </a:lnTo>
                  <a:lnTo>
                    <a:pt x="4718108" y="98225"/>
                  </a:lnTo>
                  <a:lnTo>
                    <a:pt x="4762638" y="98227"/>
                  </a:lnTo>
                  <a:lnTo>
                    <a:pt x="4802855" y="98227"/>
                  </a:lnTo>
                  <a:lnTo>
                    <a:pt x="4847113" y="100872"/>
                  </a:lnTo>
                  <a:lnTo>
                    <a:pt x="4889082" y="106604"/>
                  </a:lnTo>
                  <a:lnTo>
                    <a:pt x="4932417" y="107108"/>
                  </a:lnTo>
                  <a:lnTo>
                    <a:pt x="4976950" y="107152"/>
                  </a:lnTo>
                  <a:lnTo>
                    <a:pt x="5017167" y="107156"/>
                  </a:lnTo>
                  <a:lnTo>
                    <a:pt x="5058781" y="107156"/>
                  </a:lnTo>
                  <a:lnTo>
                    <a:pt x="5102084" y="107156"/>
                  </a:lnTo>
                  <a:lnTo>
                    <a:pt x="5145556" y="107156"/>
                  </a:lnTo>
                  <a:lnTo>
                    <a:pt x="5189065" y="107156"/>
                  </a:lnTo>
                  <a:lnTo>
                    <a:pt x="5230922" y="107156"/>
                  </a:lnTo>
                  <a:lnTo>
                    <a:pt x="5271049" y="107156"/>
                  </a:lnTo>
                  <a:lnTo>
                    <a:pt x="5314408" y="107156"/>
                  </a:lnTo>
                  <a:lnTo>
                    <a:pt x="5358363" y="107156"/>
                  </a:lnTo>
                  <a:lnTo>
                    <a:pt x="5362957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5705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Divine Right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doctrine that kings and queens have a God-given right to rule</a:t>
            </a:r>
            <a:endParaRPr lang="en-US" sz="3200" dirty="0"/>
          </a:p>
        </p:txBody>
      </p:sp>
      <p:grpSp>
        <p:nvGrpSpPr>
          <p:cNvPr id="10" name="SMARTInkShape-Group85"/>
          <p:cNvGrpSpPr/>
          <p:nvPr/>
        </p:nvGrpSpPr>
        <p:grpSpPr>
          <a:xfrm>
            <a:off x="1741289" y="1518169"/>
            <a:ext cx="1143001" cy="562449"/>
            <a:chOff x="1741289" y="1518169"/>
            <a:chExt cx="1143001" cy="562449"/>
          </a:xfrm>
        </p:grpSpPr>
        <p:sp>
          <p:nvSpPr>
            <p:cNvPr id="4" name="SMARTInkShape-266"/>
            <p:cNvSpPr/>
            <p:nvPr/>
          </p:nvSpPr>
          <p:spPr>
            <a:xfrm>
              <a:off x="2616437" y="1687711"/>
              <a:ext cx="267853" cy="133946"/>
            </a:xfrm>
            <a:custGeom>
              <a:avLst/>
              <a:gdLst/>
              <a:ahLst/>
              <a:cxnLst/>
              <a:rect l="0" t="0" r="0" b="0"/>
              <a:pathLst>
                <a:path w="267853" h="133946">
                  <a:moveTo>
                    <a:pt x="89258" y="0"/>
                  </a:moveTo>
                  <a:lnTo>
                    <a:pt x="81570" y="0"/>
                  </a:lnTo>
                  <a:lnTo>
                    <a:pt x="73445" y="6137"/>
                  </a:lnTo>
                  <a:lnTo>
                    <a:pt x="65170" y="9094"/>
                  </a:lnTo>
                  <a:lnTo>
                    <a:pt x="56434" y="14821"/>
                  </a:lnTo>
                  <a:lnTo>
                    <a:pt x="47562" y="17951"/>
                  </a:lnTo>
                  <a:lnTo>
                    <a:pt x="5041" y="48877"/>
                  </a:lnTo>
                  <a:lnTo>
                    <a:pt x="2219" y="54134"/>
                  </a:lnTo>
                  <a:lnTo>
                    <a:pt x="259" y="68534"/>
                  </a:lnTo>
                  <a:lnTo>
                    <a:pt x="0" y="83353"/>
                  </a:lnTo>
                  <a:lnTo>
                    <a:pt x="2625" y="89301"/>
                  </a:lnTo>
                  <a:lnTo>
                    <a:pt x="4713" y="92276"/>
                  </a:lnTo>
                  <a:lnTo>
                    <a:pt x="9680" y="95582"/>
                  </a:lnTo>
                  <a:lnTo>
                    <a:pt x="15195" y="98043"/>
                  </a:lnTo>
                  <a:lnTo>
                    <a:pt x="23878" y="104015"/>
                  </a:lnTo>
                  <a:lnTo>
                    <a:pt x="32734" y="106226"/>
                  </a:lnTo>
                  <a:lnTo>
                    <a:pt x="73733" y="107132"/>
                  </a:lnTo>
                  <a:lnTo>
                    <a:pt x="81697" y="107145"/>
                  </a:lnTo>
                  <a:lnTo>
                    <a:pt x="88543" y="104506"/>
                  </a:lnTo>
                  <a:lnTo>
                    <a:pt x="91758" y="102413"/>
                  </a:lnTo>
                  <a:lnTo>
                    <a:pt x="114122" y="96132"/>
                  </a:lnTo>
                  <a:lnTo>
                    <a:pt x="133738" y="82829"/>
                  </a:lnTo>
                  <a:lnTo>
                    <a:pt x="139785" y="80469"/>
                  </a:lnTo>
                  <a:lnTo>
                    <a:pt x="148767" y="74554"/>
                  </a:lnTo>
                  <a:lnTo>
                    <a:pt x="154733" y="72823"/>
                  </a:lnTo>
                  <a:lnTo>
                    <a:pt x="156720" y="71369"/>
                  </a:lnTo>
                  <a:lnTo>
                    <a:pt x="158045" y="69407"/>
                  </a:lnTo>
                  <a:lnTo>
                    <a:pt x="158929" y="67107"/>
                  </a:lnTo>
                  <a:lnTo>
                    <a:pt x="160510" y="65574"/>
                  </a:lnTo>
                  <a:lnTo>
                    <a:pt x="164913" y="63871"/>
                  </a:lnTo>
                  <a:lnTo>
                    <a:pt x="166483" y="62424"/>
                  </a:lnTo>
                  <a:lnTo>
                    <a:pt x="169212" y="54939"/>
                  </a:lnTo>
                  <a:lnTo>
                    <a:pt x="172088" y="54183"/>
                  </a:lnTo>
                  <a:lnTo>
                    <a:pt x="178552" y="53578"/>
                  </a:lnTo>
                  <a:lnTo>
                    <a:pt x="183295" y="58319"/>
                  </a:lnTo>
                  <a:lnTo>
                    <a:pt x="185623" y="63292"/>
                  </a:lnTo>
                  <a:lnTo>
                    <a:pt x="186243" y="66007"/>
                  </a:lnTo>
                  <a:lnTo>
                    <a:pt x="191857" y="74569"/>
                  </a:lnTo>
                  <a:lnTo>
                    <a:pt x="197035" y="77790"/>
                  </a:lnTo>
                  <a:lnTo>
                    <a:pt x="202644" y="80214"/>
                  </a:lnTo>
                  <a:lnTo>
                    <a:pt x="246356" y="118746"/>
                  </a:lnTo>
                  <a:lnTo>
                    <a:pt x="267852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67"/>
            <p:cNvSpPr/>
            <p:nvPr/>
          </p:nvSpPr>
          <p:spPr>
            <a:xfrm>
              <a:off x="1741289" y="1759148"/>
              <a:ext cx="812603" cy="321470"/>
            </a:xfrm>
            <a:custGeom>
              <a:avLst/>
              <a:gdLst/>
              <a:ahLst/>
              <a:cxnLst/>
              <a:rect l="0" t="0" r="0" b="0"/>
              <a:pathLst>
                <a:path w="812603" h="321470">
                  <a:moveTo>
                    <a:pt x="812602" y="0"/>
                  </a:moveTo>
                  <a:lnTo>
                    <a:pt x="807861" y="0"/>
                  </a:lnTo>
                  <a:lnTo>
                    <a:pt x="767652" y="18092"/>
                  </a:lnTo>
                  <a:lnTo>
                    <a:pt x="729562" y="38385"/>
                  </a:lnTo>
                  <a:lnTo>
                    <a:pt x="687234" y="59699"/>
                  </a:lnTo>
                  <a:lnTo>
                    <a:pt x="649152" y="80989"/>
                  </a:lnTo>
                  <a:lnTo>
                    <a:pt x="615344" y="98411"/>
                  </a:lnTo>
                  <a:lnTo>
                    <a:pt x="577545" y="116141"/>
                  </a:lnTo>
                  <a:lnTo>
                    <a:pt x="537573" y="133962"/>
                  </a:lnTo>
                  <a:lnTo>
                    <a:pt x="495302" y="151810"/>
                  </a:lnTo>
                  <a:lnTo>
                    <a:pt x="463220" y="163713"/>
                  </a:lnTo>
                  <a:lnTo>
                    <a:pt x="432425" y="175619"/>
                  </a:lnTo>
                  <a:lnTo>
                    <a:pt x="402202" y="187524"/>
                  </a:lnTo>
                  <a:lnTo>
                    <a:pt x="372233" y="199430"/>
                  </a:lnTo>
                  <a:lnTo>
                    <a:pt x="342377" y="211337"/>
                  </a:lnTo>
                  <a:lnTo>
                    <a:pt x="309926" y="220597"/>
                  </a:lnTo>
                  <a:lnTo>
                    <a:pt x="277643" y="229012"/>
                  </a:lnTo>
                  <a:lnTo>
                    <a:pt x="236164" y="244906"/>
                  </a:lnTo>
                  <a:lnTo>
                    <a:pt x="193888" y="261191"/>
                  </a:lnTo>
                  <a:lnTo>
                    <a:pt x="156777" y="272741"/>
                  </a:lnTo>
                  <a:lnTo>
                    <a:pt x="114422" y="285532"/>
                  </a:lnTo>
                  <a:lnTo>
                    <a:pt x="70594" y="299612"/>
                  </a:lnTo>
                  <a:lnTo>
                    <a:pt x="29560" y="310444"/>
                  </a:lnTo>
                  <a:lnTo>
                    <a:pt x="6115" y="312417"/>
                  </a:lnTo>
                  <a:lnTo>
                    <a:pt x="4077" y="313450"/>
                  </a:lnTo>
                  <a:lnTo>
                    <a:pt x="2718" y="315131"/>
                  </a:lnTo>
                  <a:lnTo>
                    <a:pt x="0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68"/>
            <p:cNvSpPr/>
            <p:nvPr/>
          </p:nvSpPr>
          <p:spPr>
            <a:xfrm>
              <a:off x="1902026" y="1714500"/>
              <a:ext cx="17858" cy="125017"/>
            </a:xfrm>
            <a:custGeom>
              <a:avLst/>
              <a:gdLst/>
              <a:ahLst/>
              <a:cxnLst/>
              <a:rect l="0" t="0" r="0" b="0"/>
              <a:pathLst>
                <a:path w="17858" h="125017">
                  <a:moveTo>
                    <a:pt x="8927" y="0"/>
                  </a:moveTo>
                  <a:lnTo>
                    <a:pt x="4187" y="4740"/>
                  </a:lnTo>
                  <a:lnTo>
                    <a:pt x="1859" y="12359"/>
                  </a:lnTo>
                  <a:lnTo>
                    <a:pt x="46" y="55529"/>
                  </a:lnTo>
                  <a:lnTo>
                    <a:pt x="0" y="82935"/>
                  </a:lnTo>
                  <a:lnTo>
                    <a:pt x="8818" y="114578"/>
                  </a:lnTo>
                  <a:lnTo>
                    <a:pt x="17857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269"/>
            <p:cNvSpPr/>
            <p:nvPr/>
          </p:nvSpPr>
          <p:spPr>
            <a:xfrm>
              <a:off x="1875234" y="1598414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8930" y="8930"/>
                  </a:moveTo>
                  <a:lnTo>
                    <a:pt x="4189" y="8930"/>
                  </a:lnTo>
                  <a:lnTo>
                    <a:pt x="2793" y="7938"/>
                  </a:lnTo>
                  <a:lnTo>
                    <a:pt x="1862" y="628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270"/>
            <p:cNvSpPr/>
            <p:nvPr/>
          </p:nvSpPr>
          <p:spPr>
            <a:xfrm>
              <a:off x="2018156" y="1518169"/>
              <a:ext cx="312493" cy="267770"/>
            </a:xfrm>
            <a:custGeom>
              <a:avLst/>
              <a:gdLst/>
              <a:ahLst/>
              <a:cxnLst/>
              <a:rect l="0" t="0" r="0" b="0"/>
              <a:pathLst>
                <a:path w="312493" h="267770">
                  <a:moveTo>
                    <a:pt x="169617" y="151683"/>
                  </a:moveTo>
                  <a:lnTo>
                    <a:pt x="169617" y="143121"/>
                  </a:lnTo>
                  <a:lnTo>
                    <a:pt x="143886" y="142763"/>
                  </a:lnTo>
                  <a:lnTo>
                    <a:pt x="135692" y="145403"/>
                  </a:lnTo>
                  <a:lnTo>
                    <a:pt x="128742" y="148892"/>
                  </a:lnTo>
                  <a:lnTo>
                    <a:pt x="113551" y="151131"/>
                  </a:lnTo>
                  <a:lnTo>
                    <a:pt x="103027" y="152430"/>
                  </a:lnTo>
                  <a:lnTo>
                    <a:pt x="86938" y="158739"/>
                  </a:lnTo>
                  <a:lnTo>
                    <a:pt x="42571" y="187420"/>
                  </a:lnTo>
                  <a:lnTo>
                    <a:pt x="21698" y="202287"/>
                  </a:lnTo>
                  <a:lnTo>
                    <a:pt x="6026" y="217167"/>
                  </a:lnTo>
                  <a:lnTo>
                    <a:pt x="2652" y="223120"/>
                  </a:lnTo>
                  <a:lnTo>
                    <a:pt x="111" y="239216"/>
                  </a:lnTo>
                  <a:lnTo>
                    <a:pt x="0" y="245197"/>
                  </a:lnTo>
                  <a:lnTo>
                    <a:pt x="977" y="246768"/>
                  </a:lnTo>
                  <a:lnTo>
                    <a:pt x="2620" y="247815"/>
                  </a:lnTo>
                  <a:lnTo>
                    <a:pt x="9673" y="249289"/>
                  </a:lnTo>
                  <a:lnTo>
                    <a:pt x="54322" y="249904"/>
                  </a:lnTo>
                  <a:lnTo>
                    <a:pt x="65789" y="248915"/>
                  </a:lnTo>
                  <a:lnTo>
                    <a:pt x="107130" y="231817"/>
                  </a:lnTo>
                  <a:lnTo>
                    <a:pt x="151778" y="208228"/>
                  </a:lnTo>
                  <a:lnTo>
                    <a:pt x="185268" y="180333"/>
                  </a:lnTo>
                  <a:lnTo>
                    <a:pt x="212210" y="151062"/>
                  </a:lnTo>
                  <a:lnTo>
                    <a:pt x="237006" y="110170"/>
                  </a:lnTo>
                  <a:lnTo>
                    <a:pt x="242901" y="91264"/>
                  </a:lnTo>
                  <a:lnTo>
                    <a:pt x="245262" y="87591"/>
                  </a:lnTo>
                  <a:lnTo>
                    <a:pt x="248585" y="72941"/>
                  </a:lnTo>
                  <a:lnTo>
                    <a:pt x="246717" y="64431"/>
                  </a:lnTo>
                  <a:lnTo>
                    <a:pt x="243571" y="57342"/>
                  </a:lnTo>
                  <a:lnTo>
                    <a:pt x="240284" y="38653"/>
                  </a:lnTo>
                  <a:lnTo>
                    <a:pt x="234031" y="26683"/>
                  </a:lnTo>
                  <a:lnTo>
                    <a:pt x="233396" y="23701"/>
                  </a:lnTo>
                  <a:lnTo>
                    <a:pt x="227761" y="14764"/>
                  </a:lnTo>
                  <a:lnTo>
                    <a:pt x="222579" y="11455"/>
                  </a:lnTo>
                  <a:lnTo>
                    <a:pt x="219808" y="10572"/>
                  </a:lnTo>
                  <a:lnTo>
                    <a:pt x="217961" y="8992"/>
                  </a:lnTo>
                  <a:lnTo>
                    <a:pt x="215908" y="4590"/>
                  </a:lnTo>
                  <a:lnTo>
                    <a:pt x="214368" y="3019"/>
                  </a:lnTo>
                  <a:lnTo>
                    <a:pt x="210012" y="1274"/>
                  </a:lnTo>
                  <a:lnTo>
                    <a:pt x="198058" y="0"/>
                  </a:lnTo>
                  <a:lnTo>
                    <a:pt x="186910" y="6962"/>
                  </a:lnTo>
                  <a:lnTo>
                    <a:pt x="184123" y="7577"/>
                  </a:lnTo>
                  <a:lnTo>
                    <a:pt x="175459" y="13183"/>
                  </a:lnTo>
                  <a:lnTo>
                    <a:pt x="172213" y="18359"/>
                  </a:lnTo>
                  <a:lnTo>
                    <a:pt x="165390" y="34507"/>
                  </a:lnTo>
                  <a:lnTo>
                    <a:pt x="155480" y="50668"/>
                  </a:lnTo>
                  <a:lnTo>
                    <a:pt x="149847" y="69295"/>
                  </a:lnTo>
                  <a:lnTo>
                    <a:pt x="147508" y="72945"/>
                  </a:lnTo>
                  <a:lnTo>
                    <a:pt x="144215" y="87563"/>
                  </a:lnTo>
                  <a:lnTo>
                    <a:pt x="142950" y="117296"/>
                  </a:lnTo>
                  <a:lnTo>
                    <a:pt x="156134" y="158989"/>
                  </a:lnTo>
                  <a:lnTo>
                    <a:pt x="176645" y="190292"/>
                  </a:lnTo>
                  <a:lnTo>
                    <a:pt x="218175" y="220064"/>
                  </a:lnTo>
                  <a:lnTo>
                    <a:pt x="260163" y="243953"/>
                  </a:lnTo>
                  <a:lnTo>
                    <a:pt x="269722" y="247262"/>
                  </a:lnTo>
                  <a:lnTo>
                    <a:pt x="281577" y="250717"/>
                  </a:lnTo>
                  <a:lnTo>
                    <a:pt x="312492" y="2677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271"/>
            <p:cNvSpPr/>
            <p:nvPr/>
          </p:nvSpPr>
          <p:spPr>
            <a:xfrm>
              <a:off x="2393156" y="1660923"/>
              <a:ext cx="142462" cy="133945"/>
            </a:xfrm>
            <a:custGeom>
              <a:avLst/>
              <a:gdLst/>
              <a:ahLst/>
              <a:cxnLst/>
              <a:rect l="0" t="0" r="0" b="0"/>
              <a:pathLst>
                <a:path w="142462" h="133945">
                  <a:moveTo>
                    <a:pt x="0" y="35718"/>
                  </a:moveTo>
                  <a:lnTo>
                    <a:pt x="22123" y="35718"/>
                  </a:lnTo>
                  <a:lnTo>
                    <a:pt x="65005" y="24306"/>
                  </a:lnTo>
                  <a:lnTo>
                    <a:pt x="82074" y="19132"/>
                  </a:lnTo>
                  <a:lnTo>
                    <a:pt x="101136" y="17118"/>
                  </a:lnTo>
                  <a:lnTo>
                    <a:pt x="118662" y="10203"/>
                  </a:lnTo>
                  <a:lnTo>
                    <a:pt x="132146" y="9040"/>
                  </a:lnTo>
                  <a:lnTo>
                    <a:pt x="142461" y="370"/>
                  </a:lnTo>
                  <a:lnTo>
                    <a:pt x="105298" y="0"/>
                  </a:lnTo>
                  <a:lnTo>
                    <a:pt x="64757" y="9676"/>
                  </a:lnTo>
                  <a:lnTo>
                    <a:pt x="50496" y="15985"/>
                  </a:lnTo>
                  <a:lnTo>
                    <a:pt x="39546" y="23146"/>
                  </a:lnTo>
                  <a:lnTo>
                    <a:pt x="30018" y="26701"/>
                  </a:lnTo>
                  <a:lnTo>
                    <a:pt x="14916" y="39075"/>
                  </a:lnTo>
                  <a:lnTo>
                    <a:pt x="11591" y="44816"/>
                  </a:lnTo>
                  <a:lnTo>
                    <a:pt x="9120" y="50676"/>
                  </a:lnTo>
                  <a:lnTo>
                    <a:pt x="3143" y="59552"/>
                  </a:lnTo>
                  <a:lnTo>
                    <a:pt x="932" y="68466"/>
                  </a:lnTo>
                  <a:lnTo>
                    <a:pt x="414" y="74416"/>
                  </a:lnTo>
                  <a:lnTo>
                    <a:pt x="2830" y="80367"/>
                  </a:lnTo>
                  <a:lnTo>
                    <a:pt x="21002" y="101202"/>
                  </a:lnTo>
                  <a:lnTo>
                    <a:pt x="26863" y="104509"/>
                  </a:lnTo>
                  <a:lnTo>
                    <a:pt x="43451" y="111373"/>
                  </a:lnTo>
                  <a:lnTo>
                    <a:pt x="59699" y="121291"/>
                  </a:lnTo>
                  <a:lnTo>
                    <a:pt x="101056" y="131864"/>
                  </a:lnTo>
                  <a:lnTo>
                    <a:pt x="125016" y="1339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SMARTInkShape-272"/>
          <p:cNvSpPr/>
          <p:nvPr/>
        </p:nvSpPr>
        <p:spPr>
          <a:xfrm>
            <a:off x="2044903" y="2089547"/>
            <a:ext cx="5420317" cy="26790"/>
          </a:xfrm>
          <a:custGeom>
            <a:avLst/>
            <a:gdLst/>
            <a:ahLst/>
            <a:cxnLst/>
            <a:rect l="0" t="0" r="0" b="0"/>
            <a:pathLst>
              <a:path w="5420317" h="26790">
                <a:moveTo>
                  <a:pt x="62503" y="17859"/>
                </a:moveTo>
                <a:lnTo>
                  <a:pt x="33033" y="16867"/>
                </a:lnTo>
                <a:lnTo>
                  <a:pt x="15309" y="10171"/>
                </a:lnTo>
                <a:lnTo>
                  <a:pt x="0" y="8930"/>
                </a:lnTo>
                <a:lnTo>
                  <a:pt x="12425" y="8930"/>
                </a:lnTo>
                <a:lnTo>
                  <a:pt x="18087" y="11576"/>
                </a:lnTo>
                <a:lnTo>
                  <a:pt x="23911" y="15066"/>
                </a:lnTo>
                <a:lnTo>
                  <a:pt x="33760" y="17032"/>
                </a:lnTo>
                <a:lnTo>
                  <a:pt x="65831" y="16794"/>
                </a:lnTo>
                <a:lnTo>
                  <a:pt x="101229" y="9751"/>
                </a:lnTo>
                <a:lnTo>
                  <a:pt x="145518" y="8978"/>
                </a:lnTo>
                <a:lnTo>
                  <a:pt x="187867" y="7944"/>
                </a:lnTo>
                <a:lnTo>
                  <a:pt x="232213" y="1242"/>
                </a:lnTo>
                <a:lnTo>
                  <a:pt x="276822" y="163"/>
                </a:lnTo>
                <a:lnTo>
                  <a:pt x="320473" y="21"/>
                </a:lnTo>
                <a:lnTo>
                  <a:pt x="363165" y="3"/>
                </a:lnTo>
                <a:lnTo>
                  <a:pt x="407727" y="0"/>
                </a:lnTo>
                <a:lnTo>
                  <a:pt x="448248" y="0"/>
                </a:lnTo>
                <a:lnTo>
                  <a:pt x="489420" y="0"/>
                </a:lnTo>
                <a:lnTo>
                  <a:pt x="529415" y="0"/>
                </a:lnTo>
                <a:lnTo>
                  <a:pt x="565719" y="0"/>
                </a:lnTo>
                <a:lnTo>
                  <a:pt x="606073" y="0"/>
                </a:lnTo>
                <a:lnTo>
                  <a:pt x="642707" y="0"/>
                </a:lnTo>
                <a:lnTo>
                  <a:pt x="678607" y="0"/>
                </a:lnTo>
                <a:lnTo>
                  <a:pt x="714362" y="0"/>
                </a:lnTo>
                <a:lnTo>
                  <a:pt x="750087" y="6137"/>
                </a:lnTo>
                <a:lnTo>
                  <a:pt x="785807" y="8378"/>
                </a:lnTo>
                <a:lnTo>
                  <a:pt x="821527" y="8821"/>
                </a:lnTo>
                <a:lnTo>
                  <a:pt x="866175" y="8915"/>
                </a:lnTo>
                <a:lnTo>
                  <a:pt x="910824" y="8928"/>
                </a:lnTo>
                <a:lnTo>
                  <a:pt x="955472" y="8929"/>
                </a:lnTo>
                <a:lnTo>
                  <a:pt x="997475" y="8930"/>
                </a:lnTo>
                <a:lnTo>
                  <a:pt x="1032891" y="8930"/>
                </a:lnTo>
                <a:lnTo>
                  <a:pt x="1077454" y="8930"/>
                </a:lnTo>
                <a:lnTo>
                  <a:pt x="1113182" y="8930"/>
                </a:lnTo>
                <a:lnTo>
                  <a:pt x="1157810" y="6284"/>
                </a:lnTo>
                <a:lnTo>
                  <a:pt x="1188806" y="1241"/>
                </a:lnTo>
                <a:lnTo>
                  <a:pt x="1232445" y="163"/>
                </a:lnTo>
                <a:lnTo>
                  <a:pt x="1275969" y="21"/>
                </a:lnTo>
                <a:lnTo>
                  <a:pt x="1313904" y="3"/>
                </a:lnTo>
                <a:lnTo>
                  <a:pt x="1357471" y="0"/>
                </a:lnTo>
                <a:lnTo>
                  <a:pt x="1400986" y="0"/>
                </a:lnTo>
                <a:lnTo>
                  <a:pt x="1438919" y="0"/>
                </a:lnTo>
                <a:lnTo>
                  <a:pt x="1482487" y="0"/>
                </a:lnTo>
                <a:lnTo>
                  <a:pt x="1520857" y="992"/>
                </a:lnTo>
                <a:lnTo>
                  <a:pt x="1563062" y="7688"/>
                </a:lnTo>
                <a:lnTo>
                  <a:pt x="1600320" y="8766"/>
                </a:lnTo>
                <a:lnTo>
                  <a:pt x="1637173" y="8908"/>
                </a:lnTo>
                <a:lnTo>
                  <a:pt x="1679177" y="8927"/>
                </a:lnTo>
                <a:lnTo>
                  <a:pt x="1716410" y="6283"/>
                </a:lnTo>
                <a:lnTo>
                  <a:pt x="1753259" y="827"/>
                </a:lnTo>
                <a:lnTo>
                  <a:pt x="1790523" y="109"/>
                </a:lnTo>
                <a:lnTo>
                  <a:pt x="1828540" y="14"/>
                </a:lnTo>
                <a:lnTo>
                  <a:pt x="1868767" y="1"/>
                </a:lnTo>
                <a:lnTo>
                  <a:pt x="1910381" y="0"/>
                </a:lnTo>
                <a:lnTo>
                  <a:pt x="1952587" y="0"/>
                </a:lnTo>
                <a:lnTo>
                  <a:pt x="1995283" y="0"/>
                </a:lnTo>
                <a:lnTo>
                  <a:pt x="2038113" y="0"/>
                </a:lnTo>
                <a:lnTo>
                  <a:pt x="2080564" y="0"/>
                </a:lnTo>
                <a:lnTo>
                  <a:pt x="2092497" y="992"/>
                </a:lnTo>
                <a:lnTo>
                  <a:pt x="2134373" y="8102"/>
                </a:lnTo>
                <a:lnTo>
                  <a:pt x="2178676" y="8881"/>
                </a:lnTo>
                <a:lnTo>
                  <a:pt x="2221611" y="8925"/>
                </a:lnTo>
                <a:lnTo>
                  <a:pt x="2265049" y="8929"/>
                </a:lnTo>
                <a:lnTo>
                  <a:pt x="2308557" y="8930"/>
                </a:lnTo>
                <a:lnTo>
                  <a:pt x="2339510" y="9922"/>
                </a:lnTo>
                <a:lnTo>
                  <a:pt x="2378994" y="17032"/>
                </a:lnTo>
                <a:lnTo>
                  <a:pt x="2420428" y="17750"/>
                </a:lnTo>
                <a:lnTo>
                  <a:pt x="2457586" y="17845"/>
                </a:lnTo>
                <a:lnTo>
                  <a:pt x="2494425" y="17857"/>
                </a:lnTo>
                <a:lnTo>
                  <a:pt x="2536428" y="17859"/>
                </a:lnTo>
                <a:lnTo>
                  <a:pt x="2573660" y="17859"/>
                </a:lnTo>
                <a:lnTo>
                  <a:pt x="2615778" y="17859"/>
                </a:lnTo>
                <a:lnTo>
                  <a:pt x="2659126" y="17859"/>
                </a:lnTo>
                <a:lnTo>
                  <a:pt x="2703660" y="17859"/>
                </a:lnTo>
                <a:lnTo>
                  <a:pt x="2743877" y="17859"/>
                </a:lnTo>
                <a:lnTo>
                  <a:pt x="2788136" y="17859"/>
                </a:lnTo>
                <a:lnTo>
                  <a:pt x="2832751" y="17859"/>
                </a:lnTo>
                <a:lnTo>
                  <a:pt x="2877397" y="17859"/>
                </a:lnTo>
                <a:lnTo>
                  <a:pt x="2919399" y="17859"/>
                </a:lnTo>
                <a:lnTo>
                  <a:pt x="2962737" y="17859"/>
                </a:lnTo>
                <a:lnTo>
                  <a:pt x="3000302" y="16867"/>
                </a:lnTo>
                <a:lnTo>
                  <a:pt x="3044935" y="9757"/>
                </a:lnTo>
                <a:lnTo>
                  <a:pt x="3089582" y="9002"/>
                </a:lnTo>
                <a:lnTo>
                  <a:pt x="3134231" y="8936"/>
                </a:lnTo>
                <a:lnTo>
                  <a:pt x="3178879" y="8930"/>
                </a:lnTo>
                <a:lnTo>
                  <a:pt x="3223528" y="8930"/>
                </a:lnTo>
                <a:lnTo>
                  <a:pt x="3268176" y="8930"/>
                </a:lnTo>
                <a:lnTo>
                  <a:pt x="3312825" y="8930"/>
                </a:lnTo>
                <a:lnTo>
                  <a:pt x="3352328" y="8930"/>
                </a:lnTo>
                <a:lnTo>
                  <a:pt x="3395402" y="8930"/>
                </a:lnTo>
                <a:lnTo>
                  <a:pt x="3438034" y="8930"/>
                </a:lnTo>
                <a:lnTo>
                  <a:pt x="3482505" y="8930"/>
                </a:lnTo>
                <a:lnTo>
                  <a:pt x="3527044" y="8930"/>
                </a:lnTo>
                <a:lnTo>
                  <a:pt x="3569993" y="8930"/>
                </a:lnTo>
                <a:lnTo>
                  <a:pt x="3610070" y="8930"/>
                </a:lnTo>
                <a:lnTo>
                  <a:pt x="3651671" y="8930"/>
                </a:lnTo>
                <a:lnTo>
                  <a:pt x="3693876" y="8930"/>
                </a:lnTo>
                <a:lnTo>
                  <a:pt x="3734366" y="8930"/>
                </a:lnTo>
                <a:lnTo>
                  <a:pt x="3773908" y="8930"/>
                </a:lnTo>
                <a:lnTo>
                  <a:pt x="3814703" y="8930"/>
                </a:lnTo>
                <a:lnTo>
                  <a:pt x="3854273" y="8930"/>
                </a:lnTo>
                <a:lnTo>
                  <a:pt x="3897286" y="8930"/>
                </a:lnTo>
                <a:lnTo>
                  <a:pt x="3940135" y="8930"/>
                </a:lnTo>
                <a:lnTo>
                  <a:pt x="3982588" y="8930"/>
                </a:lnTo>
                <a:lnTo>
                  <a:pt x="4020996" y="8930"/>
                </a:lnTo>
                <a:lnTo>
                  <a:pt x="4062451" y="8930"/>
                </a:lnTo>
                <a:lnTo>
                  <a:pt x="4105741" y="8930"/>
                </a:lnTo>
                <a:lnTo>
                  <a:pt x="4149212" y="8930"/>
                </a:lnTo>
                <a:lnTo>
                  <a:pt x="4173114" y="9922"/>
                </a:lnTo>
                <a:lnTo>
                  <a:pt x="4214990" y="17032"/>
                </a:lnTo>
                <a:lnTo>
                  <a:pt x="4254250" y="17787"/>
                </a:lnTo>
                <a:lnTo>
                  <a:pt x="4297303" y="17853"/>
                </a:lnTo>
                <a:lnTo>
                  <a:pt x="4339933" y="17859"/>
                </a:lnTo>
                <a:lnTo>
                  <a:pt x="4376928" y="17859"/>
                </a:lnTo>
                <a:lnTo>
                  <a:pt x="4417727" y="17859"/>
                </a:lnTo>
                <a:lnTo>
                  <a:pt x="4458339" y="17859"/>
                </a:lnTo>
                <a:lnTo>
                  <a:pt x="4502634" y="17859"/>
                </a:lnTo>
                <a:lnTo>
                  <a:pt x="4544487" y="17859"/>
                </a:lnTo>
                <a:lnTo>
                  <a:pt x="4564948" y="16867"/>
                </a:lnTo>
                <a:lnTo>
                  <a:pt x="4608795" y="9757"/>
                </a:lnTo>
                <a:lnTo>
                  <a:pt x="4647764" y="9038"/>
                </a:lnTo>
                <a:lnTo>
                  <a:pt x="4686006" y="8944"/>
                </a:lnTo>
                <a:lnTo>
                  <a:pt x="4724703" y="8932"/>
                </a:lnTo>
                <a:lnTo>
                  <a:pt x="4763827" y="8930"/>
                </a:lnTo>
                <a:lnTo>
                  <a:pt x="4804734" y="8930"/>
                </a:lnTo>
                <a:lnTo>
                  <a:pt x="4847898" y="8930"/>
                </a:lnTo>
                <a:lnTo>
                  <a:pt x="4885786" y="8930"/>
                </a:lnTo>
                <a:lnTo>
                  <a:pt x="4929347" y="8930"/>
                </a:lnTo>
                <a:lnTo>
                  <a:pt x="4972861" y="8930"/>
                </a:lnTo>
                <a:lnTo>
                  <a:pt x="5015534" y="8930"/>
                </a:lnTo>
                <a:lnTo>
                  <a:pt x="5053616" y="8930"/>
                </a:lnTo>
                <a:lnTo>
                  <a:pt x="5089803" y="8930"/>
                </a:lnTo>
                <a:lnTo>
                  <a:pt x="5114026" y="11576"/>
                </a:lnTo>
                <a:lnTo>
                  <a:pt x="5144729" y="16618"/>
                </a:lnTo>
                <a:lnTo>
                  <a:pt x="5184603" y="17614"/>
                </a:lnTo>
                <a:lnTo>
                  <a:pt x="5216292" y="20457"/>
                </a:lnTo>
                <a:lnTo>
                  <a:pt x="5253624" y="25955"/>
                </a:lnTo>
                <a:lnTo>
                  <a:pt x="5297362" y="26716"/>
                </a:lnTo>
                <a:lnTo>
                  <a:pt x="5338177" y="26786"/>
                </a:lnTo>
                <a:lnTo>
                  <a:pt x="5381293" y="26789"/>
                </a:lnTo>
                <a:lnTo>
                  <a:pt x="5420316" y="2678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SMARTInkShape-Group87"/>
          <p:cNvGrpSpPr/>
          <p:nvPr/>
        </p:nvGrpSpPr>
        <p:grpSpPr>
          <a:xfrm>
            <a:off x="785813" y="2571750"/>
            <a:ext cx="4063008" cy="62509"/>
            <a:chOff x="785813" y="2571750"/>
            <a:chExt cx="4063008" cy="62509"/>
          </a:xfrm>
        </p:grpSpPr>
        <p:sp>
          <p:nvSpPr>
            <p:cNvPr id="12" name="SMARTInkShape-273"/>
            <p:cNvSpPr/>
            <p:nvPr/>
          </p:nvSpPr>
          <p:spPr>
            <a:xfrm>
              <a:off x="785813" y="2571750"/>
              <a:ext cx="2393157" cy="62509"/>
            </a:xfrm>
            <a:custGeom>
              <a:avLst/>
              <a:gdLst/>
              <a:ahLst/>
              <a:cxnLst/>
              <a:rect l="0" t="0" r="0" b="0"/>
              <a:pathLst>
                <a:path w="2393157" h="62509">
                  <a:moveTo>
                    <a:pt x="0" y="17859"/>
                  </a:moveTo>
                  <a:lnTo>
                    <a:pt x="4740" y="17859"/>
                  </a:lnTo>
                  <a:lnTo>
                    <a:pt x="9713" y="15214"/>
                  </a:lnTo>
                  <a:lnTo>
                    <a:pt x="12428" y="13119"/>
                  </a:lnTo>
                  <a:lnTo>
                    <a:pt x="20737" y="10792"/>
                  </a:lnTo>
                  <a:lnTo>
                    <a:pt x="61190" y="8962"/>
                  </a:lnTo>
                  <a:lnTo>
                    <a:pt x="83671" y="7944"/>
                  </a:lnTo>
                  <a:lnTo>
                    <a:pt x="120083" y="828"/>
                  </a:lnTo>
                  <a:lnTo>
                    <a:pt x="163878" y="73"/>
                  </a:lnTo>
                  <a:lnTo>
                    <a:pt x="205796" y="10"/>
                  </a:lnTo>
                  <a:lnTo>
                    <a:pt x="250085" y="1"/>
                  </a:lnTo>
                  <a:lnTo>
                    <a:pt x="290501" y="0"/>
                  </a:lnTo>
                  <a:lnTo>
                    <a:pt x="330565" y="0"/>
                  </a:lnTo>
                  <a:lnTo>
                    <a:pt x="373022" y="0"/>
                  </a:lnTo>
                  <a:lnTo>
                    <a:pt x="415106" y="0"/>
                  </a:lnTo>
                  <a:lnTo>
                    <a:pt x="449865" y="0"/>
                  </a:lnTo>
                  <a:lnTo>
                    <a:pt x="485299" y="0"/>
                  </a:lnTo>
                  <a:lnTo>
                    <a:pt x="520933" y="0"/>
                  </a:lnTo>
                  <a:lnTo>
                    <a:pt x="556627" y="0"/>
                  </a:lnTo>
                  <a:lnTo>
                    <a:pt x="592339" y="0"/>
                  </a:lnTo>
                  <a:lnTo>
                    <a:pt x="628055" y="0"/>
                  </a:lnTo>
                  <a:lnTo>
                    <a:pt x="663773" y="0"/>
                  </a:lnTo>
                  <a:lnTo>
                    <a:pt x="699492" y="0"/>
                  </a:lnTo>
                  <a:lnTo>
                    <a:pt x="735210" y="0"/>
                  </a:lnTo>
                  <a:lnTo>
                    <a:pt x="770929" y="4740"/>
                  </a:lnTo>
                  <a:lnTo>
                    <a:pt x="811425" y="8102"/>
                  </a:lnTo>
                  <a:lnTo>
                    <a:pt x="850733" y="8766"/>
                  </a:lnTo>
                  <a:lnTo>
                    <a:pt x="891681" y="8898"/>
                  </a:lnTo>
                  <a:lnTo>
                    <a:pt x="934570" y="8923"/>
                  </a:lnTo>
                  <a:lnTo>
                    <a:pt x="975379" y="8929"/>
                  </a:lnTo>
                  <a:lnTo>
                    <a:pt x="1016624" y="8929"/>
                  </a:lnTo>
                  <a:lnTo>
                    <a:pt x="1054426" y="15067"/>
                  </a:lnTo>
                  <a:lnTo>
                    <a:pt x="1096436" y="17308"/>
                  </a:lnTo>
                  <a:lnTo>
                    <a:pt x="1133692" y="17750"/>
                  </a:lnTo>
                  <a:lnTo>
                    <a:pt x="1170706" y="17838"/>
                  </a:lnTo>
                  <a:lnTo>
                    <a:pt x="1212560" y="17855"/>
                  </a:lnTo>
                  <a:lnTo>
                    <a:pt x="1249785" y="17859"/>
                  </a:lnTo>
                  <a:lnTo>
                    <a:pt x="1291938" y="23996"/>
                  </a:lnTo>
                  <a:lnTo>
                    <a:pt x="1332602" y="26237"/>
                  </a:lnTo>
                  <a:lnTo>
                    <a:pt x="1373818" y="26680"/>
                  </a:lnTo>
                  <a:lnTo>
                    <a:pt x="1411615" y="26768"/>
                  </a:lnTo>
                  <a:lnTo>
                    <a:pt x="1453624" y="29431"/>
                  </a:lnTo>
                  <a:lnTo>
                    <a:pt x="1490879" y="34477"/>
                  </a:lnTo>
                  <a:lnTo>
                    <a:pt x="1533038" y="35473"/>
                  </a:lnTo>
                  <a:lnTo>
                    <a:pt x="1571058" y="35670"/>
                  </a:lnTo>
                  <a:lnTo>
                    <a:pt x="1598246" y="38350"/>
                  </a:lnTo>
                  <a:lnTo>
                    <a:pt x="1638840" y="43404"/>
                  </a:lnTo>
                  <a:lnTo>
                    <a:pt x="1677947" y="44403"/>
                  </a:lnTo>
                  <a:lnTo>
                    <a:pt x="1714335" y="44600"/>
                  </a:lnTo>
                  <a:lnTo>
                    <a:pt x="1741240" y="47280"/>
                  </a:lnTo>
                  <a:lnTo>
                    <a:pt x="1776998" y="52334"/>
                  </a:lnTo>
                  <a:lnTo>
                    <a:pt x="1813716" y="53332"/>
                  </a:lnTo>
                  <a:lnTo>
                    <a:pt x="1855512" y="53530"/>
                  </a:lnTo>
                  <a:lnTo>
                    <a:pt x="1883612" y="56209"/>
                  </a:lnTo>
                  <a:lnTo>
                    <a:pt x="1919774" y="61264"/>
                  </a:lnTo>
                  <a:lnTo>
                    <a:pt x="1961870" y="62344"/>
                  </a:lnTo>
                  <a:lnTo>
                    <a:pt x="2001075" y="62486"/>
                  </a:lnTo>
                  <a:lnTo>
                    <a:pt x="2045007" y="62505"/>
                  </a:lnTo>
                  <a:lnTo>
                    <a:pt x="2086915" y="62507"/>
                  </a:lnTo>
                  <a:lnTo>
                    <a:pt x="2126095" y="62508"/>
                  </a:lnTo>
                  <a:lnTo>
                    <a:pt x="2170023" y="62508"/>
                  </a:lnTo>
                  <a:lnTo>
                    <a:pt x="2207509" y="62508"/>
                  </a:lnTo>
                  <a:lnTo>
                    <a:pt x="2249662" y="62508"/>
                  </a:lnTo>
                  <a:lnTo>
                    <a:pt x="2291917" y="62508"/>
                  </a:lnTo>
                  <a:lnTo>
                    <a:pt x="2336252" y="62508"/>
                  </a:lnTo>
                  <a:lnTo>
                    <a:pt x="2355660" y="62508"/>
                  </a:lnTo>
                  <a:lnTo>
                    <a:pt x="2364969" y="54819"/>
                  </a:lnTo>
                  <a:lnTo>
                    <a:pt x="2373933" y="53687"/>
                  </a:lnTo>
                  <a:lnTo>
                    <a:pt x="2393156" y="535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274"/>
            <p:cNvSpPr/>
            <p:nvPr/>
          </p:nvSpPr>
          <p:spPr>
            <a:xfrm>
              <a:off x="3125400" y="2607469"/>
              <a:ext cx="1723421" cy="17850"/>
            </a:xfrm>
            <a:custGeom>
              <a:avLst/>
              <a:gdLst/>
              <a:ahLst/>
              <a:cxnLst/>
              <a:rect l="0" t="0" r="0" b="0"/>
              <a:pathLst>
                <a:path w="1723421" h="17850">
                  <a:moveTo>
                    <a:pt x="8920" y="8929"/>
                  </a:moveTo>
                  <a:lnTo>
                    <a:pt x="23" y="8929"/>
                  </a:lnTo>
                  <a:lnTo>
                    <a:pt x="0" y="13670"/>
                  </a:lnTo>
                  <a:lnTo>
                    <a:pt x="989" y="15066"/>
                  </a:lnTo>
                  <a:lnTo>
                    <a:pt x="2641" y="15997"/>
                  </a:lnTo>
                  <a:lnTo>
                    <a:pt x="9085" y="17614"/>
                  </a:lnTo>
                  <a:lnTo>
                    <a:pt x="29879" y="17849"/>
                  </a:lnTo>
                  <a:lnTo>
                    <a:pt x="35764" y="15209"/>
                  </a:lnTo>
                  <a:lnTo>
                    <a:pt x="41687" y="11720"/>
                  </a:lnTo>
                  <a:lnTo>
                    <a:pt x="51592" y="9757"/>
                  </a:lnTo>
                  <a:lnTo>
                    <a:pt x="93195" y="8951"/>
                  </a:lnTo>
                  <a:lnTo>
                    <a:pt x="133991" y="8931"/>
                  </a:lnTo>
                  <a:lnTo>
                    <a:pt x="172305" y="8929"/>
                  </a:lnTo>
                  <a:lnTo>
                    <a:pt x="213752" y="8929"/>
                  </a:lnTo>
                  <a:lnTo>
                    <a:pt x="251125" y="8929"/>
                  </a:lnTo>
                  <a:lnTo>
                    <a:pt x="294816" y="8929"/>
                  </a:lnTo>
                  <a:lnTo>
                    <a:pt x="339338" y="8929"/>
                  </a:lnTo>
                  <a:lnTo>
                    <a:pt x="375041" y="8929"/>
                  </a:lnTo>
                  <a:lnTo>
                    <a:pt x="417886" y="8929"/>
                  </a:lnTo>
                  <a:lnTo>
                    <a:pt x="461921" y="8929"/>
                  </a:lnTo>
                  <a:lnTo>
                    <a:pt x="495700" y="8929"/>
                  </a:lnTo>
                  <a:lnTo>
                    <a:pt x="534482" y="8929"/>
                  </a:lnTo>
                  <a:lnTo>
                    <a:pt x="571108" y="6284"/>
                  </a:lnTo>
                  <a:lnTo>
                    <a:pt x="609742" y="1862"/>
                  </a:lnTo>
                  <a:lnTo>
                    <a:pt x="652608" y="551"/>
                  </a:lnTo>
                  <a:lnTo>
                    <a:pt x="696729" y="163"/>
                  </a:lnTo>
                  <a:lnTo>
                    <a:pt x="741221" y="48"/>
                  </a:lnTo>
                  <a:lnTo>
                    <a:pt x="771942" y="21"/>
                  </a:lnTo>
                  <a:lnTo>
                    <a:pt x="805440" y="9"/>
                  </a:lnTo>
                  <a:lnTo>
                    <a:pt x="840171" y="4"/>
                  </a:lnTo>
                  <a:lnTo>
                    <a:pt x="875451" y="1"/>
                  </a:lnTo>
                  <a:lnTo>
                    <a:pt x="910975" y="1"/>
                  </a:lnTo>
                  <a:lnTo>
                    <a:pt x="943961" y="0"/>
                  </a:lnTo>
                  <a:lnTo>
                    <a:pt x="976150" y="0"/>
                  </a:lnTo>
                  <a:lnTo>
                    <a:pt x="1010300" y="0"/>
                  </a:lnTo>
                  <a:lnTo>
                    <a:pt x="1047968" y="0"/>
                  </a:lnTo>
                  <a:lnTo>
                    <a:pt x="1085876" y="0"/>
                  </a:lnTo>
                  <a:lnTo>
                    <a:pt x="1119260" y="0"/>
                  </a:lnTo>
                  <a:lnTo>
                    <a:pt x="1155925" y="0"/>
                  </a:lnTo>
                  <a:lnTo>
                    <a:pt x="1193388" y="0"/>
                  </a:lnTo>
                  <a:lnTo>
                    <a:pt x="1226575" y="0"/>
                  </a:lnTo>
                  <a:lnTo>
                    <a:pt x="1260506" y="0"/>
                  </a:lnTo>
                  <a:lnTo>
                    <a:pt x="1295431" y="0"/>
                  </a:lnTo>
                  <a:lnTo>
                    <a:pt x="1330796" y="0"/>
                  </a:lnTo>
                  <a:lnTo>
                    <a:pt x="1363713" y="2646"/>
                  </a:lnTo>
                  <a:lnTo>
                    <a:pt x="1394878" y="6137"/>
                  </a:lnTo>
                  <a:lnTo>
                    <a:pt x="1425266" y="7688"/>
                  </a:lnTo>
                  <a:lnTo>
                    <a:pt x="1455308" y="8378"/>
                  </a:lnTo>
                  <a:lnTo>
                    <a:pt x="1485197" y="8684"/>
                  </a:lnTo>
                  <a:lnTo>
                    <a:pt x="1528922" y="8857"/>
                  </a:lnTo>
                  <a:lnTo>
                    <a:pt x="1566462" y="8908"/>
                  </a:lnTo>
                  <a:lnTo>
                    <a:pt x="1608962" y="8925"/>
                  </a:lnTo>
                  <a:lnTo>
                    <a:pt x="1645800" y="8929"/>
                  </a:lnTo>
                  <a:lnTo>
                    <a:pt x="1680307" y="8929"/>
                  </a:lnTo>
                  <a:lnTo>
                    <a:pt x="1723420" y="89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SMARTInkShape-275"/>
          <p:cNvSpPr/>
          <p:nvPr/>
        </p:nvSpPr>
        <p:spPr>
          <a:xfrm>
            <a:off x="2973699" y="3598664"/>
            <a:ext cx="1249962" cy="829223"/>
          </a:xfrm>
          <a:custGeom>
            <a:avLst/>
            <a:gdLst/>
            <a:ahLst/>
            <a:cxnLst/>
            <a:rect l="0" t="0" r="0" b="0"/>
            <a:pathLst>
              <a:path w="1249962" h="829223">
                <a:moveTo>
                  <a:pt x="991082" y="187524"/>
                </a:moveTo>
                <a:lnTo>
                  <a:pt x="995823" y="187524"/>
                </a:lnTo>
                <a:lnTo>
                  <a:pt x="997219" y="186531"/>
                </a:lnTo>
                <a:lnTo>
                  <a:pt x="998150" y="184878"/>
                </a:lnTo>
                <a:lnTo>
                  <a:pt x="999767" y="178429"/>
                </a:lnTo>
                <a:lnTo>
                  <a:pt x="1000011" y="147576"/>
                </a:lnTo>
                <a:lnTo>
                  <a:pt x="997366" y="142319"/>
                </a:lnTo>
                <a:lnTo>
                  <a:pt x="993875" y="136675"/>
                </a:lnTo>
                <a:lnTo>
                  <a:pt x="992323" y="130859"/>
                </a:lnTo>
                <a:lnTo>
                  <a:pt x="990918" y="128911"/>
                </a:lnTo>
                <a:lnTo>
                  <a:pt x="988988" y="127612"/>
                </a:lnTo>
                <a:lnTo>
                  <a:pt x="984198" y="125178"/>
                </a:lnTo>
                <a:lnTo>
                  <a:pt x="939726" y="92252"/>
                </a:lnTo>
                <a:lnTo>
                  <a:pt x="913200" y="77388"/>
                </a:lnTo>
                <a:lnTo>
                  <a:pt x="873189" y="67220"/>
                </a:lnTo>
                <a:lnTo>
                  <a:pt x="833688" y="50493"/>
                </a:lnTo>
                <a:lnTo>
                  <a:pt x="789949" y="40421"/>
                </a:lnTo>
                <a:lnTo>
                  <a:pt x="745380" y="28443"/>
                </a:lnTo>
                <a:lnTo>
                  <a:pt x="704727" y="17293"/>
                </a:lnTo>
                <a:lnTo>
                  <a:pt x="669494" y="10582"/>
                </a:lnTo>
                <a:lnTo>
                  <a:pt x="632017" y="6501"/>
                </a:lnTo>
                <a:lnTo>
                  <a:pt x="588999" y="856"/>
                </a:lnTo>
                <a:lnTo>
                  <a:pt x="544565" y="113"/>
                </a:lnTo>
                <a:lnTo>
                  <a:pt x="502591" y="15"/>
                </a:lnTo>
                <a:lnTo>
                  <a:pt x="463402" y="2"/>
                </a:lnTo>
                <a:lnTo>
                  <a:pt x="419473" y="0"/>
                </a:lnTo>
                <a:lnTo>
                  <a:pt x="381987" y="7068"/>
                </a:lnTo>
                <a:lnTo>
                  <a:pt x="345105" y="9677"/>
                </a:lnTo>
                <a:lnTo>
                  <a:pt x="307836" y="21326"/>
                </a:lnTo>
                <a:lnTo>
                  <a:pt x="269819" y="28716"/>
                </a:lnTo>
                <a:lnTo>
                  <a:pt x="226225" y="42997"/>
                </a:lnTo>
                <a:lnTo>
                  <a:pt x="182709" y="64621"/>
                </a:lnTo>
                <a:lnTo>
                  <a:pt x="142259" y="89263"/>
                </a:lnTo>
                <a:lnTo>
                  <a:pt x="101061" y="110131"/>
                </a:lnTo>
                <a:lnTo>
                  <a:pt x="91817" y="118731"/>
                </a:lnTo>
                <a:lnTo>
                  <a:pt x="83409" y="128176"/>
                </a:lnTo>
                <a:lnTo>
                  <a:pt x="64488" y="144969"/>
                </a:lnTo>
                <a:lnTo>
                  <a:pt x="32665" y="186193"/>
                </a:lnTo>
                <a:lnTo>
                  <a:pt x="11464" y="229590"/>
                </a:lnTo>
                <a:lnTo>
                  <a:pt x="2783" y="270123"/>
                </a:lnTo>
                <a:lnTo>
                  <a:pt x="0" y="312888"/>
                </a:lnTo>
                <a:lnTo>
                  <a:pt x="901" y="334032"/>
                </a:lnTo>
                <a:lnTo>
                  <a:pt x="10912" y="375085"/>
                </a:lnTo>
                <a:lnTo>
                  <a:pt x="15721" y="392918"/>
                </a:lnTo>
                <a:lnTo>
                  <a:pt x="19792" y="410769"/>
                </a:lnTo>
                <a:lnTo>
                  <a:pt x="38702" y="452438"/>
                </a:lnTo>
                <a:lnTo>
                  <a:pt x="49520" y="476250"/>
                </a:lnTo>
                <a:lnTo>
                  <a:pt x="57686" y="506016"/>
                </a:lnTo>
                <a:lnTo>
                  <a:pt x="85453" y="547688"/>
                </a:lnTo>
                <a:lnTo>
                  <a:pt x="95905" y="564555"/>
                </a:lnTo>
                <a:lnTo>
                  <a:pt x="114067" y="582292"/>
                </a:lnTo>
                <a:lnTo>
                  <a:pt x="149126" y="622210"/>
                </a:lnTo>
                <a:lnTo>
                  <a:pt x="191403" y="657643"/>
                </a:lnTo>
                <a:lnTo>
                  <a:pt x="234210" y="684671"/>
                </a:lnTo>
                <a:lnTo>
                  <a:pt x="261331" y="703400"/>
                </a:lnTo>
                <a:lnTo>
                  <a:pt x="283727" y="716415"/>
                </a:lnTo>
                <a:lnTo>
                  <a:pt x="316143" y="737280"/>
                </a:lnTo>
                <a:lnTo>
                  <a:pt x="346233" y="752560"/>
                </a:lnTo>
                <a:lnTo>
                  <a:pt x="352824" y="757691"/>
                </a:lnTo>
                <a:lnTo>
                  <a:pt x="368083" y="763392"/>
                </a:lnTo>
                <a:lnTo>
                  <a:pt x="384787" y="767911"/>
                </a:lnTo>
                <a:lnTo>
                  <a:pt x="417119" y="781688"/>
                </a:lnTo>
                <a:lnTo>
                  <a:pt x="456153" y="792399"/>
                </a:lnTo>
                <a:lnTo>
                  <a:pt x="500062" y="806732"/>
                </a:lnTo>
                <a:lnTo>
                  <a:pt x="544613" y="814474"/>
                </a:lnTo>
                <a:lnTo>
                  <a:pt x="589248" y="820602"/>
                </a:lnTo>
                <a:lnTo>
                  <a:pt x="633895" y="821409"/>
                </a:lnTo>
                <a:lnTo>
                  <a:pt x="678543" y="828583"/>
                </a:lnTo>
                <a:lnTo>
                  <a:pt x="723192" y="829222"/>
                </a:lnTo>
                <a:lnTo>
                  <a:pt x="767840" y="822740"/>
                </a:lnTo>
                <a:lnTo>
                  <a:pt x="812489" y="819045"/>
                </a:lnTo>
                <a:lnTo>
                  <a:pt x="851000" y="813450"/>
                </a:lnTo>
                <a:lnTo>
                  <a:pt x="893224" y="807973"/>
                </a:lnTo>
                <a:lnTo>
                  <a:pt x="934907" y="794525"/>
                </a:lnTo>
                <a:lnTo>
                  <a:pt x="973065" y="779831"/>
                </a:lnTo>
                <a:lnTo>
                  <a:pt x="999393" y="770593"/>
                </a:lnTo>
                <a:lnTo>
                  <a:pt x="1012635" y="767142"/>
                </a:lnTo>
                <a:lnTo>
                  <a:pt x="1055715" y="744723"/>
                </a:lnTo>
                <a:lnTo>
                  <a:pt x="1098189" y="720693"/>
                </a:lnTo>
                <a:lnTo>
                  <a:pt x="1139725" y="689817"/>
                </a:lnTo>
                <a:lnTo>
                  <a:pt x="1183455" y="646001"/>
                </a:lnTo>
                <a:lnTo>
                  <a:pt x="1194154" y="631167"/>
                </a:lnTo>
                <a:lnTo>
                  <a:pt x="1207466" y="619055"/>
                </a:lnTo>
                <a:lnTo>
                  <a:pt x="1229377" y="574581"/>
                </a:lnTo>
                <a:lnTo>
                  <a:pt x="1237195" y="558743"/>
                </a:lnTo>
                <a:lnTo>
                  <a:pt x="1240945" y="542475"/>
                </a:lnTo>
                <a:lnTo>
                  <a:pt x="1246907" y="529937"/>
                </a:lnTo>
                <a:lnTo>
                  <a:pt x="1249961" y="487254"/>
                </a:lnTo>
                <a:lnTo>
                  <a:pt x="1249044" y="453351"/>
                </a:lnTo>
                <a:lnTo>
                  <a:pt x="1234597" y="419139"/>
                </a:lnTo>
                <a:lnTo>
                  <a:pt x="1230253" y="401671"/>
                </a:lnTo>
                <a:lnTo>
                  <a:pt x="1222682" y="386573"/>
                </a:lnTo>
                <a:lnTo>
                  <a:pt x="1199419" y="346026"/>
                </a:lnTo>
                <a:lnTo>
                  <a:pt x="1170888" y="306209"/>
                </a:lnTo>
                <a:lnTo>
                  <a:pt x="1130870" y="261869"/>
                </a:lnTo>
                <a:lnTo>
                  <a:pt x="1114018" y="243146"/>
                </a:lnTo>
                <a:lnTo>
                  <a:pt x="1069533" y="205988"/>
                </a:lnTo>
                <a:lnTo>
                  <a:pt x="1024889" y="170232"/>
                </a:lnTo>
                <a:lnTo>
                  <a:pt x="996783" y="155848"/>
                </a:lnTo>
                <a:lnTo>
                  <a:pt x="975819" y="149958"/>
                </a:lnTo>
                <a:lnTo>
                  <a:pt x="955592" y="136429"/>
                </a:lnTo>
                <a:lnTo>
                  <a:pt x="940511" y="133280"/>
                </a:lnTo>
                <a:lnTo>
                  <a:pt x="928580" y="126942"/>
                </a:lnTo>
                <a:lnTo>
                  <a:pt x="901785" y="12501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SMARTInkShape-Group89"/>
          <p:cNvGrpSpPr/>
          <p:nvPr/>
        </p:nvGrpSpPr>
        <p:grpSpPr>
          <a:xfrm>
            <a:off x="3143250" y="3116471"/>
            <a:ext cx="960622" cy="1080338"/>
            <a:chOff x="3143250" y="3116471"/>
            <a:chExt cx="960622" cy="1080338"/>
          </a:xfrm>
        </p:grpSpPr>
        <p:sp>
          <p:nvSpPr>
            <p:cNvPr id="16" name="SMARTInkShape-276"/>
            <p:cNvSpPr/>
            <p:nvPr/>
          </p:nvSpPr>
          <p:spPr>
            <a:xfrm>
              <a:off x="3455942" y="4045149"/>
              <a:ext cx="240903" cy="151660"/>
            </a:xfrm>
            <a:custGeom>
              <a:avLst/>
              <a:gdLst/>
              <a:ahLst/>
              <a:cxnLst/>
              <a:rect l="0" t="0" r="0" b="0"/>
              <a:pathLst>
                <a:path w="240903" h="151660">
                  <a:moveTo>
                    <a:pt x="151652" y="17859"/>
                  </a:moveTo>
                  <a:lnTo>
                    <a:pt x="156392" y="17859"/>
                  </a:lnTo>
                  <a:lnTo>
                    <a:pt x="157789" y="16867"/>
                  </a:lnTo>
                  <a:lnTo>
                    <a:pt x="158720" y="15213"/>
                  </a:lnTo>
                  <a:lnTo>
                    <a:pt x="160213" y="10170"/>
                  </a:lnTo>
                  <a:lnTo>
                    <a:pt x="159344" y="9757"/>
                  </a:lnTo>
                  <a:lnTo>
                    <a:pt x="155732" y="9297"/>
                  </a:lnTo>
                  <a:lnTo>
                    <a:pt x="154372" y="8182"/>
                  </a:lnTo>
                  <a:lnTo>
                    <a:pt x="152010" y="1273"/>
                  </a:lnTo>
                  <a:lnTo>
                    <a:pt x="149165" y="566"/>
                  </a:lnTo>
                  <a:lnTo>
                    <a:pt x="106987" y="0"/>
                  </a:lnTo>
                  <a:lnTo>
                    <a:pt x="77053" y="992"/>
                  </a:lnTo>
                  <a:lnTo>
                    <a:pt x="53589" y="11023"/>
                  </a:lnTo>
                  <a:lnTo>
                    <a:pt x="50557" y="13302"/>
                  </a:lnTo>
                  <a:lnTo>
                    <a:pt x="41898" y="15833"/>
                  </a:lnTo>
                  <a:lnTo>
                    <a:pt x="36811" y="16509"/>
                  </a:lnTo>
                  <a:lnTo>
                    <a:pt x="33419" y="17951"/>
                  </a:lnTo>
                  <a:lnTo>
                    <a:pt x="31158" y="19904"/>
                  </a:lnTo>
                  <a:lnTo>
                    <a:pt x="2459" y="53593"/>
                  </a:lnTo>
                  <a:lnTo>
                    <a:pt x="363" y="65487"/>
                  </a:lnTo>
                  <a:lnTo>
                    <a:pt x="0" y="74414"/>
                  </a:lnTo>
                  <a:lnTo>
                    <a:pt x="4632" y="88084"/>
                  </a:lnTo>
                  <a:lnTo>
                    <a:pt x="17945" y="106604"/>
                  </a:lnTo>
                  <a:lnTo>
                    <a:pt x="38556" y="127959"/>
                  </a:lnTo>
                  <a:lnTo>
                    <a:pt x="47147" y="131284"/>
                  </a:lnTo>
                  <a:lnTo>
                    <a:pt x="68832" y="138160"/>
                  </a:lnTo>
                  <a:lnTo>
                    <a:pt x="98143" y="149321"/>
                  </a:lnTo>
                  <a:lnTo>
                    <a:pt x="139749" y="151659"/>
                  </a:lnTo>
                  <a:lnTo>
                    <a:pt x="163559" y="150783"/>
                  </a:lnTo>
                  <a:lnTo>
                    <a:pt x="203494" y="138501"/>
                  </a:lnTo>
                  <a:lnTo>
                    <a:pt x="222469" y="127477"/>
                  </a:lnTo>
                  <a:lnTo>
                    <a:pt x="228766" y="125117"/>
                  </a:lnTo>
                  <a:lnTo>
                    <a:pt x="234873" y="120761"/>
                  </a:lnTo>
                  <a:lnTo>
                    <a:pt x="238248" y="115518"/>
                  </a:lnTo>
                  <a:lnTo>
                    <a:pt x="240415" y="104067"/>
                  </a:lnTo>
                  <a:lnTo>
                    <a:pt x="240902" y="78622"/>
                  </a:lnTo>
                  <a:lnTo>
                    <a:pt x="238282" y="71984"/>
                  </a:lnTo>
                  <a:lnTo>
                    <a:pt x="234802" y="65727"/>
                  </a:lnTo>
                  <a:lnTo>
                    <a:pt x="233256" y="59639"/>
                  </a:lnTo>
                  <a:lnTo>
                    <a:pt x="231852" y="57618"/>
                  </a:lnTo>
                  <a:lnTo>
                    <a:pt x="229923" y="56272"/>
                  </a:lnTo>
                  <a:lnTo>
                    <a:pt x="225134" y="53783"/>
                  </a:lnTo>
                  <a:lnTo>
                    <a:pt x="219699" y="49369"/>
                  </a:lnTo>
                  <a:lnTo>
                    <a:pt x="216621" y="44101"/>
                  </a:lnTo>
                  <a:lnTo>
                    <a:pt x="214261" y="38451"/>
                  </a:lnTo>
                  <a:lnTo>
                    <a:pt x="209905" y="32633"/>
                  </a:lnTo>
                  <a:lnTo>
                    <a:pt x="204662" y="29386"/>
                  </a:lnTo>
                  <a:lnTo>
                    <a:pt x="199024" y="26951"/>
                  </a:lnTo>
                  <a:lnTo>
                    <a:pt x="187371" y="17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277"/>
            <p:cNvSpPr/>
            <p:nvPr/>
          </p:nvSpPr>
          <p:spPr>
            <a:xfrm>
              <a:off x="3661550" y="3839766"/>
              <a:ext cx="53165" cy="35348"/>
            </a:xfrm>
            <a:custGeom>
              <a:avLst/>
              <a:gdLst/>
              <a:ahLst/>
              <a:cxnLst/>
              <a:rect l="0" t="0" r="0" b="0"/>
              <a:pathLst>
                <a:path w="53165" h="35348">
                  <a:moveTo>
                    <a:pt x="35341" y="17859"/>
                  </a:moveTo>
                  <a:lnTo>
                    <a:pt x="30600" y="17859"/>
                  </a:lnTo>
                  <a:lnTo>
                    <a:pt x="29204" y="16867"/>
                  </a:lnTo>
                  <a:lnTo>
                    <a:pt x="28273" y="15213"/>
                  </a:lnTo>
                  <a:lnTo>
                    <a:pt x="27652" y="13119"/>
                  </a:lnTo>
                  <a:lnTo>
                    <a:pt x="26246" y="11722"/>
                  </a:lnTo>
                  <a:lnTo>
                    <a:pt x="18831" y="9297"/>
                  </a:lnTo>
                  <a:lnTo>
                    <a:pt x="13141" y="9038"/>
                  </a:lnTo>
                  <a:lnTo>
                    <a:pt x="11611" y="8010"/>
                  </a:lnTo>
                  <a:lnTo>
                    <a:pt x="10591" y="6332"/>
                  </a:lnTo>
                  <a:lnTo>
                    <a:pt x="8955" y="1250"/>
                  </a:lnTo>
                  <a:lnTo>
                    <a:pt x="6085" y="555"/>
                  </a:lnTo>
                  <a:lnTo>
                    <a:pt x="0" y="32"/>
                  </a:lnTo>
                  <a:lnTo>
                    <a:pt x="21822" y="0"/>
                  </a:lnTo>
                  <a:lnTo>
                    <a:pt x="27017" y="2645"/>
                  </a:lnTo>
                  <a:lnTo>
                    <a:pt x="32633" y="6136"/>
                  </a:lnTo>
                  <a:lnTo>
                    <a:pt x="38437" y="7688"/>
                  </a:lnTo>
                  <a:lnTo>
                    <a:pt x="40381" y="9094"/>
                  </a:lnTo>
                  <a:lnTo>
                    <a:pt x="41678" y="11023"/>
                  </a:lnTo>
                  <a:lnTo>
                    <a:pt x="42542" y="13302"/>
                  </a:lnTo>
                  <a:lnTo>
                    <a:pt x="44111" y="14821"/>
                  </a:lnTo>
                  <a:lnTo>
                    <a:pt x="48499" y="16509"/>
                  </a:lnTo>
                  <a:lnTo>
                    <a:pt x="50066" y="17951"/>
                  </a:lnTo>
                  <a:lnTo>
                    <a:pt x="53164" y="26669"/>
                  </a:lnTo>
                  <a:lnTo>
                    <a:pt x="44637" y="35347"/>
                  </a:lnTo>
                  <a:lnTo>
                    <a:pt x="35341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278"/>
            <p:cNvSpPr/>
            <p:nvPr/>
          </p:nvSpPr>
          <p:spPr>
            <a:xfrm>
              <a:off x="3143250" y="3116471"/>
              <a:ext cx="960622" cy="589350"/>
            </a:xfrm>
            <a:custGeom>
              <a:avLst/>
              <a:gdLst/>
              <a:ahLst/>
              <a:cxnLst/>
              <a:rect l="0" t="0" r="0" b="0"/>
              <a:pathLst>
                <a:path w="960622" h="589350">
                  <a:moveTo>
                    <a:pt x="71438" y="482193"/>
                  </a:moveTo>
                  <a:lnTo>
                    <a:pt x="87947" y="482193"/>
                  </a:lnTo>
                  <a:lnTo>
                    <a:pt x="93637" y="486933"/>
                  </a:lnTo>
                  <a:lnTo>
                    <a:pt x="96159" y="487338"/>
                  </a:lnTo>
                  <a:lnTo>
                    <a:pt x="98833" y="486615"/>
                  </a:lnTo>
                  <a:lnTo>
                    <a:pt x="101607" y="485141"/>
                  </a:lnTo>
                  <a:lnTo>
                    <a:pt x="104449" y="485150"/>
                  </a:lnTo>
                  <a:lnTo>
                    <a:pt x="122063" y="490468"/>
                  </a:lnTo>
                  <a:lnTo>
                    <a:pt x="166688" y="491121"/>
                  </a:lnTo>
                  <a:lnTo>
                    <a:pt x="181570" y="491122"/>
                  </a:lnTo>
                  <a:lnTo>
                    <a:pt x="187523" y="493768"/>
                  </a:lnTo>
                  <a:lnTo>
                    <a:pt x="193477" y="497260"/>
                  </a:lnTo>
                  <a:lnTo>
                    <a:pt x="205383" y="499501"/>
                  </a:lnTo>
                  <a:lnTo>
                    <a:pt x="249479" y="500049"/>
                  </a:lnTo>
                  <a:lnTo>
                    <a:pt x="293464" y="500052"/>
                  </a:lnTo>
                  <a:lnTo>
                    <a:pt x="301746" y="502698"/>
                  </a:lnTo>
                  <a:lnTo>
                    <a:pt x="308734" y="506189"/>
                  </a:lnTo>
                  <a:lnTo>
                    <a:pt x="324336" y="508614"/>
                  </a:lnTo>
                  <a:lnTo>
                    <a:pt x="366116" y="508981"/>
                  </a:lnTo>
                  <a:lnTo>
                    <a:pt x="369093" y="508981"/>
                  </a:lnTo>
                  <a:lnTo>
                    <a:pt x="375047" y="506336"/>
                  </a:lnTo>
                  <a:lnTo>
                    <a:pt x="381000" y="502845"/>
                  </a:lnTo>
                  <a:lnTo>
                    <a:pt x="392906" y="500604"/>
                  </a:lnTo>
                  <a:lnTo>
                    <a:pt x="395883" y="500420"/>
                  </a:lnTo>
                  <a:lnTo>
                    <a:pt x="401836" y="502862"/>
                  </a:lnTo>
                  <a:lnTo>
                    <a:pt x="407789" y="506262"/>
                  </a:lnTo>
                  <a:lnTo>
                    <a:pt x="417711" y="508176"/>
                  </a:lnTo>
                  <a:lnTo>
                    <a:pt x="461294" y="508976"/>
                  </a:lnTo>
                  <a:lnTo>
                    <a:pt x="503039" y="508982"/>
                  </a:lnTo>
                  <a:lnTo>
                    <a:pt x="547579" y="508982"/>
                  </a:lnTo>
                  <a:lnTo>
                    <a:pt x="565537" y="508982"/>
                  </a:lnTo>
                  <a:lnTo>
                    <a:pt x="610134" y="517667"/>
                  </a:lnTo>
                  <a:lnTo>
                    <a:pt x="617775" y="517803"/>
                  </a:lnTo>
                  <a:lnTo>
                    <a:pt x="624478" y="520509"/>
                  </a:lnTo>
                  <a:lnTo>
                    <a:pt x="630765" y="524027"/>
                  </a:lnTo>
                  <a:lnTo>
                    <a:pt x="642885" y="526286"/>
                  </a:lnTo>
                  <a:lnTo>
                    <a:pt x="687034" y="526837"/>
                  </a:lnTo>
                  <a:lnTo>
                    <a:pt x="690194" y="526838"/>
                  </a:lnTo>
                  <a:lnTo>
                    <a:pt x="729006" y="536518"/>
                  </a:lnTo>
                  <a:lnTo>
                    <a:pt x="741114" y="542791"/>
                  </a:lnTo>
                  <a:lnTo>
                    <a:pt x="764975" y="545619"/>
                  </a:lnTo>
                  <a:lnTo>
                    <a:pt x="774898" y="550816"/>
                  </a:lnTo>
                  <a:lnTo>
                    <a:pt x="818482" y="554601"/>
                  </a:lnTo>
                  <a:lnTo>
                    <a:pt x="828687" y="561316"/>
                  </a:lnTo>
                  <a:lnTo>
                    <a:pt x="837240" y="563307"/>
                  </a:lnTo>
                  <a:lnTo>
                    <a:pt x="845588" y="568624"/>
                  </a:lnTo>
                  <a:lnTo>
                    <a:pt x="857298" y="570924"/>
                  </a:lnTo>
                  <a:lnTo>
                    <a:pt x="869166" y="571378"/>
                  </a:lnTo>
                  <a:lnTo>
                    <a:pt x="875114" y="574086"/>
                  </a:lnTo>
                  <a:lnTo>
                    <a:pt x="881064" y="577605"/>
                  </a:lnTo>
                  <a:lnTo>
                    <a:pt x="892970" y="579864"/>
                  </a:lnTo>
                  <a:lnTo>
                    <a:pt x="924008" y="580419"/>
                  </a:lnTo>
                  <a:lnTo>
                    <a:pt x="929253" y="583065"/>
                  </a:lnTo>
                  <a:lnTo>
                    <a:pt x="937128" y="588981"/>
                  </a:lnTo>
                  <a:lnTo>
                    <a:pt x="955365" y="589349"/>
                  </a:lnTo>
                  <a:lnTo>
                    <a:pt x="955473" y="580787"/>
                  </a:lnTo>
                  <a:lnTo>
                    <a:pt x="960217" y="580529"/>
                  </a:lnTo>
                  <a:lnTo>
                    <a:pt x="960621" y="579500"/>
                  </a:lnTo>
                  <a:lnTo>
                    <a:pt x="956787" y="570720"/>
                  </a:lnTo>
                  <a:lnTo>
                    <a:pt x="955735" y="564172"/>
                  </a:lnTo>
                  <a:lnTo>
                    <a:pt x="949391" y="555750"/>
                  </a:lnTo>
                  <a:lnTo>
                    <a:pt x="947811" y="550273"/>
                  </a:lnTo>
                  <a:lnTo>
                    <a:pt x="946397" y="548415"/>
                  </a:lnTo>
                  <a:lnTo>
                    <a:pt x="942181" y="546352"/>
                  </a:lnTo>
                  <a:lnTo>
                    <a:pt x="940660" y="543817"/>
                  </a:lnTo>
                  <a:lnTo>
                    <a:pt x="937526" y="532754"/>
                  </a:lnTo>
                  <a:lnTo>
                    <a:pt x="935572" y="530782"/>
                  </a:lnTo>
                  <a:lnTo>
                    <a:pt x="925307" y="522880"/>
                  </a:lnTo>
                  <a:lnTo>
                    <a:pt x="922224" y="514828"/>
                  </a:lnTo>
                  <a:lnTo>
                    <a:pt x="921402" y="509903"/>
                  </a:lnTo>
                  <a:lnTo>
                    <a:pt x="919862" y="506619"/>
                  </a:lnTo>
                  <a:lnTo>
                    <a:pt x="917843" y="504430"/>
                  </a:lnTo>
                  <a:lnTo>
                    <a:pt x="907473" y="496177"/>
                  </a:lnTo>
                  <a:lnTo>
                    <a:pt x="872130" y="452529"/>
                  </a:lnTo>
                  <a:lnTo>
                    <a:pt x="868824" y="446520"/>
                  </a:lnTo>
                  <a:lnTo>
                    <a:pt x="866363" y="440541"/>
                  </a:lnTo>
                  <a:lnTo>
                    <a:pt x="836382" y="399218"/>
                  </a:lnTo>
                  <a:lnTo>
                    <a:pt x="803671" y="357345"/>
                  </a:lnTo>
                  <a:lnTo>
                    <a:pt x="794742" y="345651"/>
                  </a:lnTo>
                  <a:lnTo>
                    <a:pt x="776883" y="322014"/>
                  </a:lnTo>
                  <a:lnTo>
                    <a:pt x="759023" y="301003"/>
                  </a:lnTo>
                  <a:lnTo>
                    <a:pt x="734880" y="260977"/>
                  </a:lnTo>
                  <a:lnTo>
                    <a:pt x="732418" y="253898"/>
                  </a:lnTo>
                  <a:lnTo>
                    <a:pt x="702437" y="212578"/>
                  </a:lnTo>
                  <a:lnTo>
                    <a:pt x="693529" y="202767"/>
                  </a:lnTo>
                  <a:lnTo>
                    <a:pt x="690227" y="193962"/>
                  </a:lnTo>
                  <a:lnTo>
                    <a:pt x="687768" y="184426"/>
                  </a:lnTo>
                  <a:lnTo>
                    <a:pt x="678104" y="170220"/>
                  </a:lnTo>
                  <a:lnTo>
                    <a:pt x="664693" y="154846"/>
                  </a:lnTo>
                  <a:lnTo>
                    <a:pt x="658921" y="142880"/>
                  </a:lnTo>
                  <a:lnTo>
                    <a:pt x="625482" y="107550"/>
                  </a:lnTo>
                  <a:lnTo>
                    <a:pt x="607596" y="107147"/>
                  </a:lnTo>
                  <a:lnTo>
                    <a:pt x="607252" y="114835"/>
                  </a:lnTo>
                  <a:lnTo>
                    <a:pt x="599533" y="123655"/>
                  </a:lnTo>
                  <a:lnTo>
                    <a:pt x="598398" y="132575"/>
                  </a:lnTo>
                  <a:lnTo>
                    <a:pt x="598321" y="138273"/>
                  </a:lnTo>
                  <a:lnTo>
                    <a:pt x="595657" y="143470"/>
                  </a:lnTo>
                  <a:lnTo>
                    <a:pt x="592158" y="149087"/>
                  </a:lnTo>
                  <a:lnTo>
                    <a:pt x="589197" y="157828"/>
                  </a:lnTo>
                  <a:lnTo>
                    <a:pt x="581780" y="167901"/>
                  </a:lnTo>
                  <a:lnTo>
                    <a:pt x="579704" y="176437"/>
                  </a:lnTo>
                  <a:lnTo>
                    <a:pt x="565000" y="196492"/>
                  </a:lnTo>
                  <a:lnTo>
                    <a:pt x="562658" y="202418"/>
                  </a:lnTo>
                  <a:lnTo>
                    <a:pt x="556753" y="211332"/>
                  </a:lnTo>
                  <a:lnTo>
                    <a:pt x="553570" y="220257"/>
                  </a:lnTo>
                  <a:lnTo>
                    <a:pt x="537823" y="241643"/>
                  </a:lnTo>
                  <a:lnTo>
                    <a:pt x="537142" y="244436"/>
                  </a:lnTo>
                  <a:lnTo>
                    <a:pt x="531444" y="253107"/>
                  </a:lnTo>
                  <a:lnTo>
                    <a:pt x="526247" y="256353"/>
                  </a:lnTo>
                  <a:lnTo>
                    <a:pt x="523472" y="257219"/>
                  </a:lnTo>
                  <a:lnTo>
                    <a:pt x="521622" y="258789"/>
                  </a:lnTo>
                  <a:lnTo>
                    <a:pt x="519567" y="263178"/>
                  </a:lnTo>
                  <a:lnTo>
                    <a:pt x="518026" y="264745"/>
                  </a:lnTo>
                  <a:lnTo>
                    <a:pt x="513669" y="266487"/>
                  </a:lnTo>
                  <a:lnTo>
                    <a:pt x="512110" y="267944"/>
                  </a:lnTo>
                  <a:lnTo>
                    <a:pt x="510378" y="272208"/>
                  </a:lnTo>
                  <a:lnTo>
                    <a:pt x="509403" y="280187"/>
                  </a:lnTo>
                  <a:lnTo>
                    <a:pt x="508274" y="282038"/>
                  </a:lnTo>
                  <a:lnTo>
                    <a:pt x="506529" y="283272"/>
                  </a:lnTo>
                  <a:lnTo>
                    <a:pt x="500175" y="285697"/>
                  </a:lnTo>
                  <a:lnTo>
                    <a:pt x="483454" y="285740"/>
                  </a:lnTo>
                  <a:lnTo>
                    <a:pt x="483037" y="284748"/>
                  </a:lnTo>
                  <a:lnTo>
                    <a:pt x="482313" y="273311"/>
                  </a:lnTo>
                  <a:lnTo>
                    <a:pt x="481284" y="271501"/>
                  </a:lnTo>
                  <a:lnTo>
                    <a:pt x="479606" y="270294"/>
                  </a:lnTo>
                  <a:lnTo>
                    <a:pt x="477495" y="269490"/>
                  </a:lnTo>
                  <a:lnTo>
                    <a:pt x="476088" y="267961"/>
                  </a:lnTo>
                  <a:lnTo>
                    <a:pt x="471184" y="258379"/>
                  </a:lnTo>
                  <a:lnTo>
                    <a:pt x="467384" y="252744"/>
                  </a:lnTo>
                  <a:lnTo>
                    <a:pt x="464252" y="243993"/>
                  </a:lnTo>
                  <a:lnTo>
                    <a:pt x="448951" y="223228"/>
                  </a:lnTo>
                  <a:lnTo>
                    <a:pt x="448129" y="220252"/>
                  </a:lnTo>
                  <a:lnTo>
                    <a:pt x="441923" y="214301"/>
                  </a:lnTo>
                  <a:lnTo>
                    <a:pt x="434535" y="208349"/>
                  </a:lnTo>
                  <a:lnTo>
                    <a:pt x="407702" y="167045"/>
                  </a:lnTo>
                  <a:lnTo>
                    <a:pt x="375046" y="125173"/>
                  </a:lnTo>
                  <a:lnTo>
                    <a:pt x="366116" y="113480"/>
                  </a:lnTo>
                  <a:lnTo>
                    <a:pt x="348258" y="89843"/>
                  </a:lnTo>
                  <a:lnTo>
                    <a:pt x="325438" y="65496"/>
                  </a:lnTo>
                  <a:lnTo>
                    <a:pt x="319607" y="53572"/>
                  </a:lnTo>
                  <a:lnTo>
                    <a:pt x="287143" y="19245"/>
                  </a:lnTo>
                  <a:lnTo>
                    <a:pt x="286163" y="13522"/>
                  </a:lnTo>
                  <a:lnTo>
                    <a:pt x="285033" y="11988"/>
                  </a:lnTo>
                  <a:lnTo>
                    <a:pt x="281132" y="10283"/>
                  </a:lnTo>
                  <a:lnTo>
                    <a:pt x="279695" y="8836"/>
                  </a:lnTo>
                  <a:lnTo>
                    <a:pt x="276823" y="0"/>
                  </a:lnTo>
                  <a:lnTo>
                    <a:pt x="276820" y="44479"/>
                  </a:lnTo>
                  <a:lnTo>
                    <a:pt x="276820" y="74437"/>
                  </a:lnTo>
                  <a:lnTo>
                    <a:pt x="274175" y="80372"/>
                  </a:lnTo>
                  <a:lnTo>
                    <a:pt x="270683" y="86317"/>
                  </a:lnTo>
                  <a:lnTo>
                    <a:pt x="268443" y="98218"/>
                  </a:lnTo>
                  <a:lnTo>
                    <a:pt x="267900" y="127982"/>
                  </a:lnTo>
                  <a:lnTo>
                    <a:pt x="265249" y="133935"/>
                  </a:lnTo>
                  <a:lnTo>
                    <a:pt x="260203" y="141101"/>
                  </a:lnTo>
                  <a:lnTo>
                    <a:pt x="258214" y="149646"/>
                  </a:lnTo>
                  <a:lnTo>
                    <a:pt x="252897" y="157993"/>
                  </a:lnTo>
                  <a:lnTo>
                    <a:pt x="250409" y="167922"/>
                  </a:lnTo>
                  <a:lnTo>
                    <a:pt x="250143" y="173881"/>
                  </a:lnTo>
                  <a:lnTo>
                    <a:pt x="249113" y="175449"/>
                  </a:lnTo>
                  <a:lnTo>
                    <a:pt x="247435" y="176494"/>
                  </a:lnTo>
                  <a:lnTo>
                    <a:pt x="245324" y="177190"/>
                  </a:lnTo>
                  <a:lnTo>
                    <a:pt x="243917" y="178647"/>
                  </a:lnTo>
                  <a:lnTo>
                    <a:pt x="241472" y="186150"/>
                  </a:lnTo>
                  <a:lnTo>
                    <a:pt x="238621" y="186907"/>
                  </a:lnTo>
                  <a:lnTo>
                    <a:pt x="210058" y="187513"/>
                  </a:lnTo>
                  <a:lnTo>
                    <a:pt x="204815" y="184867"/>
                  </a:lnTo>
                  <a:lnTo>
                    <a:pt x="199177" y="181376"/>
                  </a:lnTo>
                  <a:lnTo>
                    <a:pt x="187473" y="179136"/>
                  </a:lnTo>
                  <a:lnTo>
                    <a:pt x="184514" y="178951"/>
                  </a:lnTo>
                  <a:lnTo>
                    <a:pt x="178579" y="176101"/>
                  </a:lnTo>
                  <a:lnTo>
                    <a:pt x="172634" y="172520"/>
                  </a:lnTo>
                  <a:lnTo>
                    <a:pt x="163709" y="169511"/>
                  </a:lnTo>
                  <a:lnTo>
                    <a:pt x="142875" y="154258"/>
                  </a:lnTo>
                  <a:lnTo>
                    <a:pt x="136922" y="151897"/>
                  </a:lnTo>
                  <a:lnTo>
                    <a:pt x="109305" y="128125"/>
                  </a:lnTo>
                  <a:lnTo>
                    <a:pt x="100958" y="124938"/>
                  </a:lnTo>
                  <a:lnTo>
                    <a:pt x="77185" y="110848"/>
                  </a:lnTo>
                  <a:lnTo>
                    <a:pt x="66306" y="107251"/>
                  </a:lnTo>
                  <a:lnTo>
                    <a:pt x="44111" y="91331"/>
                  </a:lnTo>
                  <a:lnTo>
                    <a:pt x="32636" y="89691"/>
                  </a:lnTo>
                  <a:lnTo>
                    <a:pt x="30687" y="88564"/>
                  </a:lnTo>
                  <a:lnTo>
                    <a:pt x="29388" y="86820"/>
                  </a:lnTo>
                  <a:lnTo>
                    <a:pt x="28522" y="84666"/>
                  </a:lnTo>
                  <a:lnTo>
                    <a:pt x="26952" y="83230"/>
                  </a:lnTo>
                  <a:lnTo>
                    <a:pt x="19253" y="80736"/>
                  </a:lnTo>
                  <a:lnTo>
                    <a:pt x="9049" y="80360"/>
                  </a:lnTo>
                  <a:lnTo>
                    <a:pt x="371" y="88919"/>
                  </a:lnTo>
                  <a:lnTo>
                    <a:pt x="0" y="111509"/>
                  </a:lnTo>
                  <a:lnTo>
                    <a:pt x="2646" y="116692"/>
                  </a:lnTo>
                  <a:lnTo>
                    <a:pt x="7688" y="123363"/>
                  </a:lnTo>
                  <a:lnTo>
                    <a:pt x="8821" y="144979"/>
                  </a:lnTo>
                  <a:lnTo>
                    <a:pt x="9849" y="147251"/>
                  </a:lnTo>
                  <a:lnTo>
                    <a:pt x="11527" y="148765"/>
                  </a:lnTo>
                  <a:lnTo>
                    <a:pt x="13638" y="149775"/>
                  </a:lnTo>
                  <a:lnTo>
                    <a:pt x="15045" y="151440"/>
                  </a:lnTo>
                  <a:lnTo>
                    <a:pt x="16609" y="155937"/>
                  </a:lnTo>
                  <a:lnTo>
                    <a:pt x="16033" y="158525"/>
                  </a:lnTo>
                  <a:lnTo>
                    <a:pt x="12748" y="164046"/>
                  </a:lnTo>
                  <a:lnTo>
                    <a:pt x="12467" y="166908"/>
                  </a:lnTo>
                  <a:lnTo>
                    <a:pt x="17457" y="187527"/>
                  </a:lnTo>
                  <a:lnTo>
                    <a:pt x="17836" y="200662"/>
                  </a:lnTo>
                  <a:lnTo>
                    <a:pt x="20495" y="205925"/>
                  </a:lnTo>
                  <a:lnTo>
                    <a:pt x="23992" y="211571"/>
                  </a:lnTo>
                  <a:lnTo>
                    <a:pt x="26237" y="223281"/>
                  </a:lnTo>
                  <a:lnTo>
                    <a:pt x="26779" y="248258"/>
                  </a:lnTo>
                  <a:lnTo>
                    <a:pt x="32924" y="256802"/>
                  </a:lnTo>
                  <a:lnTo>
                    <a:pt x="34891" y="265149"/>
                  </a:lnTo>
                  <a:lnTo>
                    <a:pt x="35687" y="283986"/>
                  </a:lnTo>
                  <a:lnTo>
                    <a:pt x="41849" y="292522"/>
                  </a:lnTo>
                  <a:lnTo>
                    <a:pt x="43819" y="300868"/>
                  </a:lnTo>
                  <a:lnTo>
                    <a:pt x="44646" y="333734"/>
                  </a:lnTo>
                  <a:lnTo>
                    <a:pt x="45639" y="335595"/>
                  </a:lnTo>
                  <a:lnTo>
                    <a:pt x="47293" y="336836"/>
                  </a:lnTo>
                  <a:lnTo>
                    <a:pt x="49388" y="337664"/>
                  </a:lnTo>
                  <a:lnTo>
                    <a:pt x="50785" y="339207"/>
                  </a:lnTo>
                  <a:lnTo>
                    <a:pt x="52337" y="343568"/>
                  </a:lnTo>
                  <a:lnTo>
                    <a:pt x="54564" y="372894"/>
                  </a:lnTo>
                  <a:lnTo>
                    <a:pt x="61266" y="382312"/>
                  </a:lnTo>
                  <a:lnTo>
                    <a:pt x="62399" y="391510"/>
                  </a:lnTo>
                  <a:lnTo>
                    <a:pt x="62505" y="406162"/>
                  </a:lnTo>
                  <a:lnTo>
                    <a:pt x="63498" y="407694"/>
                  </a:lnTo>
                  <a:lnTo>
                    <a:pt x="65152" y="408715"/>
                  </a:lnTo>
                  <a:lnTo>
                    <a:pt x="67248" y="409394"/>
                  </a:lnTo>
                  <a:lnTo>
                    <a:pt x="68644" y="410840"/>
                  </a:lnTo>
                  <a:lnTo>
                    <a:pt x="71069" y="418324"/>
                  </a:lnTo>
                  <a:lnTo>
                    <a:pt x="71437" y="436268"/>
                  </a:lnTo>
                  <a:lnTo>
                    <a:pt x="80258" y="446355"/>
                  </a:lnTo>
                  <a:lnTo>
                    <a:pt x="80367" y="4911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279"/>
            <p:cNvSpPr/>
            <p:nvPr/>
          </p:nvSpPr>
          <p:spPr>
            <a:xfrm>
              <a:off x="3340081" y="3804047"/>
              <a:ext cx="35331" cy="8931"/>
            </a:xfrm>
            <a:custGeom>
              <a:avLst/>
              <a:gdLst/>
              <a:ahLst/>
              <a:cxnLst/>
              <a:rect l="0" t="0" r="0" b="0"/>
              <a:pathLst>
                <a:path w="35331" h="8931">
                  <a:moveTo>
                    <a:pt x="26411" y="0"/>
                  </a:moveTo>
                  <a:lnTo>
                    <a:pt x="8587" y="0"/>
                  </a:lnTo>
                  <a:lnTo>
                    <a:pt x="30752" y="0"/>
                  </a:lnTo>
                  <a:lnTo>
                    <a:pt x="32281" y="992"/>
                  </a:lnTo>
                  <a:lnTo>
                    <a:pt x="33301" y="2645"/>
                  </a:lnTo>
                  <a:lnTo>
                    <a:pt x="35330" y="8897"/>
                  </a:lnTo>
                  <a:lnTo>
                    <a:pt x="0" y="8930"/>
                  </a:lnTo>
                  <a:lnTo>
                    <a:pt x="8552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SMARTInkShape-Group90"/>
          <p:cNvGrpSpPr/>
          <p:nvPr/>
        </p:nvGrpSpPr>
        <p:grpSpPr>
          <a:xfrm>
            <a:off x="3393281" y="2911114"/>
            <a:ext cx="3865625" cy="3116426"/>
            <a:chOff x="3393281" y="2911114"/>
            <a:chExt cx="3865625" cy="3116426"/>
          </a:xfrm>
        </p:grpSpPr>
        <p:sp>
          <p:nvSpPr>
            <p:cNvPr id="21" name="SMARTInkShape-280"/>
            <p:cNvSpPr/>
            <p:nvPr/>
          </p:nvSpPr>
          <p:spPr>
            <a:xfrm>
              <a:off x="6572250" y="3946922"/>
              <a:ext cx="44649" cy="330399"/>
            </a:xfrm>
            <a:custGeom>
              <a:avLst/>
              <a:gdLst/>
              <a:ahLst/>
              <a:cxnLst/>
              <a:rect l="0" t="0" r="0" b="0"/>
              <a:pathLst>
                <a:path w="44649" h="330399">
                  <a:moveTo>
                    <a:pt x="0" y="0"/>
                  </a:moveTo>
                  <a:lnTo>
                    <a:pt x="0" y="42688"/>
                  </a:lnTo>
                  <a:lnTo>
                    <a:pt x="992" y="68627"/>
                  </a:lnTo>
                  <a:lnTo>
                    <a:pt x="7689" y="95664"/>
                  </a:lnTo>
                  <a:lnTo>
                    <a:pt x="8857" y="136946"/>
                  </a:lnTo>
                  <a:lnTo>
                    <a:pt x="9916" y="172642"/>
                  </a:lnTo>
                  <a:lnTo>
                    <a:pt x="19954" y="214312"/>
                  </a:lnTo>
                  <a:lnTo>
                    <a:pt x="24764" y="232172"/>
                  </a:lnTo>
                  <a:lnTo>
                    <a:pt x="26881" y="243086"/>
                  </a:lnTo>
                  <a:lnTo>
                    <a:pt x="32659" y="255801"/>
                  </a:lnTo>
                  <a:lnTo>
                    <a:pt x="41776" y="297564"/>
                  </a:lnTo>
                  <a:lnTo>
                    <a:pt x="44648" y="3303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281"/>
            <p:cNvSpPr/>
            <p:nvPr/>
          </p:nvSpPr>
          <p:spPr>
            <a:xfrm>
              <a:off x="6063258" y="3991570"/>
              <a:ext cx="232173" cy="26790"/>
            </a:xfrm>
            <a:custGeom>
              <a:avLst/>
              <a:gdLst/>
              <a:ahLst/>
              <a:cxnLst/>
              <a:rect l="0" t="0" r="0" b="0"/>
              <a:pathLst>
                <a:path w="232173" h="26790">
                  <a:moveTo>
                    <a:pt x="0" y="0"/>
                  </a:moveTo>
                  <a:lnTo>
                    <a:pt x="41696" y="0"/>
                  </a:lnTo>
                  <a:lnTo>
                    <a:pt x="47635" y="0"/>
                  </a:lnTo>
                  <a:lnTo>
                    <a:pt x="86884" y="11024"/>
                  </a:lnTo>
                  <a:lnTo>
                    <a:pt x="95170" y="14822"/>
                  </a:lnTo>
                  <a:lnTo>
                    <a:pt x="134115" y="20328"/>
                  </a:lnTo>
                  <a:lnTo>
                    <a:pt x="151855" y="24875"/>
                  </a:lnTo>
                  <a:lnTo>
                    <a:pt x="194360" y="26739"/>
                  </a:lnTo>
                  <a:lnTo>
                    <a:pt x="232172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282"/>
            <p:cNvSpPr/>
            <p:nvPr/>
          </p:nvSpPr>
          <p:spPr>
            <a:xfrm>
              <a:off x="6223992" y="4063008"/>
              <a:ext cx="35720" cy="196454"/>
            </a:xfrm>
            <a:custGeom>
              <a:avLst/>
              <a:gdLst/>
              <a:ahLst/>
              <a:cxnLst/>
              <a:rect l="0" t="0" r="0" b="0"/>
              <a:pathLst>
                <a:path w="35720" h="196454">
                  <a:moveTo>
                    <a:pt x="0" y="0"/>
                  </a:moveTo>
                  <a:lnTo>
                    <a:pt x="4741" y="0"/>
                  </a:lnTo>
                  <a:lnTo>
                    <a:pt x="6137" y="992"/>
                  </a:lnTo>
                  <a:lnTo>
                    <a:pt x="7068" y="2645"/>
                  </a:lnTo>
                  <a:lnTo>
                    <a:pt x="7689" y="4740"/>
                  </a:lnTo>
                  <a:lnTo>
                    <a:pt x="15835" y="18091"/>
                  </a:lnTo>
                  <a:lnTo>
                    <a:pt x="16510" y="20990"/>
                  </a:lnTo>
                  <a:lnTo>
                    <a:pt x="24750" y="35739"/>
                  </a:lnTo>
                  <a:lnTo>
                    <a:pt x="26754" y="78787"/>
                  </a:lnTo>
                  <a:lnTo>
                    <a:pt x="26788" y="122125"/>
                  </a:lnTo>
                  <a:lnTo>
                    <a:pt x="26789" y="163201"/>
                  </a:lnTo>
                  <a:lnTo>
                    <a:pt x="26789" y="180293"/>
                  </a:lnTo>
                  <a:lnTo>
                    <a:pt x="29435" y="186956"/>
                  </a:lnTo>
                  <a:lnTo>
                    <a:pt x="35719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83"/>
            <p:cNvSpPr/>
            <p:nvPr/>
          </p:nvSpPr>
          <p:spPr>
            <a:xfrm>
              <a:off x="5920383" y="4090165"/>
              <a:ext cx="151806" cy="26422"/>
            </a:xfrm>
            <a:custGeom>
              <a:avLst/>
              <a:gdLst/>
              <a:ahLst/>
              <a:cxnLst/>
              <a:rect l="0" t="0" r="0" b="0"/>
              <a:pathLst>
                <a:path w="151806" h="26422">
                  <a:moveTo>
                    <a:pt x="0" y="8562"/>
                  </a:moveTo>
                  <a:lnTo>
                    <a:pt x="0" y="0"/>
                  </a:lnTo>
                  <a:lnTo>
                    <a:pt x="0" y="4481"/>
                  </a:lnTo>
                  <a:lnTo>
                    <a:pt x="992" y="4849"/>
                  </a:lnTo>
                  <a:lnTo>
                    <a:pt x="4740" y="2612"/>
                  </a:lnTo>
                  <a:lnTo>
                    <a:pt x="7129" y="2611"/>
                  </a:lnTo>
                  <a:lnTo>
                    <a:pt x="20990" y="7582"/>
                  </a:lnTo>
                  <a:lnTo>
                    <a:pt x="33764" y="9360"/>
                  </a:lnTo>
                  <a:lnTo>
                    <a:pt x="54368" y="15591"/>
                  </a:lnTo>
                  <a:lnTo>
                    <a:pt x="77311" y="18233"/>
                  </a:lnTo>
                  <a:lnTo>
                    <a:pt x="99820" y="25147"/>
                  </a:lnTo>
                  <a:lnTo>
                    <a:pt x="151805" y="264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84"/>
            <p:cNvSpPr/>
            <p:nvPr/>
          </p:nvSpPr>
          <p:spPr>
            <a:xfrm>
              <a:off x="6054328" y="4018359"/>
              <a:ext cx="53579" cy="241103"/>
            </a:xfrm>
            <a:custGeom>
              <a:avLst/>
              <a:gdLst/>
              <a:ahLst/>
              <a:cxnLst/>
              <a:rect l="0" t="0" r="0" b="0"/>
              <a:pathLst>
                <a:path w="53579" h="241103">
                  <a:moveTo>
                    <a:pt x="0" y="0"/>
                  </a:moveTo>
                  <a:lnTo>
                    <a:pt x="4741" y="0"/>
                  </a:lnTo>
                  <a:lnTo>
                    <a:pt x="6137" y="993"/>
                  </a:lnTo>
                  <a:lnTo>
                    <a:pt x="7068" y="2646"/>
                  </a:lnTo>
                  <a:lnTo>
                    <a:pt x="7689" y="4741"/>
                  </a:lnTo>
                  <a:lnTo>
                    <a:pt x="15835" y="18092"/>
                  </a:lnTo>
                  <a:lnTo>
                    <a:pt x="18828" y="59699"/>
                  </a:lnTo>
                  <a:lnTo>
                    <a:pt x="25544" y="86735"/>
                  </a:lnTo>
                  <a:lnTo>
                    <a:pt x="26741" y="131316"/>
                  </a:lnTo>
                  <a:lnTo>
                    <a:pt x="27760" y="139722"/>
                  </a:lnTo>
                  <a:lnTo>
                    <a:pt x="34475" y="167057"/>
                  </a:lnTo>
                  <a:lnTo>
                    <a:pt x="36465" y="189581"/>
                  </a:lnTo>
                  <a:lnTo>
                    <a:pt x="42738" y="207259"/>
                  </a:lnTo>
                  <a:lnTo>
                    <a:pt x="53578" y="2411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85"/>
            <p:cNvSpPr/>
            <p:nvPr/>
          </p:nvSpPr>
          <p:spPr>
            <a:xfrm>
              <a:off x="5911453" y="3974952"/>
              <a:ext cx="26790" cy="320229"/>
            </a:xfrm>
            <a:custGeom>
              <a:avLst/>
              <a:gdLst/>
              <a:ahLst/>
              <a:cxnLst/>
              <a:rect l="0" t="0" r="0" b="0"/>
              <a:pathLst>
                <a:path w="26790" h="320229">
                  <a:moveTo>
                    <a:pt x="0" y="7689"/>
                  </a:moveTo>
                  <a:lnTo>
                    <a:pt x="0" y="0"/>
                  </a:lnTo>
                  <a:lnTo>
                    <a:pt x="0" y="43424"/>
                  </a:lnTo>
                  <a:lnTo>
                    <a:pt x="0" y="86476"/>
                  </a:lnTo>
                  <a:lnTo>
                    <a:pt x="0" y="126833"/>
                  </a:lnTo>
                  <a:lnTo>
                    <a:pt x="0" y="168428"/>
                  </a:lnTo>
                  <a:lnTo>
                    <a:pt x="0" y="210095"/>
                  </a:lnTo>
                  <a:lnTo>
                    <a:pt x="0" y="250652"/>
                  </a:lnTo>
                  <a:lnTo>
                    <a:pt x="992" y="261524"/>
                  </a:lnTo>
                  <a:lnTo>
                    <a:pt x="9094" y="289359"/>
                  </a:lnTo>
                  <a:lnTo>
                    <a:pt x="15835" y="302150"/>
                  </a:lnTo>
                  <a:lnTo>
                    <a:pt x="17460" y="309491"/>
                  </a:lnTo>
                  <a:lnTo>
                    <a:pt x="26789" y="3202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86"/>
            <p:cNvSpPr/>
            <p:nvPr/>
          </p:nvSpPr>
          <p:spPr>
            <a:xfrm>
              <a:off x="5491914" y="3973711"/>
              <a:ext cx="258650" cy="258551"/>
            </a:xfrm>
            <a:custGeom>
              <a:avLst/>
              <a:gdLst/>
              <a:ahLst/>
              <a:cxnLst/>
              <a:rect l="0" t="0" r="0" b="0"/>
              <a:pathLst>
                <a:path w="258650" h="258551">
                  <a:moveTo>
                    <a:pt x="196297" y="8930"/>
                  </a:moveTo>
                  <a:lnTo>
                    <a:pt x="196297" y="4189"/>
                  </a:lnTo>
                  <a:lnTo>
                    <a:pt x="197289" y="2793"/>
                  </a:lnTo>
                  <a:lnTo>
                    <a:pt x="198943" y="1862"/>
                  </a:lnTo>
                  <a:lnTo>
                    <a:pt x="205194" y="10"/>
                  </a:lnTo>
                  <a:lnTo>
                    <a:pt x="184235" y="0"/>
                  </a:lnTo>
                  <a:lnTo>
                    <a:pt x="178369" y="2646"/>
                  </a:lnTo>
                  <a:lnTo>
                    <a:pt x="163545" y="14239"/>
                  </a:lnTo>
                  <a:lnTo>
                    <a:pt x="121534" y="32996"/>
                  </a:lnTo>
                  <a:lnTo>
                    <a:pt x="103920" y="40755"/>
                  </a:lnTo>
                  <a:lnTo>
                    <a:pt x="87126" y="44487"/>
                  </a:lnTo>
                  <a:lnTo>
                    <a:pt x="74432" y="52428"/>
                  </a:lnTo>
                  <a:lnTo>
                    <a:pt x="38045" y="82510"/>
                  </a:lnTo>
                  <a:lnTo>
                    <a:pt x="5840" y="123685"/>
                  </a:lnTo>
                  <a:lnTo>
                    <a:pt x="1620" y="135646"/>
                  </a:lnTo>
                  <a:lnTo>
                    <a:pt x="0" y="162357"/>
                  </a:lnTo>
                  <a:lnTo>
                    <a:pt x="2559" y="169063"/>
                  </a:lnTo>
                  <a:lnTo>
                    <a:pt x="29657" y="207981"/>
                  </a:lnTo>
                  <a:lnTo>
                    <a:pt x="55161" y="226185"/>
                  </a:lnTo>
                  <a:lnTo>
                    <a:pt x="64448" y="229511"/>
                  </a:lnTo>
                  <a:lnTo>
                    <a:pt x="74197" y="231982"/>
                  </a:lnTo>
                  <a:lnTo>
                    <a:pt x="104961" y="247548"/>
                  </a:lnTo>
                  <a:lnTo>
                    <a:pt x="149182" y="258345"/>
                  </a:lnTo>
                  <a:lnTo>
                    <a:pt x="152981" y="258550"/>
                  </a:lnTo>
                  <a:lnTo>
                    <a:pt x="197622" y="250389"/>
                  </a:lnTo>
                  <a:lnTo>
                    <a:pt x="228115" y="240958"/>
                  </a:lnTo>
                  <a:lnTo>
                    <a:pt x="240763" y="234201"/>
                  </a:lnTo>
                  <a:lnTo>
                    <a:pt x="243800" y="233524"/>
                  </a:lnTo>
                  <a:lnTo>
                    <a:pt x="252816" y="227832"/>
                  </a:lnTo>
                  <a:lnTo>
                    <a:pt x="256143" y="222637"/>
                  </a:lnTo>
                  <a:lnTo>
                    <a:pt x="258279" y="211217"/>
                  </a:lnTo>
                  <a:lnTo>
                    <a:pt x="258649" y="197631"/>
                  </a:lnTo>
                  <a:lnTo>
                    <a:pt x="256090" y="189370"/>
                  </a:lnTo>
                  <a:lnTo>
                    <a:pt x="252637" y="182391"/>
                  </a:lnTo>
                  <a:lnTo>
                    <a:pt x="249701" y="172884"/>
                  </a:lnTo>
                  <a:lnTo>
                    <a:pt x="220073" y="139901"/>
                  </a:lnTo>
                  <a:lnTo>
                    <a:pt x="214140" y="136592"/>
                  </a:lnTo>
                  <a:lnTo>
                    <a:pt x="183517" y="125429"/>
                  </a:lnTo>
                  <a:lnTo>
                    <a:pt x="170008" y="125026"/>
                  </a:lnTo>
                  <a:lnTo>
                    <a:pt x="160578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87"/>
            <p:cNvSpPr/>
            <p:nvPr/>
          </p:nvSpPr>
          <p:spPr>
            <a:xfrm>
              <a:off x="5197078" y="4205883"/>
              <a:ext cx="241103" cy="17860"/>
            </a:xfrm>
            <a:custGeom>
              <a:avLst/>
              <a:gdLst/>
              <a:ahLst/>
              <a:cxnLst/>
              <a:rect l="0" t="0" r="0" b="0"/>
              <a:pathLst>
                <a:path w="241103" h="17860">
                  <a:moveTo>
                    <a:pt x="0" y="0"/>
                  </a:moveTo>
                  <a:lnTo>
                    <a:pt x="31045" y="992"/>
                  </a:lnTo>
                  <a:lnTo>
                    <a:pt x="65597" y="8102"/>
                  </a:lnTo>
                  <a:lnTo>
                    <a:pt x="107163" y="8881"/>
                  </a:lnTo>
                  <a:lnTo>
                    <a:pt x="136923" y="9915"/>
                  </a:lnTo>
                  <a:lnTo>
                    <a:pt x="172641" y="17031"/>
                  </a:lnTo>
                  <a:lnTo>
                    <a:pt x="217135" y="17849"/>
                  </a:lnTo>
                  <a:lnTo>
                    <a:pt x="241102" y="17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88"/>
            <p:cNvSpPr/>
            <p:nvPr/>
          </p:nvSpPr>
          <p:spPr>
            <a:xfrm>
              <a:off x="5125641" y="3946922"/>
              <a:ext cx="276821" cy="35720"/>
            </a:xfrm>
            <a:custGeom>
              <a:avLst/>
              <a:gdLst/>
              <a:ahLst/>
              <a:cxnLst/>
              <a:rect l="0" t="0" r="0" b="0"/>
              <a:pathLst>
                <a:path w="276821" h="35720">
                  <a:moveTo>
                    <a:pt x="0" y="0"/>
                  </a:moveTo>
                  <a:lnTo>
                    <a:pt x="20990" y="0"/>
                  </a:lnTo>
                  <a:lnTo>
                    <a:pt x="58896" y="9094"/>
                  </a:lnTo>
                  <a:lnTo>
                    <a:pt x="101744" y="16509"/>
                  </a:lnTo>
                  <a:lnTo>
                    <a:pt x="140692" y="17681"/>
                  </a:lnTo>
                  <a:lnTo>
                    <a:pt x="172353" y="18828"/>
                  </a:lnTo>
                  <a:lnTo>
                    <a:pt x="214295" y="26236"/>
                  </a:lnTo>
                  <a:lnTo>
                    <a:pt x="256866" y="26775"/>
                  </a:lnTo>
                  <a:lnTo>
                    <a:pt x="260541" y="26779"/>
                  </a:lnTo>
                  <a:lnTo>
                    <a:pt x="262991" y="27775"/>
                  </a:lnTo>
                  <a:lnTo>
                    <a:pt x="264624" y="29431"/>
                  </a:lnTo>
                  <a:lnTo>
                    <a:pt x="265712" y="31527"/>
                  </a:lnTo>
                  <a:lnTo>
                    <a:pt x="267431" y="32924"/>
                  </a:lnTo>
                  <a:lnTo>
                    <a:pt x="276820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89"/>
            <p:cNvSpPr/>
            <p:nvPr/>
          </p:nvSpPr>
          <p:spPr>
            <a:xfrm>
              <a:off x="6536531" y="4375547"/>
              <a:ext cx="35720" cy="17860"/>
            </a:xfrm>
            <a:custGeom>
              <a:avLst/>
              <a:gdLst/>
              <a:ahLst/>
              <a:cxnLst/>
              <a:rect l="0" t="0" r="0" b="0"/>
              <a:pathLst>
                <a:path w="35720" h="17860">
                  <a:moveTo>
                    <a:pt x="0" y="17859"/>
                  </a:moveTo>
                  <a:lnTo>
                    <a:pt x="0" y="4298"/>
                  </a:lnTo>
                  <a:lnTo>
                    <a:pt x="992" y="2866"/>
                  </a:lnTo>
                  <a:lnTo>
                    <a:pt x="2646" y="1910"/>
                  </a:lnTo>
                  <a:lnTo>
                    <a:pt x="9094" y="251"/>
                  </a:lnTo>
                  <a:lnTo>
                    <a:pt x="3571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90"/>
            <p:cNvSpPr/>
            <p:nvPr/>
          </p:nvSpPr>
          <p:spPr>
            <a:xfrm>
              <a:off x="5232797" y="3991570"/>
              <a:ext cx="116087" cy="303611"/>
            </a:xfrm>
            <a:custGeom>
              <a:avLst/>
              <a:gdLst/>
              <a:ahLst/>
              <a:cxnLst/>
              <a:rect l="0" t="0" r="0" b="0"/>
              <a:pathLst>
                <a:path w="116087" h="303611">
                  <a:moveTo>
                    <a:pt x="0" y="0"/>
                  </a:moveTo>
                  <a:lnTo>
                    <a:pt x="4740" y="0"/>
                  </a:lnTo>
                  <a:lnTo>
                    <a:pt x="9713" y="2646"/>
                  </a:lnTo>
                  <a:lnTo>
                    <a:pt x="30147" y="21250"/>
                  </a:lnTo>
                  <a:lnTo>
                    <a:pt x="33243" y="26973"/>
                  </a:lnTo>
                  <a:lnTo>
                    <a:pt x="35610" y="32824"/>
                  </a:lnTo>
                  <a:lnTo>
                    <a:pt x="39970" y="38732"/>
                  </a:lnTo>
                  <a:lnTo>
                    <a:pt x="42569" y="47311"/>
                  </a:lnTo>
                  <a:lnTo>
                    <a:pt x="44717" y="56746"/>
                  </a:lnTo>
                  <a:lnTo>
                    <a:pt x="50512" y="68628"/>
                  </a:lnTo>
                  <a:lnTo>
                    <a:pt x="61147" y="113232"/>
                  </a:lnTo>
                  <a:lnTo>
                    <a:pt x="64974" y="142891"/>
                  </a:lnTo>
                  <a:lnTo>
                    <a:pt x="69522" y="163385"/>
                  </a:lnTo>
                  <a:lnTo>
                    <a:pt x="73516" y="185663"/>
                  </a:lnTo>
                  <a:lnTo>
                    <a:pt x="78337" y="204832"/>
                  </a:lnTo>
                  <a:lnTo>
                    <a:pt x="82412" y="223079"/>
                  </a:lnTo>
                  <a:lnTo>
                    <a:pt x="98405" y="261593"/>
                  </a:lnTo>
                  <a:lnTo>
                    <a:pt x="116086" y="3036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91"/>
            <p:cNvSpPr/>
            <p:nvPr/>
          </p:nvSpPr>
          <p:spPr>
            <a:xfrm>
              <a:off x="4822031" y="3841166"/>
              <a:ext cx="375048" cy="436155"/>
            </a:xfrm>
            <a:custGeom>
              <a:avLst/>
              <a:gdLst/>
              <a:ahLst/>
              <a:cxnLst/>
              <a:rect l="0" t="0" r="0" b="0"/>
              <a:pathLst>
                <a:path w="375048" h="436155">
                  <a:moveTo>
                    <a:pt x="0" y="52178"/>
                  </a:moveTo>
                  <a:lnTo>
                    <a:pt x="0" y="56918"/>
                  </a:lnTo>
                  <a:lnTo>
                    <a:pt x="992" y="58315"/>
                  </a:lnTo>
                  <a:lnTo>
                    <a:pt x="2646" y="59246"/>
                  </a:lnTo>
                  <a:lnTo>
                    <a:pt x="4741" y="59866"/>
                  </a:lnTo>
                  <a:lnTo>
                    <a:pt x="6137" y="61272"/>
                  </a:lnTo>
                  <a:lnTo>
                    <a:pt x="15835" y="86219"/>
                  </a:lnTo>
                  <a:lnTo>
                    <a:pt x="17952" y="93104"/>
                  </a:lnTo>
                  <a:lnTo>
                    <a:pt x="32020" y="117780"/>
                  </a:lnTo>
                  <a:lnTo>
                    <a:pt x="48004" y="156768"/>
                  </a:lnTo>
                  <a:lnTo>
                    <a:pt x="60381" y="198053"/>
                  </a:lnTo>
                  <a:lnTo>
                    <a:pt x="68960" y="221847"/>
                  </a:lnTo>
                  <a:lnTo>
                    <a:pt x="78240" y="257745"/>
                  </a:lnTo>
                  <a:lnTo>
                    <a:pt x="86819" y="283798"/>
                  </a:lnTo>
                  <a:lnTo>
                    <a:pt x="91209" y="302045"/>
                  </a:lnTo>
                  <a:lnTo>
                    <a:pt x="96147" y="320020"/>
                  </a:lnTo>
                  <a:lnTo>
                    <a:pt x="100257" y="337913"/>
                  </a:lnTo>
                  <a:lnTo>
                    <a:pt x="105112" y="355783"/>
                  </a:lnTo>
                  <a:lnTo>
                    <a:pt x="107880" y="378423"/>
                  </a:lnTo>
                  <a:lnTo>
                    <a:pt x="114171" y="391273"/>
                  </a:lnTo>
                  <a:lnTo>
                    <a:pt x="116083" y="409319"/>
                  </a:lnTo>
                  <a:lnTo>
                    <a:pt x="116086" y="366558"/>
                  </a:lnTo>
                  <a:lnTo>
                    <a:pt x="115094" y="358590"/>
                  </a:lnTo>
                  <a:lnTo>
                    <a:pt x="108398" y="331560"/>
                  </a:lnTo>
                  <a:lnTo>
                    <a:pt x="106237" y="289286"/>
                  </a:lnTo>
                  <a:lnTo>
                    <a:pt x="98069" y="245488"/>
                  </a:lnTo>
                  <a:lnTo>
                    <a:pt x="83069" y="200914"/>
                  </a:lnTo>
                  <a:lnTo>
                    <a:pt x="68425" y="158930"/>
                  </a:lnTo>
                  <a:lnTo>
                    <a:pt x="58287" y="118149"/>
                  </a:lnTo>
                  <a:lnTo>
                    <a:pt x="39615" y="76019"/>
                  </a:lnTo>
                  <a:lnTo>
                    <a:pt x="35871" y="33107"/>
                  </a:lnTo>
                  <a:lnTo>
                    <a:pt x="35723" y="9339"/>
                  </a:lnTo>
                  <a:lnTo>
                    <a:pt x="40461" y="3325"/>
                  </a:lnTo>
                  <a:lnTo>
                    <a:pt x="45433" y="700"/>
                  </a:lnTo>
                  <a:lnTo>
                    <a:pt x="48148" y="0"/>
                  </a:lnTo>
                  <a:lnTo>
                    <a:pt x="50950" y="525"/>
                  </a:lnTo>
                  <a:lnTo>
                    <a:pt x="62577" y="5852"/>
                  </a:lnTo>
                  <a:lnTo>
                    <a:pt x="74104" y="9678"/>
                  </a:lnTo>
                  <a:lnTo>
                    <a:pt x="87441" y="17095"/>
                  </a:lnTo>
                  <a:lnTo>
                    <a:pt x="128268" y="40296"/>
                  </a:lnTo>
                  <a:lnTo>
                    <a:pt x="151860" y="54828"/>
                  </a:lnTo>
                  <a:lnTo>
                    <a:pt x="184883" y="81061"/>
                  </a:lnTo>
                  <a:lnTo>
                    <a:pt x="193295" y="90812"/>
                  </a:lnTo>
                  <a:lnTo>
                    <a:pt x="225805" y="117544"/>
                  </a:lnTo>
                  <a:lnTo>
                    <a:pt x="229342" y="123563"/>
                  </a:lnTo>
                  <a:lnTo>
                    <a:pt x="231613" y="135511"/>
                  </a:lnTo>
                  <a:lnTo>
                    <a:pt x="232123" y="148640"/>
                  </a:lnTo>
                  <a:lnTo>
                    <a:pt x="231147" y="149228"/>
                  </a:lnTo>
                  <a:lnTo>
                    <a:pt x="227417" y="149881"/>
                  </a:lnTo>
                  <a:lnTo>
                    <a:pt x="226025" y="151048"/>
                  </a:lnTo>
                  <a:lnTo>
                    <a:pt x="224480" y="154990"/>
                  </a:lnTo>
                  <a:lnTo>
                    <a:pt x="223075" y="156438"/>
                  </a:lnTo>
                  <a:lnTo>
                    <a:pt x="218868" y="158047"/>
                  </a:lnTo>
                  <a:lnTo>
                    <a:pt x="194595" y="159221"/>
                  </a:lnTo>
                  <a:lnTo>
                    <a:pt x="188021" y="156638"/>
                  </a:lnTo>
                  <a:lnTo>
                    <a:pt x="184879" y="154560"/>
                  </a:lnTo>
                  <a:lnTo>
                    <a:pt x="170975" y="151636"/>
                  </a:lnTo>
                  <a:lnTo>
                    <a:pt x="139966" y="149484"/>
                  </a:lnTo>
                  <a:lnTo>
                    <a:pt x="122971" y="143350"/>
                  </a:lnTo>
                  <a:lnTo>
                    <a:pt x="82167" y="141484"/>
                  </a:lnTo>
                  <a:lnTo>
                    <a:pt x="71852" y="150037"/>
                  </a:lnTo>
                  <a:lnTo>
                    <a:pt x="77657" y="157461"/>
                  </a:lnTo>
                  <a:lnTo>
                    <a:pt x="80557" y="165614"/>
                  </a:lnTo>
                  <a:lnTo>
                    <a:pt x="118748" y="206630"/>
                  </a:lnTo>
                  <a:lnTo>
                    <a:pt x="142325" y="232866"/>
                  </a:lnTo>
                  <a:lnTo>
                    <a:pt x="149576" y="242617"/>
                  </a:lnTo>
                  <a:lnTo>
                    <a:pt x="167754" y="259606"/>
                  </a:lnTo>
                  <a:lnTo>
                    <a:pt x="202817" y="299352"/>
                  </a:lnTo>
                  <a:lnTo>
                    <a:pt x="245095" y="332809"/>
                  </a:lnTo>
                  <a:lnTo>
                    <a:pt x="287901" y="367767"/>
                  </a:lnTo>
                  <a:lnTo>
                    <a:pt x="330351" y="406724"/>
                  </a:lnTo>
                  <a:lnTo>
                    <a:pt x="375047" y="4361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92"/>
            <p:cNvSpPr/>
            <p:nvPr/>
          </p:nvSpPr>
          <p:spPr>
            <a:xfrm>
              <a:off x="6232922" y="3545086"/>
              <a:ext cx="311262" cy="481677"/>
            </a:xfrm>
            <a:custGeom>
              <a:avLst/>
              <a:gdLst/>
              <a:ahLst/>
              <a:cxnLst/>
              <a:rect l="0" t="0" r="0" b="0"/>
              <a:pathLst>
                <a:path w="311262" h="481677">
                  <a:moveTo>
                    <a:pt x="89297" y="0"/>
                  </a:moveTo>
                  <a:lnTo>
                    <a:pt x="81608" y="7689"/>
                  </a:lnTo>
                  <a:lnTo>
                    <a:pt x="80735" y="13302"/>
                  </a:lnTo>
                  <a:lnTo>
                    <a:pt x="80370" y="47636"/>
                  </a:lnTo>
                  <a:lnTo>
                    <a:pt x="83014" y="53583"/>
                  </a:lnTo>
                  <a:lnTo>
                    <a:pt x="86505" y="59533"/>
                  </a:lnTo>
                  <a:lnTo>
                    <a:pt x="89462" y="68462"/>
                  </a:lnTo>
                  <a:lnTo>
                    <a:pt x="110255" y="99962"/>
                  </a:lnTo>
                  <a:lnTo>
                    <a:pt x="118786" y="103959"/>
                  </a:lnTo>
                  <a:lnTo>
                    <a:pt x="128200" y="106727"/>
                  </a:lnTo>
                  <a:lnTo>
                    <a:pt x="169064" y="131344"/>
                  </a:lnTo>
                  <a:lnTo>
                    <a:pt x="186192" y="133431"/>
                  </a:lnTo>
                  <a:lnTo>
                    <a:pt x="207981" y="133900"/>
                  </a:lnTo>
                  <a:lnTo>
                    <a:pt x="214144" y="131280"/>
                  </a:lnTo>
                  <a:lnTo>
                    <a:pt x="226185" y="121512"/>
                  </a:lnTo>
                  <a:lnTo>
                    <a:pt x="229511" y="115852"/>
                  </a:lnTo>
                  <a:lnTo>
                    <a:pt x="231982" y="110029"/>
                  </a:lnTo>
                  <a:lnTo>
                    <a:pt x="237958" y="101172"/>
                  </a:lnTo>
                  <a:lnTo>
                    <a:pt x="240170" y="92264"/>
                  </a:lnTo>
                  <a:lnTo>
                    <a:pt x="241099" y="47625"/>
                  </a:lnTo>
                  <a:lnTo>
                    <a:pt x="241100" y="41672"/>
                  </a:lnTo>
                  <a:lnTo>
                    <a:pt x="238455" y="35719"/>
                  </a:lnTo>
                  <a:lnTo>
                    <a:pt x="234965" y="29766"/>
                  </a:lnTo>
                  <a:lnTo>
                    <a:pt x="232280" y="18382"/>
                  </a:lnTo>
                  <a:lnTo>
                    <a:pt x="223352" y="17863"/>
                  </a:lnTo>
                  <a:lnTo>
                    <a:pt x="223275" y="22601"/>
                  </a:lnTo>
                  <a:lnTo>
                    <a:pt x="225902" y="27573"/>
                  </a:lnTo>
                  <a:lnTo>
                    <a:pt x="229385" y="33091"/>
                  </a:lnTo>
                  <a:lnTo>
                    <a:pt x="239056" y="56769"/>
                  </a:lnTo>
                  <a:lnTo>
                    <a:pt x="246338" y="68635"/>
                  </a:lnTo>
                  <a:lnTo>
                    <a:pt x="262316" y="113232"/>
                  </a:lnTo>
                  <a:lnTo>
                    <a:pt x="279830" y="156527"/>
                  </a:lnTo>
                  <a:lnTo>
                    <a:pt x="290718" y="188456"/>
                  </a:lnTo>
                  <a:lnTo>
                    <a:pt x="298899" y="227554"/>
                  </a:lnTo>
                  <a:lnTo>
                    <a:pt x="302988" y="265813"/>
                  </a:lnTo>
                  <a:lnTo>
                    <a:pt x="306071" y="287780"/>
                  </a:lnTo>
                  <a:lnTo>
                    <a:pt x="311261" y="321869"/>
                  </a:lnTo>
                  <a:lnTo>
                    <a:pt x="304738" y="362653"/>
                  </a:lnTo>
                  <a:lnTo>
                    <a:pt x="288444" y="404784"/>
                  </a:lnTo>
                  <a:lnTo>
                    <a:pt x="274119" y="428620"/>
                  </a:lnTo>
                  <a:lnTo>
                    <a:pt x="252836" y="451261"/>
                  </a:lnTo>
                  <a:lnTo>
                    <a:pt x="208461" y="478204"/>
                  </a:lnTo>
                  <a:lnTo>
                    <a:pt x="181192" y="481676"/>
                  </a:lnTo>
                  <a:lnTo>
                    <a:pt x="156691" y="481107"/>
                  </a:lnTo>
                  <a:lnTo>
                    <a:pt x="112938" y="473100"/>
                  </a:lnTo>
                  <a:lnTo>
                    <a:pt x="71023" y="460952"/>
                  </a:lnTo>
                  <a:lnTo>
                    <a:pt x="31156" y="446430"/>
                  </a:lnTo>
                  <a:lnTo>
                    <a:pt x="0" y="4375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93"/>
            <p:cNvSpPr/>
            <p:nvPr/>
          </p:nvSpPr>
          <p:spPr>
            <a:xfrm>
              <a:off x="6009680" y="3536279"/>
              <a:ext cx="258962" cy="151683"/>
            </a:xfrm>
            <a:custGeom>
              <a:avLst/>
              <a:gdLst/>
              <a:ahLst/>
              <a:cxnLst/>
              <a:rect l="0" t="0" r="0" b="0"/>
              <a:pathLst>
                <a:path w="258962" h="151683">
                  <a:moveTo>
                    <a:pt x="0" y="26666"/>
                  </a:moveTo>
                  <a:lnTo>
                    <a:pt x="0" y="47657"/>
                  </a:lnTo>
                  <a:lnTo>
                    <a:pt x="2645" y="53524"/>
                  </a:lnTo>
                  <a:lnTo>
                    <a:pt x="4740" y="56478"/>
                  </a:lnTo>
                  <a:lnTo>
                    <a:pt x="7688" y="70116"/>
                  </a:lnTo>
                  <a:lnTo>
                    <a:pt x="8821" y="91784"/>
                  </a:lnTo>
                  <a:lnTo>
                    <a:pt x="11527" y="97941"/>
                  </a:lnTo>
                  <a:lnTo>
                    <a:pt x="15045" y="103984"/>
                  </a:lnTo>
                  <a:lnTo>
                    <a:pt x="17303" y="115949"/>
                  </a:lnTo>
                  <a:lnTo>
                    <a:pt x="17827" y="136798"/>
                  </a:lnTo>
                  <a:lnTo>
                    <a:pt x="20490" y="142752"/>
                  </a:lnTo>
                  <a:lnTo>
                    <a:pt x="26786" y="151678"/>
                  </a:lnTo>
                  <a:lnTo>
                    <a:pt x="26789" y="125951"/>
                  </a:lnTo>
                  <a:lnTo>
                    <a:pt x="24143" y="117756"/>
                  </a:lnTo>
                  <a:lnTo>
                    <a:pt x="20652" y="110807"/>
                  </a:lnTo>
                  <a:lnTo>
                    <a:pt x="18411" y="95615"/>
                  </a:lnTo>
                  <a:lnTo>
                    <a:pt x="17869" y="51831"/>
                  </a:lnTo>
                  <a:lnTo>
                    <a:pt x="17859" y="14771"/>
                  </a:lnTo>
                  <a:lnTo>
                    <a:pt x="18851" y="12783"/>
                  </a:lnTo>
                  <a:lnTo>
                    <a:pt x="20505" y="11457"/>
                  </a:lnTo>
                  <a:lnTo>
                    <a:pt x="22599" y="10574"/>
                  </a:lnTo>
                  <a:lnTo>
                    <a:pt x="23996" y="8993"/>
                  </a:lnTo>
                  <a:lnTo>
                    <a:pt x="25548" y="4590"/>
                  </a:lnTo>
                  <a:lnTo>
                    <a:pt x="26953" y="3019"/>
                  </a:lnTo>
                  <a:lnTo>
                    <a:pt x="34369" y="291"/>
                  </a:lnTo>
                  <a:lnTo>
                    <a:pt x="40059" y="0"/>
                  </a:lnTo>
                  <a:lnTo>
                    <a:pt x="45254" y="2578"/>
                  </a:lnTo>
                  <a:lnTo>
                    <a:pt x="50870" y="6039"/>
                  </a:lnTo>
                  <a:lnTo>
                    <a:pt x="59611" y="8979"/>
                  </a:lnTo>
                  <a:lnTo>
                    <a:pt x="101204" y="47513"/>
                  </a:lnTo>
                  <a:lnTo>
                    <a:pt x="121047" y="76441"/>
                  </a:lnTo>
                  <a:lnTo>
                    <a:pt x="123839" y="85953"/>
                  </a:lnTo>
                  <a:lnTo>
                    <a:pt x="125015" y="124773"/>
                  </a:lnTo>
                  <a:lnTo>
                    <a:pt x="125015" y="81997"/>
                  </a:lnTo>
                  <a:lnTo>
                    <a:pt x="125015" y="60281"/>
                  </a:lnTo>
                  <a:lnTo>
                    <a:pt x="127661" y="53843"/>
                  </a:lnTo>
                  <a:lnTo>
                    <a:pt x="131152" y="47675"/>
                  </a:lnTo>
                  <a:lnTo>
                    <a:pt x="133393" y="35630"/>
                  </a:lnTo>
                  <a:lnTo>
                    <a:pt x="133836" y="23696"/>
                  </a:lnTo>
                  <a:lnTo>
                    <a:pt x="136543" y="17740"/>
                  </a:lnTo>
                  <a:lnTo>
                    <a:pt x="150453" y="1273"/>
                  </a:lnTo>
                  <a:lnTo>
                    <a:pt x="156145" y="291"/>
                  </a:lnTo>
                  <a:lnTo>
                    <a:pt x="164114" y="0"/>
                  </a:lnTo>
                  <a:lnTo>
                    <a:pt x="169844" y="2578"/>
                  </a:lnTo>
                  <a:lnTo>
                    <a:pt x="172760" y="4654"/>
                  </a:lnTo>
                  <a:lnTo>
                    <a:pt x="176001" y="9607"/>
                  </a:lnTo>
                  <a:lnTo>
                    <a:pt x="176865" y="12317"/>
                  </a:lnTo>
                  <a:lnTo>
                    <a:pt x="178434" y="14124"/>
                  </a:lnTo>
                  <a:lnTo>
                    <a:pt x="190871" y="22001"/>
                  </a:lnTo>
                  <a:lnTo>
                    <a:pt x="193972" y="27239"/>
                  </a:lnTo>
                  <a:lnTo>
                    <a:pt x="196342" y="32874"/>
                  </a:lnTo>
                  <a:lnTo>
                    <a:pt x="210595" y="51493"/>
                  </a:lnTo>
                  <a:lnTo>
                    <a:pt x="216224" y="69457"/>
                  </a:lnTo>
                  <a:lnTo>
                    <a:pt x="220123" y="76442"/>
                  </a:lnTo>
                  <a:lnTo>
                    <a:pt x="223310" y="85953"/>
                  </a:lnTo>
                  <a:lnTo>
                    <a:pt x="229105" y="95055"/>
                  </a:lnTo>
                  <a:lnTo>
                    <a:pt x="232255" y="104035"/>
                  </a:lnTo>
                  <a:lnTo>
                    <a:pt x="238039" y="112980"/>
                  </a:lnTo>
                  <a:lnTo>
                    <a:pt x="241186" y="121915"/>
                  </a:lnTo>
                  <a:lnTo>
                    <a:pt x="246969" y="130845"/>
                  </a:lnTo>
                  <a:lnTo>
                    <a:pt x="248670" y="136799"/>
                  </a:lnTo>
                  <a:lnTo>
                    <a:pt x="250116" y="138784"/>
                  </a:lnTo>
                  <a:lnTo>
                    <a:pt x="252072" y="140107"/>
                  </a:lnTo>
                  <a:lnTo>
                    <a:pt x="254369" y="140988"/>
                  </a:lnTo>
                  <a:lnTo>
                    <a:pt x="255899" y="142569"/>
                  </a:lnTo>
                  <a:lnTo>
                    <a:pt x="258961" y="1516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94"/>
            <p:cNvSpPr/>
            <p:nvPr/>
          </p:nvSpPr>
          <p:spPr>
            <a:xfrm>
              <a:off x="5616893" y="3491876"/>
              <a:ext cx="165412" cy="204635"/>
            </a:xfrm>
            <a:custGeom>
              <a:avLst/>
              <a:gdLst/>
              <a:ahLst/>
              <a:cxnLst/>
              <a:rect l="0" t="0" r="0" b="0"/>
              <a:pathLst>
                <a:path w="165412" h="204635">
                  <a:moveTo>
                    <a:pt x="80248" y="26421"/>
                  </a:moveTo>
                  <a:lnTo>
                    <a:pt x="80248" y="18732"/>
                  </a:lnTo>
                  <a:lnTo>
                    <a:pt x="79255" y="18319"/>
                  </a:lnTo>
                  <a:lnTo>
                    <a:pt x="65017" y="16572"/>
                  </a:lnTo>
                  <a:lnTo>
                    <a:pt x="55176" y="9812"/>
                  </a:lnTo>
                  <a:lnTo>
                    <a:pt x="46669" y="8809"/>
                  </a:lnTo>
                  <a:lnTo>
                    <a:pt x="32513" y="8594"/>
                  </a:lnTo>
                  <a:lnTo>
                    <a:pt x="26621" y="5930"/>
                  </a:lnTo>
                  <a:lnTo>
                    <a:pt x="19494" y="876"/>
                  </a:lnTo>
                  <a:lnTo>
                    <a:pt x="13519" y="0"/>
                  </a:lnTo>
                  <a:lnTo>
                    <a:pt x="11949" y="870"/>
                  </a:lnTo>
                  <a:lnTo>
                    <a:pt x="10903" y="2442"/>
                  </a:lnTo>
                  <a:lnTo>
                    <a:pt x="10205" y="4482"/>
                  </a:lnTo>
                  <a:lnTo>
                    <a:pt x="8748" y="5842"/>
                  </a:lnTo>
                  <a:lnTo>
                    <a:pt x="284" y="8455"/>
                  </a:lnTo>
                  <a:lnTo>
                    <a:pt x="0" y="13271"/>
                  </a:lnTo>
                  <a:lnTo>
                    <a:pt x="952" y="14677"/>
                  </a:lnTo>
                  <a:lnTo>
                    <a:pt x="2579" y="15615"/>
                  </a:lnTo>
                  <a:lnTo>
                    <a:pt x="4656" y="16241"/>
                  </a:lnTo>
                  <a:lnTo>
                    <a:pt x="6041" y="17650"/>
                  </a:lnTo>
                  <a:lnTo>
                    <a:pt x="10909" y="27040"/>
                  </a:lnTo>
                  <a:lnTo>
                    <a:pt x="21131" y="38450"/>
                  </a:lnTo>
                  <a:lnTo>
                    <a:pt x="26854" y="41689"/>
                  </a:lnTo>
                  <a:lnTo>
                    <a:pt x="29769" y="42553"/>
                  </a:lnTo>
                  <a:lnTo>
                    <a:pt x="35654" y="48804"/>
                  </a:lnTo>
                  <a:lnTo>
                    <a:pt x="47516" y="64246"/>
                  </a:lnTo>
                  <a:lnTo>
                    <a:pt x="87597" y="91883"/>
                  </a:lnTo>
                  <a:lnTo>
                    <a:pt x="127386" y="127256"/>
                  </a:lnTo>
                  <a:lnTo>
                    <a:pt x="156638" y="166067"/>
                  </a:lnTo>
                  <a:lnTo>
                    <a:pt x="158847" y="172161"/>
                  </a:lnTo>
                  <a:lnTo>
                    <a:pt x="160429" y="174182"/>
                  </a:lnTo>
                  <a:lnTo>
                    <a:pt x="164832" y="176429"/>
                  </a:lnTo>
                  <a:lnTo>
                    <a:pt x="165411" y="178020"/>
                  </a:lnTo>
                  <a:lnTo>
                    <a:pt x="164804" y="180073"/>
                  </a:lnTo>
                  <a:lnTo>
                    <a:pt x="162477" y="185000"/>
                  </a:lnTo>
                  <a:lnTo>
                    <a:pt x="160860" y="194429"/>
                  </a:lnTo>
                  <a:lnTo>
                    <a:pt x="159786" y="194981"/>
                  </a:lnTo>
                  <a:lnTo>
                    <a:pt x="155947" y="195594"/>
                  </a:lnTo>
                  <a:lnTo>
                    <a:pt x="150934" y="198513"/>
                  </a:lnTo>
                  <a:lnTo>
                    <a:pt x="145398" y="202125"/>
                  </a:lnTo>
                  <a:lnTo>
                    <a:pt x="136703" y="204158"/>
                  </a:lnTo>
                  <a:lnTo>
                    <a:pt x="130805" y="204634"/>
                  </a:lnTo>
                  <a:lnTo>
                    <a:pt x="124877" y="202200"/>
                  </a:lnTo>
                  <a:lnTo>
                    <a:pt x="118934" y="198803"/>
                  </a:lnTo>
                  <a:lnTo>
                    <a:pt x="110011" y="195898"/>
                  </a:lnTo>
                  <a:lnTo>
                    <a:pt x="100091" y="190187"/>
                  </a:lnTo>
                  <a:lnTo>
                    <a:pt x="86016" y="187061"/>
                  </a:lnTo>
                  <a:lnTo>
                    <a:pt x="75122" y="180292"/>
                  </a:lnTo>
                  <a:lnTo>
                    <a:pt x="65610" y="172995"/>
                  </a:lnTo>
                  <a:lnTo>
                    <a:pt x="36617" y="161290"/>
                  </a:lnTo>
                  <a:lnTo>
                    <a:pt x="31752" y="160777"/>
                  </a:lnTo>
                  <a:lnTo>
                    <a:pt x="17740" y="151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295"/>
            <p:cNvSpPr/>
            <p:nvPr/>
          </p:nvSpPr>
          <p:spPr>
            <a:xfrm>
              <a:off x="5473898" y="3393281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8930" y="893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296"/>
            <p:cNvSpPr/>
            <p:nvPr/>
          </p:nvSpPr>
          <p:spPr>
            <a:xfrm>
              <a:off x="5491758" y="3473648"/>
              <a:ext cx="26790" cy="160736"/>
            </a:xfrm>
            <a:custGeom>
              <a:avLst/>
              <a:gdLst/>
              <a:ahLst/>
              <a:cxnLst/>
              <a:rect l="0" t="0" r="0" b="0"/>
              <a:pathLst>
                <a:path w="26790" h="160736">
                  <a:moveTo>
                    <a:pt x="0" y="0"/>
                  </a:moveTo>
                  <a:lnTo>
                    <a:pt x="0" y="42808"/>
                  </a:lnTo>
                  <a:lnTo>
                    <a:pt x="0" y="86464"/>
                  </a:lnTo>
                  <a:lnTo>
                    <a:pt x="992" y="101136"/>
                  </a:lnTo>
                  <a:lnTo>
                    <a:pt x="7688" y="118662"/>
                  </a:lnTo>
                  <a:lnTo>
                    <a:pt x="9677" y="130890"/>
                  </a:lnTo>
                  <a:lnTo>
                    <a:pt x="15949" y="142860"/>
                  </a:lnTo>
                  <a:lnTo>
                    <a:pt x="16586" y="145842"/>
                  </a:lnTo>
                  <a:lnTo>
                    <a:pt x="26789" y="1607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297"/>
            <p:cNvSpPr/>
            <p:nvPr/>
          </p:nvSpPr>
          <p:spPr>
            <a:xfrm>
              <a:off x="4964906" y="3509367"/>
              <a:ext cx="116087" cy="8931"/>
            </a:xfrm>
            <a:custGeom>
              <a:avLst/>
              <a:gdLst/>
              <a:ahLst/>
              <a:cxnLst/>
              <a:rect l="0" t="0" r="0" b="0"/>
              <a:pathLst>
                <a:path w="116087" h="8931">
                  <a:moveTo>
                    <a:pt x="0" y="0"/>
                  </a:moveTo>
                  <a:lnTo>
                    <a:pt x="4741" y="4741"/>
                  </a:lnTo>
                  <a:lnTo>
                    <a:pt x="12359" y="7068"/>
                  </a:lnTo>
                  <a:lnTo>
                    <a:pt x="55529" y="8881"/>
                  </a:lnTo>
                  <a:lnTo>
                    <a:pt x="116086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298"/>
            <p:cNvSpPr/>
            <p:nvPr/>
          </p:nvSpPr>
          <p:spPr>
            <a:xfrm>
              <a:off x="5036344" y="3312914"/>
              <a:ext cx="35720" cy="303610"/>
            </a:xfrm>
            <a:custGeom>
              <a:avLst/>
              <a:gdLst/>
              <a:ahLst/>
              <a:cxnLst/>
              <a:rect l="0" t="0" r="0" b="0"/>
              <a:pathLst>
                <a:path w="35720" h="303610">
                  <a:moveTo>
                    <a:pt x="0" y="0"/>
                  </a:moveTo>
                  <a:lnTo>
                    <a:pt x="0" y="12429"/>
                  </a:lnTo>
                  <a:lnTo>
                    <a:pt x="992" y="14239"/>
                  </a:lnTo>
                  <a:lnTo>
                    <a:pt x="2645" y="15446"/>
                  </a:lnTo>
                  <a:lnTo>
                    <a:pt x="4740" y="16250"/>
                  </a:lnTo>
                  <a:lnTo>
                    <a:pt x="6137" y="17779"/>
                  </a:lnTo>
                  <a:lnTo>
                    <a:pt x="7688" y="22123"/>
                  </a:lnTo>
                  <a:lnTo>
                    <a:pt x="8881" y="61480"/>
                  </a:lnTo>
                  <a:lnTo>
                    <a:pt x="8928" y="101991"/>
                  </a:lnTo>
                  <a:lnTo>
                    <a:pt x="8929" y="144118"/>
                  </a:lnTo>
                  <a:lnTo>
                    <a:pt x="8929" y="187688"/>
                  </a:lnTo>
                  <a:lnTo>
                    <a:pt x="9922" y="199503"/>
                  </a:lnTo>
                  <a:lnTo>
                    <a:pt x="17307" y="234038"/>
                  </a:lnTo>
                  <a:lnTo>
                    <a:pt x="18606" y="243915"/>
                  </a:lnTo>
                  <a:lnTo>
                    <a:pt x="24878" y="260987"/>
                  </a:lnTo>
                  <a:lnTo>
                    <a:pt x="29267" y="287790"/>
                  </a:lnTo>
                  <a:lnTo>
                    <a:pt x="35719" y="3036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299"/>
            <p:cNvSpPr/>
            <p:nvPr/>
          </p:nvSpPr>
          <p:spPr>
            <a:xfrm>
              <a:off x="4580930" y="3554016"/>
              <a:ext cx="250032" cy="17860"/>
            </a:xfrm>
            <a:custGeom>
              <a:avLst/>
              <a:gdLst/>
              <a:ahLst/>
              <a:cxnLst/>
              <a:rect l="0" t="0" r="0" b="0"/>
              <a:pathLst>
                <a:path w="250032" h="17860">
                  <a:moveTo>
                    <a:pt x="0" y="0"/>
                  </a:moveTo>
                  <a:lnTo>
                    <a:pt x="41982" y="0"/>
                  </a:lnTo>
                  <a:lnTo>
                    <a:pt x="84354" y="8102"/>
                  </a:lnTo>
                  <a:lnTo>
                    <a:pt x="128158" y="8856"/>
                  </a:lnTo>
                  <a:lnTo>
                    <a:pt x="171740" y="8923"/>
                  </a:lnTo>
                  <a:lnTo>
                    <a:pt x="198921" y="11574"/>
                  </a:lnTo>
                  <a:lnTo>
                    <a:pt x="250031" y="17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300"/>
            <p:cNvSpPr/>
            <p:nvPr/>
          </p:nvSpPr>
          <p:spPr>
            <a:xfrm>
              <a:off x="4616648" y="3312917"/>
              <a:ext cx="303611" cy="8928"/>
            </a:xfrm>
            <a:custGeom>
              <a:avLst/>
              <a:gdLst/>
              <a:ahLst/>
              <a:cxnLst/>
              <a:rect l="0" t="0" r="0" b="0"/>
              <a:pathLst>
                <a:path w="303611" h="8928">
                  <a:moveTo>
                    <a:pt x="0" y="8927"/>
                  </a:moveTo>
                  <a:lnTo>
                    <a:pt x="43114" y="8927"/>
                  </a:lnTo>
                  <a:lnTo>
                    <a:pt x="82258" y="8927"/>
                  </a:lnTo>
                  <a:lnTo>
                    <a:pt x="121683" y="8927"/>
                  </a:lnTo>
                  <a:lnTo>
                    <a:pt x="165415" y="1238"/>
                  </a:lnTo>
                  <a:lnTo>
                    <a:pt x="209984" y="106"/>
                  </a:lnTo>
                  <a:lnTo>
                    <a:pt x="251937" y="3"/>
                  </a:lnTo>
                  <a:lnTo>
                    <a:pt x="260139" y="0"/>
                  </a:lnTo>
                  <a:lnTo>
                    <a:pt x="267092" y="2644"/>
                  </a:lnTo>
                  <a:lnTo>
                    <a:pt x="273489" y="6135"/>
                  </a:lnTo>
                  <a:lnTo>
                    <a:pt x="285680" y="8375"/>
                  </a:lnTo>
                  <a:lnTo>
                    <a:pt x="303610" y="89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301"/>
            <p:cNvSpPr/>
            <p:nvPr/>
          </p:nvSpPr>
          <p:spPr>
            <a:xfrm>
              <a:off x="4714875" y="3339703"/>
              <a:ext cx="26790" cy="258962"/>
            </a:xfrm>
            <a:custGeom>
              <a:avLst/>
              <a:gdLst/>
              <a:ahLst/>
              <a:cxnLst/>
              <a:rect l="0" t="0" r="0" b="0"/>
              <a:pathLst>
                <a:path w="26790" h="258962">
                  <a:moveTo>
                    <a:pt x="0" y="0"/>
                  </a:moveTo>
                  <a:lnTo>
                    <a:pt x="0" y="4741"/>
                  </a:lnTo>
                  <a:lnTo>
                    <a:pt x="2646" y="9714"/>
                  </a:lnTo>
                  <a:lnTo>
                    <a:pt x="7689" y="16250"/>
                  </a:lnTo>
                  <a:lnTo>
                    <a:pt x="9677" y="24671"/>
                  </a:lnTo>
                  <a:lnTo>
                    <a:pt x="16586" y="34068"/>
                  </a:lnTo>
                  <a:lnTo>
                    <a:pt x="17853" y="75375"/>
                  </a:lnTo>
                  <a:lnTo>
                    <a:pt x="17859" y="118671"/>
                  </a:lnTo>
                  <a:lnTo>
                    <a:pt x="17859" y="163212"/>
                  </a:lnTo>
                  <a:lnTo>
                    <a:pt x="17859" y="190123"/>
                  </a:lnTo>
                  <a:lnTo>
                    <a:pt x="20505" y="196285"/>
                  </a:lnTo>
                  <a:lnTo>
                    <a:pt x="22600" y="199318"/>
                  </a:lnTo>
                  <a:lnTo>
                    <a:pt x="23004" y="203324"/>
                  </a:lnTo>
                  <a:lnTo>
                    <a:pt x="20817" y="216459"/>
                  </a:lnTo>
                  <a:lnTo>
                    <a:pt x="21816" y="218720"/>
                  </a:lnTo>
                  <a:lnTo>
                    <a:pt x="23473" y="220227"/>
                  </a:lnTo>
                  <a:lnTo>
                    <a:pt x="25316" y="224548"/>
                  </a:lnTo>
                  <a:lnTo>
                    <a:pt x="26789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302"/>
            <p:cNvSpPr/>
            <p:nvPr/>
          </p:nvSpPr>
          <p:spPr>
            <a:xfrm>
              <a:off x="3545086" y="2911114"/>
              <a:ext cx="3713820" cy="2160916"/>
            </a:xfrm>
            <a:custGeom>
              <a:avLst/>
              <a:gdLst/>
              <a:ahLst/>
              <a:cxnLst/>
              <a:rect l="0" t="0" r="0" b="0"/>
              <a:pathLst>
                <a:path w="3713820" h="2160916">
                  <a:moveTo>
                    <a:pt x="0" y="1125105"/>
                  </a:moveTo>
                  <a:lnTo>
                    <a:pt x="0" y="1104114"/>
                  </a:lnTo>
                  <a:lnTo>
                    <a:pt x="2646" y="1098247"/>
                  </a:lnTo>
                  <a:lnTo>
                    <a:pt x="6137" y="1092332"/>
                  </a:lnTo>
                  <a:lnTo>
                    <a:pt x="9094" y="1083424"/>
                  </a:lnTo>
                  <a:lnTo>
                    <a:pt x="38419" y="1042643"/>
                  </a:lnTo>
                  <a:lnTo>
                    <a:pt x="78343" y="999483"/>
                  </a:lnTo>
                  <a:lnTo>
                    <a:pt x="86413" y="988906"/>
                  </a:lnTo>
                  <a:lnTo>
                    <a:pt x="125195" y="954873"/>
                  </a:lnTo>
                  <a:lnTo>
                    <a:pt x="166698" y="913735"/>
                  </a:lnTo>
                  <a:lnTo>
                    <a:pt x="191494" y="890942"/>
                  </a:lnTo>
                  <a:lnTo>
                    <a:pt x="214497" y="877240"/>
                  </a:lnTo>
                  <a:lnTo>
                    <a:pt x="253755" y="836960"/>
                  </a:lnTo>
                  <a:lnTo>
                    <a:pt x="297800" y="800711"/>
                  </a:lnTo>
                  <a:lnTo>
                    <a:pt x="342395" y="763953"/>
                  </a:lnTo>
                  <a:lnTo>
                    <a:pt x="387038" y="720128"/>
                  </a:lnTo>
                  <a:lnTo>
                    <a:pt x="429028" y="682947"/>
                  </a:lnTo>
                  <a:lnTo>
                    <a:pt x="470681" y="649363"/>
                  </a:lnTo>
                  <a:lnTo>
                    <a:pt x="486011" y="633867"/>
                  </a:lnTo>
                  <a:lnTo>
                    <a:pt x="522900" y="605104"/>
                  </a:lnTo>
                  <a:lnTo>
                    <a:pt x="538986" y="589392"/>
                  </a:lnTo>
                  <a:lnTo>
                    <a:pt x="579005" y="560490"/>
                  </a:lnTo>
                  <a:lnTo>
                    <a:pt x="615867" y="531152"/>
                  </a:lnTo>
                  <a:lnTo>
                    <a:pt x="651812" y="500112"/>
                  </a:lnTo>
                  <a:lnTo>
                    <a:pt x="690221" y="471197"/>
                  </a:lnTo>
                  <a:lnTo>
                    <a:pt x="730991" y="441856"/>
                  </a:lnTo>
                  <a:lnTo>
                    <a:pt x="773844" y="409822"/>
                  </a:lnTo>
                  <a:lnTo>
                    <a:pt x="812001" y="377478"/>
                  </a:lnTo>
                  <a:lnTo>
                    <a:pt x="852942" y="346945"/>
                  </a:lnTo>
                  <a:lnTo>
                    <a:pt x="887503" y="325795"/>
                  </a:lnTo>
                  <a:lnTo>
                    <a:pt x="922879" y="302220"/>
                  </a:lnTo>
                  <a:lnTo>
                    <a:pt x="958496" y="281124"/>
                  </a:lnTo>
                  <a:lnTo>
                    <a:pt x="994184" y="257565"/>
                  </a:lnTo>
                  <a:lnTo>
                    <a:pt x="1029894" y="236474"/>
                  </a:lnTo>
                  <a:lnTo>
                    <a:pt x="1065610" y="217656"/>
                  </a:lnTo>
                  <a:lnTo>
                    <a:pt x="1101328" y="194773"/>
                  </a:lnTo>
                  <a:lnTo>
                    <a:pt x="1137047" y="178622"/>
                  </a:lnTo>
                  <a:lnTo>
                    <a:pt x="1177506" y="158072"/>
                  </a:lnTo>
                  <a:lnTo>
                    <a:pt x="1216173" y="137872"/>
                  </a:lnTo>
                  <a:lnTo>
                    <a:pt x="1257505" y="124059"/>
                  </a:lnTo>
                  <a:lnTo>
                    <a:pt x="1296431" y="108942"/>
                  </a:lnTo>
                  <a:lnTo>
                    <a:pt x="1337840" y="96636"/>
                  </a:lnTo>
                  <a:lnTo>
                    <a:pt x="1381529" y="81965"/>
                  </a:lnTo>
                  <a:lnTo>
                    <a:pt x="1421153" y="69791"/>
                  </a:lnTo>
                  <a:lnTo>
                    <a:pt x="1462769" y="55160"/>
                  </a:lnTo>
                  <a:lnTo>
                    <a:pt x="1506519" y="42997"/>
                  </a:lnTo>
                  <a:lnTo>
                    <a:pt x="1546161" y="33109"/>
                  </a:lnTo>
                  <a:lnTo>
                    <a:pt x="1587782" y="23896"/>
                  </a:lnTo>
                  <a:lnTo>
                    <a:pt x="1631534" y="19623"/>
                  </a:lnTo>
                  <a:lnTo>
                    <a:pt x="1675916" y="13616"/>
                  </a:lnTo>
                  <a:lnTo>
                    <a:pt x="1720486" y="10293"/>
                  </a:lnTo>
                  <a:lnTo>
                    <a:pt x="1765112" y="4568"/>
                  </a:lnTo>
                  <a:lnTo>
                    <a:pt x="1809753" y="1328"/>
                  </a:lnTo>
                  <a:lnTo>
                    <a:pt x="1854400" y="368"/>
                  </a:lnTo>
                  <a:lnTo>
                    <a:pt x="1899048" y="84"/>
                  </a:lnTo>
                  <a:lnTo>
                    <a:pt x="1943695" y="0"/>
                  </a:lnTo>
                  <a:lnTo>
                    <a:pt x="1976106" y="2626"/>
                  </a:lnTo>
                  <a:lnTo>
                    <a:pt x="2009363" y="6108"/>
                  </a:lnTo>
                  <a:lnTo>
                    <a:pt x="2040681" y="7656"/>
                  </a:lnTo>
                  <a:lnTo>
                    <a:pt x="2071136" y="8343"/>
                  </a:lnTo>
                  <a:lnTo>
                    <a:pt x="2101208" y="9641"/>
                  </a:lnTo>
                  <a:lnTo>
                    <a:pt x="2131110" y="13526"/>
                  </a:lnTo>
                  <a:lnTo>
                    <a:pt x="2163582" y="18559"/>
                  </a:lnTo>
                  <a:lnTo>
                    <a:pt x="2196865" y="24104"/>
                  </a:lnTo>
                  <a:lnTo>
                    <a:pt x="2228194" y="29875"/>
                  </a:lnTo>
                  <a:lnTo>
                    <a:pt x="2258654" y="35747"/>
                  </a:lnTo>
                  <a:lnTo>
                    <a:pt x="2288729" y="41665"/>
                  </a:lnTo>
                  <a:lnTo>
                    <a:pt x="2318632" y="47602"/>
                  </a:lnTo>
                  <a:lnTo>
                    <a:pt x="2348459" y="53548"/>
                  </a:lnTo>
                  <a:lnTo>
                    <a:pt x="2378252" y="60490"/>
                  </a:lnTo>
                  <a:lnTo>
                    <a:pt x="2408029" y="70190"/>
                  </a:lnTo>
                  <a:lnTo>
                    <a:pt x="2437800" y="81116"/>
                  </a:lnTo>
                  <a:lnTo>
                    <a:pt x="2468560" y="91594"/>
                  </a:lnTo>
                  <a:lnTo>
                    <a:pt x="2502076" y="99558"/>
                  </a:lnTo>
                  <a:lnTo>
                    <a:pt x="2534169" y="109051"/>
                  </a:lnTo>
                  <a:lnTo>
                    <a:pt x="2564969" y="119885"/>
                  </a:lnTo>
                  <a:lnTo>
                    <a:pt x="2595194" y="131314"/>
                  </a:lnTo>
                  <a:lnTo>
                    <a:pt x="2625165" y="143008"/>
                  </a:lnTo>
                  <a:lnTo>
                    <a:pt x="2656013" y="154821"/>
                  </a:lnTo>
                  <a:lnTo>
                    <a:pt x="2689567" y="166685"/>
                  </a:lnTo>
                  <a:lnTo>
                    <a:pt x="2721678" y="181219"/>
                  </a:lnTo>
                  <a:lnTo>
                    <a:pt x="2752487" y="196608"/>
                  </a:lnTo>
                  <a:lnTo>
                    <a:pt x="2782715" y="210062"/>
                  </a:lnTo>
                  <a:lnTo>
                    <a:pt x="2812687" y="225302"/>
                  </a:lnTo>
                  <a:lnTo>
                    <a:pt x="2842544" y="241005"/>
                  </a:lnTo>
                  <a:lnTo>
                    <a:pt x="2872350" y="254599"/>
                  </a:lnTo>
                  <a:lnTo>
                    <a:pt x="2902134" y="269901"/>
                  </a:lnTo>
                  <a:lnTo>
                    <a:pt x="2931908" y="286623"/>
                  </a:lnTo>
                  <a:lnTo>
                    <a:pt x="2975569" y="311781"/>
                  </a:lnTo>
                  <a:lnTo>
                    <a:pt x="3015073" y="333235"/>
                  </a:lnTo>
                  <a:lnTo>
                    <a:pt x="3056765" y="358003"/>
                  </a:lnTo>
                  <a:lnTo>
                    <a:pt x="3094694" y="383200"/>
                  </a:lnTo>
                  <a:lnTo>
                    <a:pt x="3131068" y="404668"/>
                  </a:lnTo>
                  <a:lnTo>
                    <a:pt x="3166980" y="429439"/>
                  </a:lnTo>
                  <a:lnTo>
                    <a:pt x="3202757" y="455630"/>
                  </a:lnTo>
                  <a:lnTo>
                    <a:pt x="3238492" y="483234"/>
                  </a:lnTo>
                  <a:lnTo>
                    <a:pt x="3274216" y="514123"/>
                  </a:lnTo>
                  <a:lnTo>
                    <a:pt x="3309937" y="538710"/>
                  </a:lnTo>
                  <a:lnTo>
                    <a:pt x="3345656" y="569256"/>
                  </a:lnTo>
                  <a:lnTo>
                    <a:pt x="3380383" y="598591"/>
                  </a:lnTo>
                  <a:lnTo>
                    <a:pt x="3419287" y="640910"/>
                  </a:lnTo>
                  <a:lnTo>
                    <a:pt x="3455634" y="682967"/>
                  </a:lnTo>
                  <a:lnTo>
                    <a:pt x="3491477" y="723356"/>
                  </a:lnTo>
                  <a:lnTo>
                    <a:pt x="3518288" y="756919"/>
                  </a:lnTo>
                  <a:lnTo>
                    <a:pt x="3544091" y="791999"/>
                  </a:lnTo>
                  <a:lnTo>
                    <a:pt x="3564745" y="826536"/>
                  </a:lnTo>
                  <a:lnTo>
                    <a:pt x="3592148" y="868021"/>
                  </a:lnTo>
                  <a:lnTo>
                    <a:pt x="3614592" y="902419"/>
                  </a:lnTo>
                  <a:lnTo>
                    <a:pt x="3631165" y="937746"/>
                  </a:lnTo>
                  <a:lnTo>
                    <a:pt x="3650394" y="980498"/>
                  </a:lnTo>
                  <a:lnTo>
                    <a:pt x="3666172" y="1024736"/>
                  </a:lnTo>
                  <a:lnTo>
                    <a:pt x="3675772" y="1059868"/>
                  </a:lnTo>
                  <a:lnTo>
                    <a:pt x="3684901" y="1095412"/>
                  </a:lnTo>
                  <a:lnTo>
                    <a:pt x="3693889" y="1131080"/>
                  </a:lnTo>
                  <a:lnTo>
                    <a:pt x="3701845" y="1166783"/>
                  </a:lnTo>
                  <a:lnTo>
                    <a:pt x="3705634" y="1202497"/>
                  </a:lnTo>
                  <a:lnTo>
                    <a:pt x="3711608" y="1238215"/>
                  </a:lnTo>
                  <a:lnTo>
                    <a:pt x="3713819" y="1273933"/>
                  </a:lnTo>
                  <a:lnTo>
                    <a:pt x="3713482" y="1308659"/>
                  </a:lnTo>
                  <a:lnTo>
                    <a:pt x="3707627" y="1350209"/>
                  </a:lnTo>
                  <a:lnTo>
                    <a:pt x="3706357" y="1384618"/>
                  </a:lnTo>
                  <a:lnTo>
                    <a:pt x="3703334" y="1419948"/>
                  </a:lnTo>
                  <a:lnTo>
                    <a:pt x="3693423" y="1462701"/>
                  </a:lnTo>
                  <a:lnTo>
                    <a:pt x="3687056" y="1505947"/>
                  </a:lnTo>
                  <a:lnTo>
                    <a:pt x="3671392" y="1546827"/>
                  </a:lnTo>
                  <a:lnTo>
                    <a:pt x="3658450" y="1588085"/>
                  </a:lnTo>
                  <a:lnTo>
                    <a:pt x="3640203" y="1624898"/>
                  </a:lnTo>
                  <a:lnTo>
                    <a:pt x="3623369" y="1660833"/>
                  </a:lnTo>
                  <a:lnTo>
                    <a:pt x="3601229" y="1696594"/>
                  </a:lnTo>
                  <a:lnTo>
                    <a:pt x="3583884" y="1732322"/>
                  </a:lnTo>
                  <a:lnTo>
                    <a:pt x="3559732" y="1768041"/>
                  </a:lnTo>
                  <a:lnTo>
                    <a:pt x="3525003" y="1806553"/>
                  </a:lnTo>
                  <a:lnTo>
                    <a:pt x="3494584" y="1848778"/>
                  </a:lnTo>
                  <a:lnTo>
                    <a:pt x="3457664" y="1890461"/>
                  </a:lnTo>
                  <a:lnTo>
                    <a:pt x="3419142" y="1928618"/>
                  </a:lnTo>
                  <a:lnTo>
                    <a:pt x="3380039" y="1961106"/>
                  </a:lnTo>
                  <a:lnTo>
                    <a:pt x="3341644" y="1986242"/>
                  </a:lnTo>
                  <a:lnTo>
                    <a:pt x="3304368" y="2016196"/>
                  </a:lnTo>
                  <a:lnTo>
                    <a:pt x="3268342" y="2036775"/>
                  </a:lnTo>
                  <a:lnTo>
                    <a:pt x="3231569" y="2056531"/>
                  </a:lnTo>
                  <a:lnTo>
                    <a:pt x="3189763" y="2073662"/>
                  </a:lnTo>
                  <a:lnTo>
                    <a:pt x="3152548" y="2091121"/>
                  </a:lnTo>
                  <a:lnTo>
                    <a:pt x="3110397" y="2104124"/>
                  </a:lnTo>
                  <a:lnTo>
                    <a:pt x="3069733" y="2116247"/>
                  </a:lnTo>
                  <a:lnTo>
                    <a:pt x="3028517" y="2128196"/>
                  </a:lnTo>
                  <a:lnTo>
                    <a:pt x="2985576" y="2140110"/>
                  </a:lnTo>
                  <a:lnTo>
                    <a:pt x="2944755" y="2149372"/>
                  </a:lnTo>
                  <a:lnTo>
                    <a:pt x="2910473" y="2151235"/>
                  </a:lnTo>
                  <a:lnTo>
                    <a:pt x="2868074" y="2156605"/>
                  </a:lnTo>
                  <a:lnTo>
                    <a:pt x="2823907" y="2160090"/>
                  </a:lnTo>
                  <a:lnTo>
                    <a:pt x="2779611" y="2160779"/>
                  </a:lnTo>
                  <a:lnTo>
                    <a:pt x="2737163" y="2160915"/>
                  </a:lnTo>
                  <a:lnTo>
                    <a:pt x="2702341" y="2156198"/>
                  </a:lnTo>
                  <a:lnTo>
                    <a:pt x="2666888" y="2153257"/>
                  </a:lnTo>
                  <a:lnTo>
                    <a:pt x="2625490" y="2151271"/>
                  </a:lnTo>
                  <a:lnTo>
                    <a:pt x="2591752" y="2145955"/>
                  </a:lnTo>
                  <a:lnTo>
                    <a:pt x="2556620" y="2143938"/>
                  </a:lnTo>
                  <a:lnTo>
                    <a:pt x="2521075" y="2142348"/>
                  </a:lnTo>
                  <a:lnTo>
                    <a:pt x="2485408" y="2136035"/>
                  </a:lnTo>
                  <a:lnTo>
                    <a:pt x="2450697" y="2127880"/>
                  </a:lnTo>
                  <a:lnTo>
                    <a:pt x="2409152" y="2118881"/>
                  </a:lnTo>
                  <a:lnTo>
                    <a:pt x="2374745" y="2114419"/>
                  </a:lnTo>
                  <a:lnTo>
                    <a:pt x="2339414" y="2106813"/>
                  </a:lnTo>
                  <a:lnTo>
                    <a:pt x="2303811" y="2098276"/>
                  </a:lnTo>
                  <a:lnTo>
                    <a:pt x="2268126" y="2086817"/>
                  </a:lnTo>
                  <a:lnTo>
                    <a:pt x="2232417" y="2073499"/>
                  </a:lnTo>
                  <a:lnTo>
                    <a:pt x="2189537" y="2060110"/>
                  </a:lnTo>
                  <a:lnTo>
                    <a:pt x="2145274" y="2047911"/>
                  </a:lnTo>
                  <a:lnTo>
                    <a:pt x="2110137" y="2037939"/>
                  </a:lnTo>
                  <a:lnTo>
                    <a:pt x="2074591" y="2023849"/>
                  </a:lnTo>
                  <a:lnTo>
                    <a:pt x="2038924" y="2011958"/>
                  </a:lnTo>
                  <a:lnTo>
                    <a:pt x="2003220" y="1997300"/>
                  </a:lnTo>
                  <a:lnTo>
                    <a:pt x="1967506" y="1985239"/>
                  </a:lnTo>
                  <a:lnTo>
                    <a:pt x="1931788" y="1970531"/>
                  </a:lnTo>
                  <a:lnTo>
                    <a:pt x="1896070" y="1958457"/>
                  </a:lnTo>
                  <a:lnTo>
                    <a:pt x="1861344" y="1943744"/>
                  </a:lnTo>
                  <a:lnTo>
                    <a:pt x="1819795" y="1926736"/>
                  </a:lnTo>
                  <a:lnTo>
                    <a:pt x="1785386" y="1912958"/>
                  </a:lnTo>
                  <a:lnTo>
                    <a:pt x="1750055" y="1899947"/>
                  </a:lnTo>
                  <a:lnTo>
                    <a:pt x="1707302" y="1882512"/>
                  </a:lnTo>
                  <a:lnTo>
                    <a:pt x="1663065" y="1863378"/>
                  </a:lnTo>
                  <a:lnTo>
                    <a:pt x="1618755" y="1846368"/>
                  </a:lnTo>
                  <a:lnTo>
                    <a:pt x="1576304" y="1824194"/>
                  </a:lnTo>
                  <a:lnTo>
                    <a:pt x="1541482" y="1811359"/>
                  </a:lnTo>
                  <a:lnTo>
                    <a:pt x="1506029" y="1796531"/>
                  </a:lnTo>
                  <a:lnTo>
                    <a:pt x="1464630" y="1773743"/>
                  </a:lnTo>
                  <a:lnTo>
                    <a:pt x="1421910" y="1752779"/>
                  </a:lnTo>
                  <a:lnTo>
                    <a:pt x="1384514" y="1734049"/>
                  </a:lnTo>
                  <a:lnTo>
                    <a:pt x="1341335" y="1712232"/>
                  </a:lnTo>
                  <a:lnTo>
                    <a:pt x="1297234" y="1694694"/>
                  </a:lnTo>
                  <a:lnTo>
                    <a:pt x="1259566" y="1672415"/>
                  </a:lnTo>
                  <a:lnTo>
                    <a:pt x="1217325" y="1655042"/>
                  </a:lnTo>
                  <a:lnTo>
                    <a:pt x="1176643" y="1633531"/>
                  </a:lnTo>
                  <a:lnTo>
                    <a:pt x="1135424" y="1614913"/>
                  </a:lnTo>
                  <a:lnTo>
                    <a:pt x="1098619" y="1595544"/>
                  </a:lnTo>
                  <a:lnTo>
                    <a:pt x="1060040" y="1578489"/>
                  </a:lnTo>
                  <a:lnTo>
                    <a:pt x="1019236" y="1556306"/>
                  </a:lnTo>
                  <a:lnTo>
                    <a:pt x="976376" y="1538952"/>
                  </a:lnTo>
                  <a:lnTo>
                    <a:pt x="938217" y="1517444"/>
                  </a:lnTo>
                  <a:lnTo>
                    <a:pt x="897277" y="1494086"/>
                  </a:lnTo>
                  <a:lnTo>
                    <a:pt x="857109" y="1476501"/>
                  </a:lnTo>
                  <a:lnTo>
                    <a:pt x="814631" y="1457593"/>
                  </a:lnTo>
                  <a:lnTo>
                    <a:pt x="777284" y="1439269"/>
                  </a:lnTo>
                  <a:lnTo>
                    <a:pt x="741243" y="1422678"/>
                  </a:lnTo>
                  <a:lnTo>
                    <a:pt x="702815" y="1403966"/>
                  </a:lnTo>
                  <a:lnTo>
                    <a:pt x="662041" y="1390422"/>
                  </a:lnTo>
                  <a:lnTo>
                    <a:pt x="625324" y="1372056"/>
                  </a:lnTo>
                  <a:lnTo>
                    <a:pt x="589408" y="1357844"/>
                  </a:lnTo>
                  <a:lnTo>
                    <a:pt x="553650" y="1345483"/>
                  </a:lnTo>
                  <a:lnTo>
                    <a:pt x="511787" y="1327349"/>
                  </a:lnTo>
                  <a:lnTo>
                    <a:pt x="473826" y="1313184"/>
                  </a:lnTo>
                  <a:lnTo>
                    <a:pt x="433842" y="1297819"/>
                  </a:lnTo>
                  <a:lnTo>
                    <a:pt x="389600" y="1282872"/>
                  </a:lnTo>
                  <a:lnTo>
                    <a:pt x="347822" y="1267981"/>
                  </a:lnTo>
                  <a:lnTo>
                    <a:pt x="309689" y="1253097"/>
                  </a:lnTo>
                  <a:lnTo>
                    <a:pt x="278903" y="1243836"/>
                  </a:lnTo>
                  <a:lnTo>
                    <a:pt x="259578" y="1239329"/>
                  </a:lnTo>
                  <a:lnTo>
                    <a:pt x="241284" y="1234355"/>
                  </a:lnTo>
                  <a:lnTo>
                    <a:pt x="223296" y="1230236"/>
                  </a:lnTo>
                  <a:lnTo>
                    <a:pt x="205399" y="1225377"/>
                  </a:lnTo>
                  <a:lnTo>
                    <a:pt x="187528" y="1221292"/>
                  </a:lnTo>
                  <a:lnTo>
                    <a:pt x="168452" y="1215763"/>
                  </a:lnTo>
                  <a:lnTo>
                    <a:pt x="125200" y="1214418"/>
                  </a:lnTo>
                  <a:lnTo>
                    <a:pt x="89297" y="12144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303"/>
            <p:cNvSpPr/>
            <p:nvPr/>
          </p:nvSpPr>
          <p:spPr>
            <a:xfrm>
              <a:off x="3393281" y="4777383"/>
              <a:ext cx="303611" cy="392907"/>
            </a:xfrm>
            <a:custGeom>
              <a:avLst/>
              <a:gdLst/>
              <a:ahLst/>
              <a:cxnLst/>
              <a:rect l="0" t="0" r="0" b="0"/>
              <a:pathLst>
                <a:path w="303611" h="392907">
                  <a:moveTo>
                    <a:pt x="0" y="0"/>
                  </a:moveTo>
                  <a:lnTo>
                    <a:pt x="7129" y="8121"/>
                  </a:lnTo>
                  <a:lnTo>
                    <a:pt x="38910" y="47594"/>
                  </a:lnTo>
                  <a:lnTo>
                    <a:pt x="53033" y="64559"/>
                  </a:lnTo>
                  <a:lnTo>
                    <a:pt x="69381" y="91551"/>
                  </a:lnTo>
                  <a:lnTo>
                    <a:pt x="87421" y="109071"/>
                  </a:lnTo>
                  <a:lnTo>
                    <a:pt x="117712" y="148940"/>
                  </a:lnTo>
                  <a:lnTo>
                    <a:pt x="149232" y="189297"/>
                  </a:lnTo>
                  <a:lnTo>
                    <a:pt x="176894" y="228828"/>
                  </a:lnTo>
                  <a:lnTo>
                    <a:pt x="211449" y="269622"/>
                  </a:lnTo>
                  <a:lnTo>
                    <a:pt x="242324" y="309191"/>
                  </a:lnTo>
                  <a:lnTo>
                    <a:pt x="272914" y="350220"/>
                  </a:lnTo>
                  <a:lnTo>
                    <a:pt x="303610" y="392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304"/>
            <p:cNvSpPr/>
            <p:nvPr/>
          </p:nvSpPr>
          <p:spPr>
            <a:xfrm>
              <a:off x="3759398" y="5009555"/>
              <a:ext cx="258962" cy="169665"/>
            </a:xfrm>
            <a:custGeom>
              <a:avLst/>
              <a:gdLst/>
              <a:ahLst/>
              <a:cxnLst/>
              <a:rect l="0" t="0" r="0" b="0"/>
              <a:pathLst>
                <a:path w="258962" h="169665">
                  <a:moveTo>
                    <a:pt x="0" y="169664"/>
                  </a:moveTo>
                  <a:lnTo>
                    <a:pt x="0" y="164923"/>
                  </a:lnTo>
                  <a:lnTo>
                    <a:pt x="993" y="163527"/>
                  </a:lnTo>
                  <a:lnTo>
                    <a:pt x="2646" y="162596"/>
                  </a:lnTo>
                  <a:lnTo>
                    <a:pt x="4741" y="161975"/>
                  </a:lnTo>
                  <a:lnTo>
                    <a:pt x="18092" y="151183"/>
                  </a:lnTo>
                  <a:lnTo>
                    <a:pt x="56556" y="113106"/>
                  </a:lnTo>
                  <a:lnTo>
                    <a:pt x="65155" y="109800"/>
                  </a:lnTo>
                  <a:lnTo>
                    <a:pt x="76583" y="106347"/>
                  </a:lnTo>
                  <a:lnTo>
                    <a:pt x="118339" y="83926"/>
                  </a:lnTo>
                  <a:lnTo>
                    <a:pt x="158971" y="59553"/>
                  </a:lnTo>
                  <a:lnTo>
                    <a:pt x="188843" y="49362"/>
                  </a:lnTo>
                  <a:lnTo>
                    <a:pt x="214248" y="29386"/>
                  </a:lnTo>
                  <a:lnTo>
                    <a:pt x="220237" y="26951"/>
                  </a:lnTo>
                  <a:lnTo>
                    <a:pt x="229187" y="20994"/>
                  </a:lnTo>
                  <a:lnTo>
                    <a:pt x="238123" y="17796"/>
                  </a:lnTo>
                  <a:lnTo>
                    <a:pt x="25896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305"/>
            <p:cNvSpPr/>
            <p:nvPr/>
          </p:nvSpPr>
          <p:spPr>
            <a:xfrm>
              <a:off x="3875484" y="5536406"/>
              <a:ext cx="303611" cy="428626"/>
            </a:xfrm>
            <a:custGeom>
              <a:avLst/>
              <a:gdLst/>
              <a:ahLst/>
              <a:cxnLst/>
              <a:rect l="0" t="0" r="0" b="0"/>
              <a:pathLst>
                <a:path w="303611" h="428626">
                  <a:moveTo>
                    <a:pt x="0" y="0"/>
                  </a:moveTo>
                  <a:lnTo>
                    <a:pt x="4741" y="0"/>
                  </a:lnTo>
                  <a:lnTo>
                    <a:pt x="6137" y="992"/>
                  </a:lnTo>
                  <a:lnTo>
                    <a:pt x="7068" y="2646"/>
                  </a:lnTo>
                  <a:lnTo>
                    <a:pt x="7689" y="4741"/>
                  </a:lnTo>
                  <a:lnTo>
                    <a:pt x="9095" y="6137"/>
                  </a:lnTo>
                  <a:lnTo>
                    <a:pt x="18480" y="11024"/>
                  </a:lnTo>
                  <a:lnTo>
                    <a:pt x="48900" y="39972"/>
                  </a:lnTo>
                  <a:lnTo>
                    <a:pt x="51499" y="45216"/>
                  </a:lnTo>
                  <a:lnTo>
                    <a:pt x="52192" y="48004"/>
                  </a:lnTo>
                  <a:lnTo>
                    <a:pt x="60464" y="62558"/>
                  </a:lnTo>
                  <a:lnTo>
                    <a:pt x="66845" y="79164"/>
                  </a:lnTo>
                  <a:lnTo>
                    <a:pt x="77901" y="97676"/>
                  </a:lnTo>
                  <a:lnTo>
                    <a:pt x="80263" y="103935"/>
                  </a:lnTo>
                  <a:lnTo>
                    <a:pt x="94510" y="128154"/>
                  </a:lnTo>
                  <a:lnTo>
                    <a:pt x="105030" y="154718"/>
                  </a:lnTo>
                  <a:lnTo>
                    <a:pt x="133961" y="198495"/>
                  </a:lnTo>
                  <a:lnTo>
                    <a:pt x="163712" y="242717"/>
                  </a:lnTo>
                  <a:lnTo>
                    <a:pt x="190500" y="287082"/>
                  </a:lnTo>
                  <a:lnTo>
                    <a:pt x="208360" y="314131"/>
                  </a:lnTo>
                  <a:lnTo>
                    <a:pt x="225411" y="328141"/>
                  </a:lnTo>
                  <a:lnTo>
                    <a:pt x="238708" y="353359"/>
                  </a:lnTo>
                  <a:lnTo>
                    <a:pt x="280165" y="396250"/>
                  </a:lnTo>
                  <a:lnTo>
                    <a:pt x="293293" y="409379"/>
                  </a:lnTo>
                  <a:lnTo>
                    <a:pt x="294269" y="415095"/>
                  </a:lnTo>
                  <a:lnTo>
                    <a:pt x="295398" y="416629"/>
                  </a:lnTo>
                  <a:lnTo>
                    <a:pt x="302332" y="419292"/>
                  </a:lnTo>
                  <a:lnTo>
                    <a:pt x="303610" y="428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306"/>
            <p:cNvSpPr/>
            <p:nvPr/>
          </p:nvSpPr>
          <p:spPr>
            <a:xfrm>
              <a:off x="3616523" y="4429125"/>
              <a:ext cx="312541" cy="1598415"/>
            </a:xfrm>
            <a:custGeom>
              <a:avLst/>
              <a:gdLst/>
              <a:ahLst/>
              <a:cxnLst/>
              <a:rect l="0" t="0" r="0" b="0"/>
              <a:pathLst>
                <a:path w="312541" h="1598415">
                  <a:moveTo>
                    <a:pt x="0" y="0"/>
                  </a:moveTo>
                  <a:lnTo>
                    <a:pt x="0" y="8898"/>
                  </a:lnTo>
                  <a:lnTo>
                    <a:pt x="4741" y="8920"/>
                  </a:lnTo>
                  <a:lnTo>
                    <a:pt x="6137" y="9915"/>
                  </a:lnTo>
                  <a:lnTo>
                    <a:pt x="7068" y="11571"/>
                  </a:lnTo>
                  <a:lnTo>
                    <a:pt x="8822" y="17491"/>
                  </a:lnTo>
                  <a:lnTo>
                    <a:pt x="8927" y="31152"/>
                  </a:lnTo>
                  <a:lnTo>
                    <a:pt x="9920" y="32674"/>
                  </a:lnTo>
                  <a:lnTo>
                    <a:pt x="11575" y="33689"/>
                  </a:lnTo>
                  <a:lnTo>
                    <a:pt x="13670" y="34366"/>
                  </a:lnTo>
                  <a:lnTo>
                    <a:pt x="15066" y="35809"/>
                  </a:lnTo>
                  <a:lnTo>
                    <a:pt x="17492" y="43288"/>
                  </a:lnTo>
                  <a:lnTo>
                    <a:pt x="17850" y="65604"/>
                  </a:lnTo>
                  <a:lnTo>
                    <a:pt x="18845" y="67549"/>
                  </a:lnTo>
                  <a:lnTo>
                    <a:pt x="20501" y="68845"/>
                  </a:lnTo>
                  <a:lnTo>
                    <a:pt x="22598" y="69709"/>
                  </a:lnTo>
                  <a:lnTo>
                    <a:pt x="23995" y="71277"/>
                  </a:lnTo>
                  <a:lnTo>
                    <a:pt x="25547" y="75666"/>
                  </a:lnTo>
                  <a:lnTo>
                    <a:pt x="27760" y="104201"/>
                  </a:lnTo>
                  <a:lnTo>
                    <a:pt x="33853" y="116090"/>
                  </a:lnTo>
                  <a:lnTo>
                    <a:pt x="36639" y="139899"/>
                  </a:lnTo>
                  <a:lnTo>
                    <a:pt x="42773" y="151805"/>
                  </a:lnTo>
                  <a:lnTo>
                    <a:pt x="44645" y="195143"/>
                  </a:lnTo>
                  <a:lnTo>
                    <a:pt x="44648" y="208100"/>
                  </a:lnTo>
                  <a:lnTo>
                    <a:pt x="47294" y="214198"/>
                  </a:lnTo>
                  <a:lnTo>
                    <a:pt x="50785" y="220214"/>
                  </a:lnTo>
                  <a:lnTo>
                    <a:pt x="53027" y="232162"/>
                  </a:lnTo>
                  <a:lnTo>
                    <a:pt x="53569" y="261937"/>
                  </a:lnTo>
                  <a:lnTo>
                    <a:pt x="56220" y="267891"/>
                  </a:lnTo>
                  <a:lnTo>
                    <a:pt x="59713" y="273844"/>
                  </a:lnTo>
                  <a:lnTo>
                    <a:pt x="61956" y="285750"/>
                  </a:lnTo>
                  <a:lnTo>
                    <a:pt x="62504" y="330235"/>
                  </a:lnTo>
                  <a:lnTo>
                    <a:pt x="62505" y="333266"/>
                  </a:lnTo>
                  <a:lnTo>
                    <a:pt x="65153" y="339280"/>
                  </a:lnTo>
                  <a:lnTo>
                    <a:pt x="67248" y="342273"/>
                  </a:lnTo>
                  <a:lnTo>
                    <a:pt x="70197" y="355965"/>
                  </a:lnTo>
                  <a:lnTo>
                    <a:pt x="71406" y="386844"/>
                  </a:lnTo>
                  <a:lnTo>
                    <a:pt x="74070" y="392858"/>
                  </a:lnTo>
                  <a:lnTo>
                    <a:pt x="76169" y="395851"/>
                  </a:lnTo>
                  <a:lnTo>
                    <a:pt x="79124" y="409544"/>
                  </a:lnTo>
                  <a:lnTo>
                    <a:pt x="80258" y="431233"/>
                  </a:lnTo>
                  <a:lnTo>
                    <a:pt x="82965" y="437391"/>
                  </a:lnTo>
                  <a:lnTo>
                    <a:pt x="86483" y="443435"/>
                  </a:lnTo>
                  <a:lnTo>
                    <a:pt x="88463" y="453408"/>
                  </a:lnTo>
                  <a:lnTo>
                    <a:pt x="90268" y="485946"/>
                  </a:lnTo>
                  <a:lnTo>
                    <a:pt x="96983" y="502748"/>
                  </a:lnTo>
                  <a:lnTo>
                    <a:pt x="99217" y="541979"/>
                  </a:lnTo>
                  <a:lnTo>
                    <a:pt x="105294" y="553689"/>
                  </a:lnTo>
                  <a:lnTo>
                    <a:pt x="108142" y="587211"/>
                  </a:lnTo>
                  <a:lnTo>
                    <a:pt x="113292" y="595558"/>
                  </a:lnTo>
                  <a:lnTo>
                    <a:pt x="115534" y="607267"/>
                  </a:lnTo>
                  <a:lnTo>
                    <a:pt x="116054" y="628058"/>
                  </a:lnTo>
                  <a:lnTo>
                    <a:pt x="117057" y="630041"/>
                  </a:lnTo>
                  <a:lnTo>
                    <a:pt x="118718" y="631363"/>
                  </a:lnTo>
                  <a:lnTo>
                    <a:pt x="120817" y="632244"/>
                  </a:lnTo>
                  <a:lnTo>
                    <a:pt x="122217" y="633825"/>
                  </a:lnTo>
                  <a:lnTo>
                    <a:pt x="123772" y="638226"/>
                  </a:lnTo>
                  <a:lnTo>
                    <a:pt x="125935" y="657893"/>
                  </a:lnTo>
                  <a:lnTo>
                    <a:pt x="132070" y="669741"/>
                  </a:lnTo>
                  <a:lnTo>
                    <a:pt x="134691" y="684611"/>
                  </a:lnTo>
                  <a:lnTo>
                    <a:pt x="140965" y="696516"/>
                  </a:lnTo>
                  <a:lnTo>
                    <a:pt x="142498" y="708422"/>
                  </a:lnTo>
                  <a:lnTo>
                    <a:pt x="143616" y="710406"/>
                  </a:lnTo>
                  <a:lnTo>
                    <a:pt x="145354" y="711729"/>
                  </a:lnTo>
                  <a:lnTo>
                    <a:pt x="147504" y="712611"/>
                  </a:lnTo>
                  <a:lnTo>
                    <a:pt x="148938" y="714191"/>
                  </a:lnTo>
                  <a:lnTo>
                    <a:pt x="150531" y="718593"/>
                  </a:lnTo>
                  <a:lnTo>
                    <a:pt x="152545" y="729503"/>
                  </a:lnTo>
                  <a:lnTo>
                    <a:pt x="157868" y="738260"/>
                  </a:lnTo>
                  <a:lnTo>
                    <a:pt x="160877" y="747139"/>
                  </a:lnTo>
                  <a:lnTo>
                    <a:pt x="168311" y="757262"/>
                  </a:lnTo>
                  <a:lnTo>
                    <a:pt x="170389" y="765804"/>
                  </a:lnTo>
                  <a:lnTo>
                    <a:pt x="175722" y="774152"/>
                  </a:lnTo>
                  <a:lnTo>
                    <a:pt x="178216" y="784081"/>
                  </a:lnTo>
                  <a:lnTo>
                    <a:pt x="178482" y="790040"/>
                  </a:lnTo>
                  <a:lnTo>
                    <a:pt x="181191" y="795299"/>
                  </a:lnTo>
                  <a:lnTo>
                    <a:pt x="184709" y="800943"/>
                  </a:lnTo>
                  <a:lnTo>
                    <a:pt x="187153" y="810870"/>
                  </a:lnTo>
                  <a:lnTo>
                    <a:pt x="193587" y="819388"/>
                  </a:lnTo>
                  <a:lnTo>
                    <a:pt x="196076" y="828807"/>
                  </a:lnTo>
                  <a:lnTo>
                    <a:pt x="202516" y="837264"/>
                  </a:lnTo>
                  <a:lnTo>
                    <a:pt x="205006" y="846668"/>
                  </a:lnTo>
                  <a:lnTo>
                    <a:pt x="205272" y="852571"/>
                  </a:lnTo>
                  <a:lnTo>
                    <a:pt x="207980" y="857816"/>
                  </a:lnTo>
                  <a:lnTo>
                    <a:pt x="213062" y="864527"/>
                  </a:lnTo>
                  <a:lnTo>
                    <a:pt x="215058" y="872982"/>
                  </a:lnTo>
                  <a:lnTo>
                    <a:pt x="220377" y="881314"/>
                  </a:lnTo>
                  <a:lnTo>
                    <a:pt x="222865" y="891238"/>
                  </a:lnTo>
                  <a:lnTo>
                    <a:pt x="223131" y="897196"/>
                  </a:lnTo>
                  <a:lnTo>
                    <a:pt x="224160" y="898764"/>
                  </a:lnTo>
                  <a:lnTo>
                    <a:pt x="225839" y="899809"/>
                  </a:lnTo>
                  <a:lnTo>
                    <a:pt x="227950" y="900505"/>
                  </a:lnTo>
                  <a:lnTo>
                    <a:pt x="229357" y="901962"/>
                  </a:lnTo>
                  <a:lnTo>
                    <a:pt x="230922" y="906226"/>
                  </a:lnTo>
                  <a:lnTo>
                    <a:pt x="232917" y="917048"/>
                  </a:lnTo>
                  <a:lnTo>
                    <a:pt x="239828" y="926959"/>
                  </a:lnTo>
                  <a:lnTo>
                    <a:pt x="241842" y="935475"/>
                  </a:lnTo>
                  <a:lnTo>
                    <a:pt x="247164" y="943818"/>
                  </a:lnTo>
                  <a:lnTo>
                    <a:pt x="249654" y="953745"/>
                  </a:lnTo>
                  <a:lnTo>
                    <a:pt x="256094" y="962263"/>
                  </a:lnTo>
                  <a:lnTo>
                    <a:pt x="258112" y="970607"/>
                  </a:lnTo>
                  <a:lnTo>
                    <a:pt x="258584" y="976423"/>
                  </a:lnTo>
                  <a:lnTo>
                    <a:pt x="259702" y="978370"/>
                  </a:lnTo>
                  <a:lnTo>
                    <a:pt x="261440" y="979668"/>
                  </a:lnTo>
                  <a:lnTo>
                    <a:pt x="263590" y="980534"/>
                  </a:lnTo>
                  <a:lnTo>
                    <a:pt x="265024" y="982104"/>
                  </a:lnTo>
                  <a:lnTo>
                    <a:pt x="266617" y="986493"/>
                  </a:lnTo>
                  <a:lnTo>
                    <a:pt x="268631" y="997396"/>
                  </a:lnTo>
                  <a:lnTo>
                    <a:pt x="275546" y="1007323"/>
                  </a:lnTo>
                  <a:lnTo>
                    <a:pt x="277561" y="1015841"/>
                  </a:lnTo>
                  <a:lnTo>
                    <a:pt x="282883" y="1024185"/>
                  </a:lnTo>
                  <a:lnTo>
                    <a:pt x="285184" y="1035893"/>
                  </a:lnTo>
                  <a:lnTo>
                    <a:pt x="285373" y="1038853"/>
                  </a:lnTo>
                  <a:lnTo>
                    <a:pt x="286491" y="1040826"/>
                  </a:lnTo>
                  <a:lnTo>
                    <a:pt x="288229" y="1042142"/>
                  </a:lnTo>
                  <a:lnTo>
                    <a:pt x="290379" y="1043019"/>
                  </a:lnTo>
                  <a:lnTo>
                    <a:pt x="291813" y="1044596"/>
                  </a:lnTo>
                  <a:lnTo>
                    <a:pt x="293406" y="1048994"/>
                  </a:lnTo>
                  <a:lnTo>
                    <a:pt x="295420" y="1059902"/>
                  </a:lnTo>
                  <a:lnTo>
                    <a:pt x="302335" y="1069831"/>
                  </a:lnTo>
                  <a:lnTo>
                    <a:pt x="303498" y="1079098"/>
                  </a:lnTo>
                  <a:lnTo>
                    <a:pt x="303600" y="1088058"/>
                  </a:lnTo>
                  <a:lnTo>
                    <a:pt x="304595" y="1088513"/>
                  </a:lnTo>
                  <a:lnTo>
                    <a:pt x="308348" y="1089018"/>
                  </a:lnTo>
                  <a:lnTo>
                    <a:pt x="309745" y="1090144"/>
                  </a:lnTo>
                  <a:lnTo>
                    <a:pt x="312538" y="1098345"/>
                  </a:lnTo>
                  <a:lnTo>
                    <a:pt x="312540" y="1098352"/>
                  </a:lnTo>
                  <a:lnTo>
                    <a:pt x="303718" y="1107173"/>
                  </a:lnTo>
                  <a:lnTo>
                    <a:pt x="295931" y="1107271"/>
                  </a:lnTo>
                  <a:lnTo>
                    <a:pt x="287102" y="1114968"/>
                  </a:lnTo>
                  <a:lnTo>
                    <a:pt x="281410" y="1115843"/>
                  </a:lnTo>
                  <a:lnTo>
                    <a:pt x="273440" y="1116102"/>
                  </a:lnTo>
                  <a:lnTo>
                    <a:pt x="271590" y="1117130"/>
                  </a:lnTo>
                  <a:lnTo>
                    <a:pt x="270358" y="1118808"/>
                  </a:lnTo>
                  <a:lnTo>
                    <a:pt x="267995" y="1123319"/>
                  </a:lnTo>
                  <a:lnTo>
                    <a:pt x="263638" y="1128630"/>
                  </a:lnTo>
                  <a:lnTo>
                    <a:pt x="258394" y="1131653"/>
                  </a:lnTo>
                  <a:lnTo>
                    <a:pt x="252756" y="1133988"/>
                  </a:lnTo>
                  <a:lnTo>
                    <a:pt x="244004" y="1139889"/>
                  </a:lnTo>
                  <a:lnTo>
                    <a:pt x="235127" y="1143071"/>
                  </a:lnTo>
                  <a:lnTo>
                    <a:pt x="193477" y="1181706"/>
                  </a:lnTo>
                  <a:lnTo>
                    <a:pt x="175434" y="1194596"/>
                  </a:lnTo>
                  <a:lnTo>
                    <a:pt x="142924" y="1234779"/>
                  </a:lnTo>
                  <a:lnTo>
                    <a:pt x="135952" y="1244314"/>
                  </a:lnTo>
                  <a:lnTo>
                    <a:pt x="117953" y="1261166"/>
                  </a:lnTo>
                  <a:lnTo>
                    <a:pt x="78665" y="1305351"/>
                  </a:lnTo>
                  <a:lnTo>
                    <a:pt x="53629" y="1348562"/>
                  </a:lnTo>
                  <a:lnTo>
                    <a:pt x="38369" y="1381471"/>
                  </a:lnTo>
                  <a:lnTo>
                    <a:pt x="26728" y="1423043"/>
                  </a:lnTo>
                  <a:lnTo>
                    <a:pt x="18769" y="1452400"/>
                  </a:lnTo>
                  <a:lnTo>
                    <a:pt x="16947" y="1479415"/>
                  </a:lnTo>
                  <a:lnTo>
                    <a:pt x="10182" y="1501800"/>
                  </a:lnTo>
                  <a:lnTo>
                    <a:pt x="8945" y="1544657"/>
                  </a:lnTo>
                  <a:lnTo>
                    <a:pt x="8931" y="1574598"/>
                  </a:lnTo>
                  <a:lnTo>
                    <a:pt x="11576" y="1580554"/>
                  </a:lnTo>
                  <a:lnTo>
                    <a:pt x="15067" y="1586507"/>
                  </a:lnTo>
                  <a:lnTo>
                    <a:pt x="17860" y="15984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442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Coup d'état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sudden, violent, and illegal seizure of power from a government.</a:t>
            </a:r>
            <a:endParaRPr lang="en-US" sz="3200" dirty="0"/>
          </a:p>
        </p:txBody>
      </p:sp>
      <p:sp>
        <p:nvSpPr>
          <p:cNvPr id="4" name="SMARTInkShape-307"/>
          <p:cNvSpPr/>
          <p:nvPr/>
        </p:nvSpPr>
        <p:spPr>
          <a:xfrm>
            <a:off x="1098719" y="2080617"/>
            <a:ext cx="839024" cy="35720"/>
          </a:xfrm>
          <a:custGeom>
            <a:avLst/>
            <a:gdLst/>
            <a:ahLst/>
            <a:cxnLst/>
            <a:rect l="0" t="0" r="0" b="0"/>
            <a:pathLst>
              <a:path w="839024" h="35720">
                <a:moveTo>
                  <a:pt x="8562" y="35719"/>
                </a:moveTo>
                <a:lnTo>
                  <a:pt x="0" y="35719"/>
                </a:lnTo>
                <a:lnTo>
                  <a:pt x="7353" y="28030"/>
                </a:lnTo>
                <a:lnTo>
                  <a:pt x="12944" y="27157"/>
                </a:lnTo>
                <a:lnTo>
                  <a:pt x="30852" y="25870"/>
                </a:lnTo>
                <a:lnTo>
                  <a:pt x="59355" y="19110"/>
                </a:lnTo>
                <a:lnTo>
                  <a:pt x="99640" y="17969"/>
                </a:lnTo>
                <a:lnTo>
                  <a:pt x="142742" y="10806"/>
                </a:lnTo>
                <a:lnTo>
                  <a:pt x="183013" y="9300"/>
                </a:lnTo>
                <a:lnTo>
                  <a:pt x="224041" y="9003"/>
                </a:lnTo>
                <a:lnTo>
                  <a:pt x="262687" y="8952"/>
                </a:lnTo>
                <a:lnTo>
                  <a:pt x="299715" y="8936"/>
                </a:lnTo>
                <a:lnTo>
                  <a:pt x="336813" y="8932"/>
                </a:lnTo>
                <a:lnTo>
                  <a:pt x="377791" y="7938"/>
                </a:lnTo>
                <a:lnTo>
                  <a:pt x="416502" y="2793"/>
                </a:lnTo>
                <a:lnTo>
                  <a:pt x="458950" y="828"/>
                </a:lnTo>
                <a:lnTo>
                  <a:pt x="501954" y="245"/>
                </a:lnTo>
                <a:lnTo>
                  <a:pt x="540272" y="73"/>
                </a:lnTo>
                <a:lnTo>
                  <a:pt x="576761" y="22"/>
                </a:lnTo>
                <a:lnTo>
                  <a:pt x="612708" y="7"/>
                </a:lnTo>
                <a:lnTo>
                  <a:pt x="648495" y="2"/>
                </a:lnTo>
                <a:lnTo>
                  <a:pt x="683241" y="1"/>
                </a:lnTo>
                <a:lnTo>
                  <a:pt x="722152" y="0"/>
                </a:lnTo>
                <a:lnTo>
                  <a:pt x="761345" y="992"/>
                </a:lnTo>
                <a:lnTo>
                  <a:pt x="798918" y="7689"/>
                </a:lnTo>
                <a:lnTo>
                  <a:pt x="839023" y="893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Shape-308"/>
          <p:cNvSpPr/>
          <p:nvPr/>
        </p:nvSpPr>
        <p:spPr>
          <a:xfrm>
            <a:off x="2607480" y="2080617"/>
            <a:ext cx="705435" cy="53579"/>
          </a:xfrm>
          <a:custGeom>
            <a:avLst/>
            <a:gdLst/>
            <a:ahLst/>
            <a:cxnLst/>
            <a:rect l="0" t="0" r="0" b="0"/>
            <a:pathLst>
              <a:path w="705435" h="53579">
                <a:moveTo>
                  <a:pt x="71426" y="53578"/>
                </a:moveTo>
                <a:lnTo>
                  <a:pt x="54645" y="46511"/>
                </a:lnTo>
                <a:lnTo>
                  <a:pt x="38826" y="43902"/>
                </a:lnTo>
                <a:lnTo>
                  <a:pt x="26806" y="37629"/>
                </a:lnTo>
                <a:lnTo>
                  <a:pt x="0" y="35719"/>
                </a:lnTo>
                <a:lnTo>
                  <a:pt x="4732" y="30978"/>
                </a:lnTo>
                <a:lnTo>
                  <a:pt x="9704" y="28651"/>
                </a:lnTo>
                <a:lnTo>
                  <a:pt x="53820" y="26838"/>
                </a:lnTo>
                <a:lnTo>
                  <a:pt x="74147" y="24158"/>
                </a:lnTo>
                <a:lnTo>
                  <a:pt x="116433" y="18689"/>
                </a:lnTo>
                <a:lnTo>
                  <a:pt x="154510" y="15378"/>
                </a:lnTo>
                <a:lnTo>
                  <a:pt x="188317" y="10840"/>
                </a:lnTo>
                <a:lnTo>
                  <a:pt x="223469" y="9496"/>
                </a:lnTo>
                <a:lnTo>
                  <a:pt x="259020" y="9098"/>
                </a:lnTo>
                <a:lnTo>
                  <a:pt x="294689" y="6334"/>
                </a:lnTo>
                <a:lnTo>
                  <a:pt x="330394" y="1877"/>
                </a:lnTo>
                <a:lnTo>
                  <a:pt x="366108" y="556"/>
                </a:lnTo>
                <a:lnTo>
                  <a:pt x="401825" y="165"/>
                </a:lnTo>
                <a:lnTo>
                  <a:pt x="444709" y="33"/>
                </a:lnTo>
                <a:lnTo>
                  <a:pt x="487980" y="7"/>
                </a:lnTo>
                <a:lnTo>
                  <a:pt x="526220" y="1"/>
                </a:lnTo>
                <a:lnTo>
                  <a:pt x="562436" y="0"/>
                </a:lnTo>
                <a:lnTo>
                  <a:pt x="598253" y="0"/>
                </a:lnTo>
                <a:lnTo>
                  <a:pt x="638183" y="0"/>
                </a:lnTo>
                <a:lnTo>
                  <a:pt x="705434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Shape-309"/>
          <p:cNvSpPr/>
          <p:nvPr/>
        </p:nvSpPr>
        <p:spPr>
          <a:xfrm>
            <a:off x="4759556" y="2098477"/>
            <a:ext cx="1866273" cy="53578"/>
          </a:xfrm>
          <a:custGeom>
            <a:avLst/>
            <a:gdLst/>
            <a:ahLst/>
            <a:cxnLst/>
            <a:rect l="0" t="0" r="0" b="0"/>
            <a:pathLst>
              <a:path w="1866273" h="53578">
                <a:moveTo>
                  <a:pt x="8897" y="26789"/>
                </a:moveTo>
                <a:lnTo>
                  <a:pt x="4157" y="26789"/>
                </a:lnTo>
                <a:lnTo>
                  <a:pt x="2760" y="25796"/>
                </a:lnTo>
                <a:lnTo>
                  <a:pt x="1829" y="24143"/>
                </a:lnTo>
                <a:lnTo>
                  <a:pt x="0" y="17968"/>
                </a:lnTo>
                <a:lnTo>
                  <a:pt x="42934" y="17859"/>
                </a:lnTo>
                <a:lnTo>
                  <a:pt x="87389" y="17859"/>
                </a:lnTo>
                <a:lnTo>
                  <a:pt x="129227" y="17859"/>
                </a:lnTo>
                <a:lnTo>
                  <a:pt x="152037" y="16867"/>
                </a:lnTo>
                <a:lnTo>
                  <a:pt x="194580" y="9297"/>
                </a:lnTo>
                <a:lnTo>
                  <a:pt x="235182" y="17053"/>
                </a:lnTo>
                <a:lnTo>
                  <a:pt x="279438" y="17812"/>
                </a:lnTo>
                <a:lnTo>
                  <a:pt x="320885" y="17855"/>
                </a:lnTo>
                <a:lnTo>
                  <a:pt x="363076" y="17859"/>
                </a:lnTo>
                <a:lnTo>
                  <a:pt x="403565" y="17859"/>
                </a:lnTo>
                <a:lnTo>
                  <a:pt x="443107" y="17859"/>
                </a:lnTo>
                <a:lnTo>
                  <a:pt x="483902" y="17859"/>
                </a:lnTo>
                <a:lnTo>
                  <a:pt x="523472" y="17859"/>
                </a:lnTo>
                <a:lnTo>
                  <a:pt x="563273" y="24927"/>
                </a:lnTo>
                <a:lnTo>
                  <a:pt x="601146" y="26543"/>
                </a:lnTo>
                <a:lnTo>
                  <a:pt x="643285" y="26756"/>
                </a:lnTo>
                <a:lnTo>
                  <a:pt x="680536" y="33852"/>
                </a:lnTo>
                <a:lnTo>
                  <a:pt x="723524" y="35473"/>
                </a:lnTo>
                <a:lnTo>
                  <a:pt x="767954" y="40426"/>
                </a:lnTo>
                <a:lnTo>
                  <a:pt x="812574" y="44092"/>
                </a:lnTo>
                <a:lnTo>
                  <a:pt x="857218" y="44575"/>
                </a:lnTo>
                <a:lnTo>
                  <a:pt x="901866" y="44638"/>
                </a:lnTo>
                <a:lnTo>
                  <a:pt x="946514" y="44647"/>
                </a:lnTo>
                <a:lnTo>
                  <a:pt x="986973" y="49388"/>
                </a:lnTo>
                <a:lnTo>
                  <a:pt x="1026054" y="52750"/>
                </a:lnTo>
                <a:lnTo>
                  <a:pt x="1065083" y="53414"/>
                </a:lnTo>
                <a:lnTo>
                  <a:pt x="1105975" y="53546"/>
                </a:lnTo>
                <a:lnTo>
                  <a:pt x="1148852" y="53571"/>
                </a:lnTo>
                <a:lnTo>
                  <a:pt x="1187015" y="53577"/>
                </a:lnTo>
                <a:lnTo>
                  <a:pt x="1227956" y="53577"/>
                </a:lnTo>
                <a:lnTo>
                  <a:pt x="1268124" y="47441"/>
                </a:lnTo>
                <a:lnTo>
                  <a:pt x="1310601" y="45200"/>
                </a:lnTo>
                <a:lnTo>
                  <a:pt x="1352690" y="40016"/>
                </a:lnTo>
                <a:lnTo>
                  <a:pt x="1393084" y="35575"/>
                </a:lnTo>
                <a:lnTo>
                  <a:pt x="1426649" y="29833"/>
                </a:lnTo>
                <a:lnTo>
                  <a:pt x="1470900" y="27390"/>
                </a:lnTo>
                <a:lnTo>
                  <a:pt x="1508597" y="22167"/>
                </a:lnTo>
                <a:lnTo>
                  <a:pt x="1550844" y="18710"/>
                </a:lnTo>
                <a:lnTo>
                  <a:pt x="1591527" y="18027"/>
                </a:lnTo>
                <a:lnTo>
                  <a:pt x="1632746" y="13152"/>
                </a:lnTo>
                <a:lnTo>
                  <a:pt x="1669552" y="9763"/>
                </a:lnTo>
                <a:lnTo>
                  <a:pt x="1705485" y="9094"/>
                </a:lnTo>
                <a:lnTo>
                  <a:pt x="1749397" y="8944"/>
                </a:lnTo>
                <a:lnTo>
                  <a:pt x="1779848" y="7939"/>
                </a:lnTo>
                <a:lnTo>
                  <a:pt x="1822832" y="367"/>
                </a:lnTo>
                <a:lnTo>
                  <a:pt x="1866272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Shape-310"/>
          <p:cNvSpPr/>
          <p:nvPr/>
        </p:nvSpPr>
        <p:spPr>
          <a:xfrm>
            <a:off x="669727" y="2589609"/>
            <a:ext cx="1035844" cy="35720"/>
          </a:xfrm>
          <a:custGeom>
            <a:avLst/>
            <a:gdLst/>
            <a:ahLst/>
            <a:cxnLst/>
            <a:rect l="0" t="0" r="0" b="0"/>
            <a:pathLst>
              <a:path w="1035844" h="35720">
                <a:moveTo>
                  <a:pt x="0" y="35719"/>
                </a:moveTo>
                <a:lnTo>
                  <a:pt x="41981" y="35719"/>
                </a:lnTo>
                <a:lnTo>
                  <a:pt x="81192" y="35719"/>
                </a:lnTo>
                <a:lnTo>
                  <a:pt x="118987" y="35719"/>
                </a:lnTo>
                <a:lnTo>
                  <a:pt x="161116" y="35719"/>
                </a:lnTo>
                <a:lnTo>
                  <a:pt x="202665" y="35719"/>
                </a:lnTo>
                <a:lnTo>
                  <a:pt x="243210" y="35719"/>
                </a:lnTo>
                <a:lnTo>
                  <a:pt x="277445" y="33073"/>
                </a:lnTo>
                <a:lnTo>
                  <a:pt x="312724" y="28651"/>
                </a:lnTo>
                <a:lnTo>
                  <a:pt x="350958" y="27341"/>
                </a:lnTo>
                <a:lnTo>
                  <a:pt x="393706" y="24307"/>
                </a:lnTo>
                <a:lnTo>
                  <a:pt x="435145" y="19770"/>
                </a:lnTo>
                <a:lnTo>
                  <a:pt x="477851" y="18426"/>
                </a:lnTo>
                <a:lnTo>
                  <a:pt x="510034" y="18111"/>
                </a:lnTo>
                <a:lnTo>
                  <a:pt x="540874" y="17971"/>
                </a:lnTo>
                <a:lnTo>
                  <a:pt x="571118" y="17909"/>
                </a:lnTo>
                <a:lnTo>
                  <a:pt x="601095" y="16890"/>
                </a:lnTo>
                <a:lnTo>
                  <a:pt x="630955" y="13129"/>
                </a:lnTo>
                <a:lnTo>
                  <a:pt x="660763" y="10796"/>
                </a:lnTo>
                <a:lnTo>
                  <a:pt x="690547" y="9759"/>
                </a:lnTo>
                <a:lnTo>
                  <a:pt x="734214" y="9176"/>
                </a:lnTo>
                <a:lnTo>
                  <a:pt x="772729" y="9003"/>
                </a:lnTo>
                <a:lnTo>
                  <a:pt x="809276" y="8952"/>
                </a:lnTo>
                <a:lnTo>
                  <a:pt x="845240" y="8936"/>
                </a:lnTo>
                <a:lnTo>
                  <a:pt x="880039" y="8932"/>
                </a:lnTo>
                <a:lnTo>
                  <a:pt x="918968" y="6284"/>
                </a:lnTo>
                <a:lnTo>
                  <a:pt x="958165" y="828"/>
                </a:lnTo>
                <a:lnTo>
                  <a:pt x="1001169" y="73"/>
                </a:lnTo>
                <a:lnTo>
                  <a:pt x="1035843" y="0"/>
                </a:lnTo>
                <a:lnTo>
                  <a:pt x="1028155" y="0"/>
                </a:lnTo>
                <a:lnTo>
                  <a:pt x="1027741" y="993"/>
                </a:lnTo>
                <a:lnTo>
                  <a:pt x="1026914" y="893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SMARTInkShape-Group95"/>
          <p:cNvGrpSpPr/>
          <p:nvPr/>
        </p:nvGrpSpPr>
        <p:grpSpPr>
          <a:xfrm>
            <a:off x="1125548" y="3634495"/>
            <a:ext cx="633601" cy="1741178"/>
            <a:chOff x="1125548" y="3634495"/>
            <a:chExt cx="633601" cy="1741178"/>
          </a:xfrm>
        </p:grpSpPr>
        <p:sp>
          <p:nvSpPr>
            <p:cNvPr id="8" name="SMARTInkShape-311"/>
            <p:cNvSpPr/>
            <p:nvPr/>
          </p:nvSpPr>
          <p:spPr>
            <a:xfrm>
              <a:off x="1125548" y="3634495"/>
              <a:ext cx="597456" cy="437379"/>
            </a:xfrm>
            <a:custGeom>
              <a:avLst/>
              <a:gdLst/>
              <a:ahLst/>
              <a:cxnLst/>
              <a:rect l="0" t="0" r="0" b="0"/>
              <a:pathLst>
                <a:path w="597456" h="437379">
                  <a:moveTo>
                    <a:pt x="499655" y="133833"/>
                  </a:moveTo>
                  <a:lnTo>
                    <a:pt x="499655" y="129093"/>
                  </a:lnTo>
                  <a:lnTo>
                    <a:pt x="500647" y="127696"/>
                  </a:lnTo>
                  <a:lnTo>
                    <a:pt x="502301" y="126765"/>
                  </a:lnTo>
                  <a:lnTo>
                    <a:pt x="504396" y="126144"/>
                  </a:lnTo>
                  <a:lnTo>
                    <a:pt x="505792" y="124739"/>
                  </a:lnTo>
                  <a:lnTo>
                    <a:pt x="508476" y="116374"/>
                  </a:lnTo>
                  <a:lnTo>
                    <a:pt x="508584" y="93854"/>
                  </a:lnTo>
                  <a:lnTo>
                    <a:pt x="505939" y="88614"/>
                  </a:lnTo>
                  <a:lnTo>
                    <a:pt x="487335" y="67971"/>
                  </a:lnTo>
                  <a:lnTo>
                    <a:pt x="481612" y="64874"/>
                  </a:lnTo>
                  <a:lnTo>
                    <a:pt x="475761" y="62505"/>
                  </a:lnTo>
                  <a:lnTo>
                    <a:pt x="442915" y="39501"/>
                  </a:lnTo>
                  <a:lnTo>
                    <a:pt x="432021" y="35768"/>
                  </a:lnTo>
                  <a:lnTo>
                    <a:pt x="421517" y="29812"/>
                  </a:lnTo>
                  <a:lnTo>
                    <a:pt x="407271" y="26613"/>
                  </a:lnTo>
                  <a:lnTo>
                    <a:pt x="395332" y="20815"/>
                  </a:lnTo>
                  <a:lnTo>
                    <a:pt x="350705" y="10179"/>
                  </a:lnTo>
                  <a:lnTo>
                    <a:pt x="321045" y="6351"/>
                  </a:lnTo>
                  <a:lnTo>
                    <a:pt x="303197" y="1803"/>
                  </a:lnTo>
                  <a:lnTo>
                    <a:pt x="261530" y="0"/>
                  </a:lnTo>
                  <a:lnTo>
                    <a:pt x="221071" y="7586"/>
                  </a:lnTo>
                  <a:lnTo>
                    <a:pt x="181531" y="8709"/>
                  </a:lnTo>
                  <a:lnTo>
                    <a:pt x="157423" y="15925"/>
                  </a:lnTo>
                  <a:lnTo>
                    <a:pt x="117417" y="30940"/>
                  </a:lnTo>
                  <a:lnTo>
                    <a:pt x="87568" y="47626"/>
                  </a:lnTo>
                  <a:lnTo>
                    <a:pt x="48074" y="86375"/>
                  </a:lnTo>
                  <a:lnTo>
                    <a:pt x="37549" y="101030"/>
                  </a:lnTo>
                  <a:lnTo>
                    <a:pt x="24289" y="113089"/>
                  </a:lnTo>
                  <a:lnTo>
                    <a:pt x="10784" y="144804"/>
                  </a:lnTo>
                  <a:lnTo>
                    <a:pt x="6547" y="161227"/>
                  </a:lnTo>
                  <a:lnTo>
                    <a:pt x="1653" y="178661"/>
                  </a:lnTo>
                  <a:lnTo>
                    <a:pt x="0" y="202330"/>
                  </a:lnTo>
                  <a:lnTo>
                    <a:pt x="10632" y="242853"/>
                  </a:lnTo>
                  <a:lnTo>
                    <a:pt x="24675" y="271000"/>
                  </a:lnTo>
                  <a:lnTo>
                    <a:pt x="66015" y="315245"/>
                  </a:lnTo>
                  <a:lnTo>
                    <a:pt x="109450" y="346100"/>
                  </a:lnTo>
                  <a:lnTo>
                    <a:pt x="131692" y="359115"/>
                  </a:lnTo>
                  <a:lnTo>
                    <a:pt x="156986" y="376550"/>
                  </a:lnTo>
                  <a:lnTo>
                    <a:pt x="196782" y="392615"/>
                  </a:lnTo>
                  <a:lnTo>
                    <a:pt x="240791" y="407653"/>
                  </a:lnTo>
                  <a:lnTo>
                    <a:pt x="276432" y="416933"/>
                  </a:lnTo>
                  <a:lnTo>
                    <a:pt x="300562" y="421444"/>
                  </a:lnTo>
                  <a:lnTo>
                    <a:pt x="339749" y="433719"/>
                  </a:lnTo>
                  <a:lnTo>
                    <a:pt x="383678" y="436952"/>
                  </a:lnTo>
                  <a:lnTo>
                    <a:pt x="425586" y="437378"/>
                  </a:lnTo>
                  <a:lnTo>
                    <a:pt x="447943" y="434778"/>
                  </a:lnTo>
                  <a:lnTo>
                    <a:pt x="484834" y="423201"/>
                  </a:lnTo>
                  <a:lnTo>
                    <a:pt x="522104" y="415319"/>
                  </a:lnTo>
                  <a:lnTo>
                    <a:pt x="532122" y="407435"/>
                  </a:lnTo>
                  <a:lnTo>
                    <a:pt x="540874" y="398309"/>
                  </a:lnTo>
                  <a:lnTo>
                    <a:pt x="577524" y="372438"/>
                  </a:lnTo>
                  <a:lnTo>
                    <a:pt x="583873" y="361918"/>
                  </a:lnTo>
                  <a:lnTo>
                    <a:pt x="595723" y="321292"/>
                  </a:lnTo>
                  <a:lnTo>
                    <a:pt x="597455" y="297531"/>
                  </a:lnTo>
                  <a:lnTo>
                    <a:pt x="588762" y="255871"/>
                  </a:lnTo>
                  <a:lnTo>
                    <a:pt x="584568" y="243966"/>
                  </a:lnTo>
                  <a:lnTo>
                    <a:pt x="576751" y="234705"/>
                  </a:lnTo>
                  <a:lnTo>
                    <a:pt x="567654" y="226290"/>
                  </a:lnTo>
                  <a:lnTo>
                    <a:pt x="537383" y="187248"/>
                  </a:lnTo>
                  <a:lnTo>
                    <a:pt x="505643" y="148868"/>
                  </a:lnTo>
                  <a:lnTo>
                    <a:pt x="475843" y="119945"/>
                  </a:lnTo>
                  <a:lnTo>
                    <a:pt x="463936" y="1159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312"/>
            <p:cNvSpPr/>
            <p:nvPr/>
          </p:nvSpPr>
          <p:spPr>
            <a:xfrm>
              <a:off x="1294805" y="4098727"/>
              <a:ext cx="241102" cy="1223368"/>
            </a:xfrm>
            <a:custGeom>
              <a:avLst/>
              <a:gdLst/>
              <a:ahLst/>
              <a:cxnLst/>
              <a:rect l="0" t="0" r="0" b="0"/>
              <a:pathLst>
                <a:path w="241102" h="1223368">
                  <a:moveTo>
                    <a:pt x="169664" y="0"/>
                  </a:moveTo>
                  <a:lnTo>
                    <a:pt x="169664" y="43374"/>
                  </a:lnTo>
                  <a:lnTo>
                    <a:pt x="169664" y="87936"/>
                  </a:lnTo>
                  <a:lnTo>
                    <a:pt x="169664" y="132559"/>
                  </a:lnTo>
                  <a:lnTo>
                    <a:pt x="169664" y="138275"/>
                  </a:lnTo>
                  <a:lnTo>
                    <a:pt x="172310" y="143476"/>
                  </a:lnTo>
                  <a:lnTo>
                    <a:pt x="175801" y="149095"/>
                  </a:lnTo>
                  <a:lnTo>
                    <a:pt x="178226" y="159005"/>
                  </a:lnTo>
                  <a:lnTo>
                    <a:pt x="178593" y="202658"/>
                  </a:lnTo>
                  <a:lnTo>
                    <a:pt x="178593" y="218539"/>
                  </a:lnTo>
                  <a:lnTo>
                    <a:pt x="181239" y="223798"/>
                  </a:lnTo>
                  <a:lnTo>
                    <a:pt x="184730" y="229442"/>
                  </a:lnTo>
                  <a:lnTo>
                    <a:pt x="187155" y="239369"/>
                  </a:lnTo>
                  <a:lnTo>
                    <a:pt x="187514" y="262047"/>
                  </a:lnTo>
                  <a:lnTo>
                    <a:pt x="190165" y="267939"/>
                  </a:lnTo>
                  <a:lnTo>
                    <a:pt x="193658" y="273865"/>
                  </a:lnTo>
                  <a:lnTo>
                    <a:pt x="195901" y="285754"/>
                  </a:lnTo>
                  <a:lnTo>
                    <a:pt x="196452" y="327443"/>
                  </a:lnTo>
                  <a:lnTo>
                    <a:pt x="196453" y="333384"/>
                  </a:lnTo>
                  <a:lnTo>
                    <a:pt x="199098" y="339332"/>
                  </a:lnTo>
                  <a:lnTo>
                    <a:pt x="202590" y="345283"/>
                  </a:lnTo>
                  <a:lnTo>
                    <a:pt x="204831" y="357188"/>
                  </a:lnTo>
                  <a:lnTo>
                    <a:pt x="205381" y="401836"/>
                  </a:lnTo>
                  <a:lnTo>
                    <a:pt x="205382" y="404812"/>
                  </a:lnTo>
                  <a:lnTo>
                    <a:pt x="208028" y="410765"/>
                  </a:lnTo>
                  <a:lnTo>
                    <a:pt x="211519" y="416718"/>
                  </a:lnTo>
                  <a:lnTo>
                    <a:pt x="213760" y="428625"/>
                  </a:lnTo>
                  <a:lnTo>
                    <a:pt x="214308" y="473109"/>
                  </a:lnTo>
                  <a:lnTo>
                    <a:pt x="214312" y="516708"/>
                  </a:lnTo>
                  <a:lnTo>
                    <a:pt x="216958" y="524989"/>
                  </a:lnTo>
                  <a:lnTo>
                    <a:pt x="220449" y="531977"/>
                  </a:lnTo>
                  <a:lnTo>
                    <a:pt x="222874" y="547579"/>
                  </a:lnTo>
                  <a:lnTo>
                    <a:pt x="223232" y="582162"/>
                  </a:lnTo>
                  <a:lnTo>
                    <a:pt x="225883" y="588806"/>
                  </a:lnTo>
                  <a:lnTo>
                    <a:pt x="229377" y="595066"/>
                  </a:lnTo>
                  <a:lnTo>
                    <a:pt x="231620" y="607170"/>
                  </a:lnTo>
                  <a:lnTo>
                    <a:pt x="232167" y="651703"/>
                  </a:lnTo>
                  <a:lnTo>
                    <a:pt x="232171" y="663741"/>
                  </a:lnTo>
                  <a:lnTo>
                    <a:pt x="234817" y="669711"/>
                  </a:lnTo>
                  <a:lnTo>
                    <a:pt x="238308" y="675673"/>
                  </a:lnTo>
                  <a:lnTo>
                    <a:pt x="240274" y="685599"/>
                  </a:lnTo>
                  <a:lnTo>
                    <a:pt x="241099" y="729481"/>
                  </a:lnTo>
                  <a:lnTo>
                    <a:pt x="241101" y="774010"/>
                  </a:lnTo>
                  <a:lnTo>
                    <a:pt x="241101" y="794632"/>
                  </a:lnTo>
                  <a:lnTo>
                    <a:pt x="232539" y="803301"/>
                  </a:lnTo>
                  <a:lnTo>
                    <a:pt x="232181" y="816964"/>
                  </a:lnTo>
                  <a:lnTo>
                    <a:pt x="229530" y="822147"/>
                  </a:lnTo>
                  <a:lnTo>
                    <a:pt x="226037" y="827758"/>
                  </a:lnTo>
                  <a:lnTo>
                    <a:pt x="223610" y="837662"/>
                  </a:lnTo>
                  <a:lnTo>
                    <a:pt x="223351" y="843619"/>
                  </a:lnTo>
                  <a:lnTo>
                    <a:pt x="220644" y="848876"/>
                  </a:lnTo>
                  <a:lnTo>
                    <a:pt x="217127" y="854520"/>
                  </a:lnTo>
                  <a:lnTo>
                    <a:pt x="214868" y="866228"/>
                  </a:lnTo>
                  <a:lnTo>
                    <a:pt x="214422" y="878096"/>
                  </a:lnTo>
                  <a:lnTo>
                    <a:pt x="211715" y="884043"/>
                  </a:lnTo>
                  <a:lnTo>
                    <a:pt x="209604" y="887018"/>
                  </a:lnTo>
                  <a:lnTo>
                    <a:pt x="206633" y="900686"/>
                  </a:lnTo>
                  <a:lnTo>
                    <a:pt x="204637" y="915954"/>
                  </a:lnTo>
                  <a:lnTo>
                    <a:pt x="199319" y="926458"/>
                  </a:lnTo>
                  <a:lnTo>
                    <a:pt x="196310" y="940704"/>
                  </a:lnTo>
                  <a:lnTo>
                    <a:pt x="189553" y="954910"/>
                  </a:lnTo>
                  <a:lnTo>
                    <a:pt x="183184" y="972011"/>
                  </a:lnTo>
                  <a:lnTo>
                    <a:pt x="173363" y="988361"/>
                  </a:lnTo>
                  <a:lnTo>
                    <a:pt x="167749" y="1007024"/>
                  </a:lnTo>
                  <a:lnTo>
                    <a:pt x="136899" y="1051449"/>
                  </a:lnTo>
                  <a:lnTo>
                    <a:pt x="101203" y="1095299"/>
                  </a:lnTo>
                  <a:lnTo>
                    <a:pt x="89297" y="1109912"/>
                  </a:lnTo>
                  <a:lnTo>
                    <a:pt x="71437" y="1133517"/>
                  </a:lnTo>
                  <a:lnTo>
                    <a:pt x="29765" y="1175740"/>
                  </a:lnTo>
                  <a:lnTo>
                    <a:pt x="3968" y="1202531"/>
                  </a:lnTo>
                  <a:lnTo>
                    <a:pt x="1176" y="1211461"/>
                  </a:lnTo>
                  <a:lnTo>
                    <a:pt x="0" y="12233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313"/>
            <p:cNvSpPr/>
            <p:nvPr/>
          </p:nvSpPr>
          <p:spPr>
            <a:xfrm>
              <a:off x="1509117" y="4929188"/>
              <a:ext cx="250032" cy="446485"/>
            </a:xfrm>
            <a:custGeom>
              <a:avLst/>
              <a:gdLst/>
              <a:ahLst/>
              <a:cxnLst/>
              <a:rect l="0" t="0" r="0" b="0"/>
              <a:pathLst>
                <a:path w="250032" h="446485">
                  <a:moveTo>
                    <a:pt x="0" y="0"/>
                  </a:moveTo>
                  <a:lnTo>
                    <a:pt x="0" y="4740"/>
                  </a:lnTo>
                  <a:lnTo>
                    <a:pt x="2646" y="9713"/>
                  </a:lnTo>
                  <a:lnTo>
                    <a:pt x="14822" y="24670"/>
                  </a:lnTo>
                  <a:lnTo>
                    <a:pt x="16509" y="30146"/>
                  </a:lnTo>
                  <a:lnTo>
                    <a:pt x="17952" y="32004"/>
                  </a:lnTo>
                  <a:lnTo>
                    <a:pt x="22200" y="34068"/>
                  </a:lnTo>
                  <a:lnTo>
                    <a:pt x="23730" y="35610"/>
                  </a:lnTo>
                  <a:lnTo>
                    <a:pt x="51934" y="78347"/>
                  </a:lnTo>
                  <a:lnTo>
                    <a:pt x="71606" y="106757"/>
                  </a:lnTo>
                  <a:lnTo>
                    <a:pt x="83377" y="118983"/>
                  </a:lnTo>
                  <a:lnTo>
                    <a:pt x="86666" y="127626"/>
                  </a:lnTo>
                  <a:lnTo>
                    <a:pt x="89120" y="137090"/>
                  </a:lnTo>
                  <a:lnTo>
                    <a:pt x="116135" y="180638"/>
                  </a:lnTo>
                  <a:lnTo>
                    <a:pt x="138908" y="220161"/>
                  </a:lnTo>
                  <a:lnTo>
                    <a:pt x="152357" y="259129"/>
                  </a:lnTo>
                  <a:lnTo>
                    <a:pt x="175639" y="298489"/>
                  </a:lnTo>
                  <a:lnTo>
                    <a:pt x="193809" y="332309"/>
                  </a:lnTo>
                  <a:lnTo>
                    <a:pt x="196270" y="342161"/>
                  </a:lnTo>
                  <a:lnTo>
                    <a:pt x="221511" y="386549"/>
                  </a:lnTo>
                  <a:lnTo>
                    <a:pt x="230082" y="401782"/>
                  </a:lnTo>
                  <a:lnTo>
                    <a:pt x="230779" y="404776"/>
                  </a:lnTo>
                  <a:lnTo>
                    <a:pt x="239056" y="419690"/>
                  </a:lnTo>
                  <a:lnTo>
                    <a:pt x="241825" y="434577"/>
                  </a:lnTo>
                  <a:lnTo>
                    <a:pt x="250031" y="4464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SMARTInkShape-Group96"/>
          <p:cNvGrpSpPr/>
          <p:nvPr/>
        </p:nvGrpSpPr>
        <p:grpSpPr>
          <a:xfrm>
            <a:off x="1348419" y="3241477"/>
            <a:ext cx="2098295" cy="1276946"/>
            <a:chOff x="1348419" y="3241477"/>
            <a:chExt cx="2098295" cy="1276946"/>
          </a:xfrm>
        </p:grpSpPr>
        <p:sp>
          <p:nvSpPr>
            <p:cNvPr id="12" name="SMARTInkShape-314"/>
            <p:cNvSpPr/>
            <p:nvPr/>
          </p:nvSpPr>
          <p:spPr>
            <a:xfrm>
              <a:off x="2491383" y="3857625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0" y="0"/>
                  </a:moveTo>
                  <a:lnTo>
                    <a:pt x="893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315"/>
            <p:cNvSpPr/>
            <p:nvPr/>
          </p:nvSpPr>
          <p:spPr>
            <a:xfrm>
              <a:off x="1455539" y="4384477"/>
              <a:ext cx="205384" cy="133946"/>
            </a:xfrm>
            <a:custGeom>
              <a:avLst/>
              <a:gdLst/>
              <a:ahLst/>
              <a:cxnLst/>
              <a:rect l="0" t="0" r="0" b="0"/>
              <a:pathLst>
                <a:path w="205384" h="133946">
                  <a:moveTo>
                    <a:pt x="17859" y="133945"/>
                  </a:moveTo>
                  <a:lnTo>
                    <a:pt x="10" y="133945"/>
                  </a:lnTo>
                  <a:lnTo>
                    <a:pt x="0" y="116463"/>
                  </a:lnTo>
                  <a:lnTo>
                    <a:pt x="13302" y="102793"/>
                  </a:lnTo>
                  <a:lnTo>
                    <a:pt x="18480" y="100256"/>
                  </a:lnTo>
                  <a:lnTo>
                    <a:pt x="21250" y="99580"/>
                  </a:lnTo>
                  <a:lnTo>
                    <a:pt x="23096" y="98136"/>
                  </a:lnTo>
                  <a:lnTo>
                    <a:pt x="25148" y="93886"/>
                  </a:lnTo>
                  <a:lnTo>
                    <a:pt x="26687" y="92356"/>
                  </a:lnTo>
                  <a:lnTo>
                    <a:pt x="44817" y="82408"/>
                  </a:lnTo>
                  <a:lnTo>
                    <a:pt x="47737" y="81728"/>
                  </a:lnTo>
                  <a:lnTo>
                    <a:pt x="62523" y="73478"/>
                  </a:lnTo>
                  <a:lnTo>
                    <a:pt x="65494" y="72798"/>
                  </a:lnTo>
                  <a:lnTo>
                    <a:pt x="80368" y="64548"/>
                  </a:lnTo>
                  <a:lnTo>
                    <a:pt x="83345" y="63868"/>
                  </a:lnTo>
                  <a:lnTo>
                    <a:pt x="98227" y="55619"/>
                  </a:lnTo>
                  <a:lnTo>
                    <a:pt x="101203" y="54938"/>
                  </a:lnTo>
                  <a:lnTo>
                    <a:pt x="116086" y="46689"/>
                  </a:lnTo>
                  <a:lnTo>
                    <a:pt x="119063" y="46009"/>
                  </a:lnTo>
                  <a:lnTo>
                    <a:pt x="133945" y="37759"/>
                  </a:lnTo>
                  <a:lnTo>
                    <a:pt x="136922" y="37079"/>
                  </a:lnTo>
                  <a:lnTo>
                    <a:pt x="150041" y="28149"/>
                  </a:lnTo>
                  <a:lnTo>
                    <a:pt x="158585" y="20921"/>
                  </a:lnTo>
                  <a:lnTo>
                    <a:pt x="166933" y="17774"/>
                  </a:lnTo>
                  <a:lnTo>
                    <a:pt x="176862" y="10290"/>
                  </a:lnTo>
                  <a:lnTo>
                    <a:pt x="186130" y="9049"/>
                  </a:lnTo>
                  <a:lnTo>
                    <a:pt x="196049" y="370"/>
                  </a:lnTo>
                  <a:lnTo>
                    <a:pt x="20538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316"/>
            <p:cNvSpPr/>
            <p:nvPr/>
          </p:nvSpPr>
          <p:spPr>
            <a:xfrm>
              <a:off x="1598414" y="4330898"/>
              <a:ext cx="26790" cy="133947"/>
            </a:xfrm>
            <a:custGeom>
              <a:avLst/>
              <a:gdLst/>
              <a:ahLst/>
              <a:cxnLst/>
              <a:rect l="0" t="0" r="0" b="0"/>
              <a:pathLst>
                <a:path w="26790" h="133947">
                  <a:moveTo>
                    <a:pt x="26789" y="0"/>
                  </a:moveTo>
                  <a:lnTo>
                    <a:pt x="26789" y="42523"/>
                  </a:lnTo>
                  <a:lnTo>
                    <a:pt x="26789" y="48004"/>
                  </a:lnTo>
                  <a:lnTo>
                    <a:pt x="24143" y="53747"/>
                  </a:lnTo>
                  <a:lnTo>
                    <a:pt x="20652" y="59606"/>
                  </a:lnTo>
                  <a:lnTo>
                    <a:pt x="17695" y="68483"/>
                  </a:lnTo>
                  <a:lnTo>
                    <a:pt x="11968" y="77398"/>
                  </a:lnTo>
                  <a:lnTo>
                    <a:pt x="8838" y="86323"/>
                  </a:lnTo>
                  <a:lnTo>
                    <a:pt x="1360" y="96464"/>
                  </a:lnTo>
                  <a:lnTo>
                    <a:pt x="403" y="102445"/>
                  </a:lnTo>
                  <a:lnTo>
                    <a:pt x="0" y="1339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317"/>
            <p:cNvSpPr/>
            <p:nvPr/>
          </p:nvSpPr>
          <p:spPr>
            <a:xfrm>
              <a:off x="1598414" y="4313049"/>
              <a:ext cx="348259" cy="17850"/>
            </a:xfrm>
            <a:custGeom>
              <a:avLst/>
              <a:gdLst/>
              <a:ahLst/>
              <a:cxnLst/>
              <a:rect l="0" t="0" r="0" b="0"/>
              <a:pathLst>
                <a:path w="348259" h="17850">
                  <a:moveTo>
                    <a:pt x="0" y="8920"/>
                  </a:moveTo>
                  <a:lnTo>
                    <a:pt x="4741" y="13660"/>
                  </a:lnTo>
                  <a:lnTo>
                    <a:pt x="9714" y="15988"/>
                  </a:lnTo>
                  <a:lnTo>
                    <a:pt x="36321" y="17845"/>
                  </a:lnTo>
                  <a:lnTo>
                    <a:pt x="79602" y="17849"/>
                  </a:lnTo>
                  <a:lnTo>
                    <a:pt x="120306" y="17849"/>
                  </a:lnTo>
                  <a:lnTo>
                    <a:pt x="125568" y="15204"/>
                  </a:lnTo>
                  <a:lnTo>
                    <a:pt x="131215" y="11713"/>
                  </a:lnTo>
                  <a:lnTo>
                    <a:pt x="142924" y="9472"/>
                  </a:lnTo>
                  <a:lnTo>
                    <a:pt x="187524" y="8921"/>
                  </a:lnTo>
                  <a:lnTo>
                    <a:pt x="199430" y="8920"/>
                  </a:lnTo>
                  <a:lnTo>
                    <a:pt x="205383" y="6274"/>
                  </a:lnTo>
                  <a:lnTo>
                    <a:pt x="211336" y="2783"/>
                  </a:lnTo>
                  <a:lnTo>
                    <a:pt x="223242" y="542"/>
                  </a:lnTo>
                  <a:lnTo>
                    <a:pt x="253008" y="0"/>
                  </a:lnTo>
                  <a:lnTo>
                    <a:pt x="258961" y="2640"/>
                  </a:lnTo>
                  <a:lnTo>
                    <a:pt x="264914" y="6129"/>
                  </a:lnTo>
                  <a:lnTo>
                    <a:pt x="276820" y="8368"/>
                  </a:lnTo>
                  <a:lnTo>
                    <a:pt x="320073" y="8919"/>
                  </a:lnTo>
                  <a:lnTo>
                    <a:pt x="348149" y="8920"/>
                  </a:lnTo>
                  <a:lnTo>
                    <a:pt x="348258" y="178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318"/>
            <p:cNvSpPr/>
            <p:nvPr/>
          </p:nvSpPr>
          <p:spPr>
            <a:xfrm>
              <a:off x="1348419" y="3875484"/>
              <a:ext cx="107121" cy="53201"/>
            </a:xfrm>
            <a:custGeom>
              <a:avLst/>
              <a:gdLst/>
              <a:ahLst/>
              <a:cxnLst/>
              <a:rect l="0" t="0" r="0" b="0"/>
              <a:pathLst>
                <a:path w="107121" h="53201">
                  <a:moveTo>
                    <a:pt x="44612" y="8930"/>
                  </a:moveTo>
                  <a:lnTo>
                    <a:pt x="53174" y="8930"/>
                  </a:lnTo>
                  <a:lnTo>
                    <a:pt x="62469" y="3"/>
                  </a:lnTo>
                  <a:lnTo>
                    <a:pt x="41222" y="0"/>
                  </a:lnTo>
                  <a:lnTo>
                    <a:pt x="35499" y="2646"/>
                  </a:lnTo>
                  <a:lnTo>
                    <a:pt x="29648" y="6137"/>
                  </a:lnTo>
                  <a:lnTo>
                    <a:pt x="20776" y="9095"/>
                  </a:lnTo>
                  <a:lnTo>
                    <a:pt x="1360" y="25430"/>
                  </a:lnTo>
                  <a:lnTo>
                    <a:pt x="86" y="34358"/>
                  </a:lnTo>
                  <a:lnTo>
                    <a:pt x="0" y="40056"/>
                  </a:lnTo>
                  <a:lnTo>
                    <a:pt x="980" y="41587"/>
                  </a:lnTo>
                  <a:lnTo>
                    <a:pt x="2626" y="42608"/>
                  </a:lnTo>
                  <a:lnTo>
                    <a:pt x="9682" y="44044"/>
                  </a:lnTo>
                  <a:lnTo>
                    <a:pt x="16189" y="45372"/>
                  </a:lnTo>
                  <a:lnTo>
                    <a:pt x="37464" y="52302"/>
                  </a:lnTo>
                  <a:lnTo>
                    <a:pt x="47235" y="53200"/>
                  </a:lnTo>
                  <a:lnTo>
                    <a:pt x="76506" y="44462"/>
                  </a:lnTo>
                  <a:lnTo>
                    <a:pt x="89093" y="37740"/>
                  </a:lnTo>
                  <a:lnTo>
                    <a:pt x="105347" y="35837"/>
                  </a:lnTo>
                  <a:lnTo>
                    <a:pt x="105938" y="34806"/>
                  </a:lnTo>
                  <a:lnTo>
                    <a:pt x="107120" y="17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319"/>
            <p:cNvSpPr/>
            <p:nvPr/>
          </p:nvSpPr>
          <p:spPr>
            <a:xfrm>
              <a:off x="1384102" y="3241477"/>
              <a:ext cx="2062612" cy="775898"/>
            </a:xfrm>
            <a:custGeom>
              <a:avLst/>
              <a:gdLst/>
              <a:ahLst/>
              <a:cxnLst/>
              <a:rect l="0" t="0" r="0" b="0"/>
              <a:pathLst>
                <a:path w="2062612" h="775898">
                  <a:moveTo>
                    <a:pt x="0" y="616148"/>
                  </a:moveTo>
                  <a:lnTo>
                    <a:pt x="0" y="608459"/>
                  </a:lnTo>
                  <a:lnTo>
                    <a:pt x="6136" y="600334"/>
                  </a:lnTo>
                  <a:lnTo>
                    <a:pt x="9094" y="592060"/>
                  </a:lnTo>
                  <a:lnTo>
                    <a:pt x="42055" y="553591"/>
                  </a:lnTo>
                  <a:lnTo>
                    <a:pt x="44488" y="547665"/>
                  </a:lnTo>
                  <a:lnTo>
                    <a:pt x="77735" y="508992"/>
                  </a:lnTo>
                  <a:lnTo>
                    <a:pt x="80189" y="503039"/>
                  </a:lnTo>
                  <a:lnTo>
                    <a:pt x="113130" y="459218"/>
                  </a:lnTo>
                  <a:lnTo>
                    <a:pt x="145521" y="417615"/>
                  </a:lnTo>
                  <a:lnTo>
                    <a:pt x="169112" y="390861"/>
                  </a:lnTo>
                  <a:lnTo>
                    <a:pt x="190121" y="364076"/>
                  </a:lnTo>
                  <a:lnTo>
                    <a:pt x="230145" y="319553"/>
                  </a:lnTo>
                  <a:lnTo>
                    <a:pt x="265976" y="276218"/>
                  </a:lnTo>
                  <a:lnTo>
                    <a:pt x="273985" y="265638"/>
                  </a:lnTo>
                  <a:lnTo>
                    <a:pt x="318613" y="230580"/>
                  </a:lnTo>
                  <a:lnTo>
                    <a:pt x="360171" y="194201"/>
                  </a:lnTo>
                  <a:lnTo>
                    <a:pt x="401836" y="169880"/>
                  </a:lnTo>
                  <a:lnTo>
                    <a:pt x="438730" y="148673"/>
                  </a:lnTo>
                  <a:lnTo>
                    <a:pt x="470859" y="131856"/>
                  </a:lnTo>
                  <a:lnTo>
                    <a:pt x="493063" y="118113"/>
                  </a:lnTo>
                  <a:lnTo>
                    <a:pt x="529898" y="100478"/>
                  </a:lnTo>
                  <a:lnTo>
                    <a:pt x="567160" y="78666"/>
                  </a:lnTo>
                  <a:lnTo>
                    <a:pt x="607823" y="62676"/>
                  </a:lnTo>
                  <a:lnTo>
                    <a:pt x="651946" y="47647"/>
                  </a:lnTo>
                  <a:lnTo>
                    <a:pt x="687601" y="38369"/>
                  </a:lnTo>
                  <a:lnTo>
                    <a:pt x="732236" y="28938"/>
                  </a:lnTo>
                  <a:lnTo>
                    <a:pt x="770599" y="20341"/>
                  </a:lnTo>
                  <a:lnTo>
                    <a:pt x="811360" y="13609"/>
                  </a:lnTo>
                  <a:lnTo>
                    <a:pt x="854212" y="8861"/>
                  </a:lnTo>
                  <a:lnTo>
                    <a:pt x="895014" y="2044"/>
                  </a:lnTo>
                  <a:lnTo>
                    <a:pt x="929293" y="605"/>
                  </a:lnTo>
                  <a:lnTo>
                    <a:pt x="971691" y="119"/>
                  </a:lnTo>
                  <a:lnTo>
                    <a:pt x="1015858" y="23"/>
                  </a:lnTo>
                  <a:lnTo>
                    <a:pt x="1060155" y="4"/>
                  </a:lnTo>
                  <a:lnTo>
                    <a:pt x="1102602" y="0"/>
                  </a:lnTo>
                  <a:lnTo>
                    <a:pt x="1137424" y="4740"/>
                  </a:lnTo>
                  <a:lnTo>
                    <a:pt x="1172877" y="7688"/>
                  </a:lnTo>
                  <a:lnTo>
                    <a:pt x="1214275" y="14821"/>
                  </a:lnTo>
                  <a:lnTo>
                    <a:pt x="1249005" y="17951"/>
                  </a:lnTo>
                  <a:lnTo>
                    <a:pt x="1288290" y="24721"/>
                  </a:lnTo>
                  <a:lnTo>
                    <a:pt x="1331882" y="35898"/>
                  </a:lnTo>
                  <a:lnTo>
                    <a:pt x="1366644" y="44701"/>
                  </a:lnTo>
                  <a:lnTo>
                    <a:pt x="1402080" y="50948"/>
                  </a:lnTo>
                  <a:lnTo>
                    <a:pt x="1437715" y="55444"/>
                  </a:lnTo>
                  <a:lnTo>
                    <a:pt x="1480571" y="65853"/>
                  </a:lnTo>
                  <a:lnTo>
                    <a:pt x="1524828" y="77463"/>
                  </a:lnTo>
                  <a:lnTo>
                    <a:pt x="1569142" y="91957"/>
                  </a:lnTo>
                  <a:lnTo>
                    <a:pt x="1606853" y="108894"/>
                  </a:lnTo>
                  <a:lnTo>
                    <a:pt x="1649102" y="122786"/>
                  </a:lnTo>
                  <a:lnTo>
                    <a:pt x="1689785" y="140964"/>
                  </a:lnTo>
                  <a:lnTo>
                    <a:pt x="1731005" y="159144"/>
                  </a:lnTo>
                  <a:lnTo>
                    <a:pt x="1767810" y="175707"/>
                  </a:lnTo>
                  <a:lnTo>
                    <a:pt x="1806389" y="197058"/>
                  </a:lnTo>
                  <a:lnTo>
                    <a:pt x="1847193" y="215644"/>
                  </a:lnTo>
                  <a:lnTo>
                    <a:pt x="1885860" y="241669"/>
                  </a:lnTo>
                  <a:lnTo>
                    <a:pt x="1928044" y="270942"/>
                  </a:lnTo>
                  <a:lnTo>
                    <a:pt x="1967179" y="305600"/>
                  </a:lnTo>
                  <a:lnTo>
                    <a:pt x="1984277" y="318310"/>
                  </a:lnTo>
                  <a:lnTo>
                    <a:pt x="2018655" y="357351"/>
                  </a:lnTo>
                  <a:lnTo>
                    <a:pt x="2037289" y="381032"/>
                  </a:lnTo>
                  <a:lnTo>
                    <a:pt x="2054314" y="421558"/>
                  </a:lnTo>
                  <a:lnTo>
                    <a:pt x="2059005" y="432429"/>
                  </a:lnTo>
                  <a:lnTo>
                    <a:pt x="2062611" y="471570"/>
                  </a:lnTo>
                  <a:lnTo>
                    <a:pt x="2057973" y="488533"/>
                  </a:lnTo>
                  <a:lnTo>
                    <a:pt x="2047306" y="510904"/>
                  </a:lnTo>
                  <a:lnTo>
                    <a:pt x="2044976" y="520755"/>
                  </a:lnTo>
                  <a:lnTo>
                    <a:pt x="2035395" y="535165"/>
                  </a:lnTo>
                  <a:lnTo>
                    <a:pt x="2011141" y="567671"/>
                  </a:lnTo>
                  <a:lnTo>
                    <a:pt x="1967587" y="603392"/>
                  </a:lnTo>
                  <a:lnTo>
                    <a:pt x="1928643" y="625028"/>
                  </a:lnTo>
                  <a:lnTo>
                    <a:pt x="1890433" y="642933"/>
                  </a:lnTo>
                  <a:lnTo>
                    <a:pt x="1846350" y="660796"/>
                  </a:lnTo>
                  <a:lnTo>
                    <a:pt x="1801751" y="678656"/>
                  </a:lnTo>
                  <a:lnTo>
                    <a:pt x="1759871" y="693539"/>
                  </a:lnTo>
                  <a:lnTo>
                    <a:pt x="1738416" y="701476"/>
                  </a:lnTo>
                  <a:lnTo>
                    <a:pt x="1696262" y="709662"/>
                  </a:lnTo>
                  <a:lnTo>
                    <a:pt x="1654588" y="723468"/>
                  </a:lnTo>
                  <a:lnTo>
                    <a:pt x="1639255" y="728338"/>
                  </a:lnTo>
                  <a:lnTo>
                    <a:pt x="1595095" y="736461"/>
                  </a:lnTo>
                  <a:lnTo>
                    <a:pt x="1550682" y="747612"/>
                  </a:lnTo>
                  <a:lnTo>
                    <a:pt x="1510272" y="749603"/>
                  </a:lnTo>
                  <a:lnTo>
                    <a:pt x="1473626" y="756133"/>
                  </a:lnTo>
                  <a:lnTo>
                    <a:pt x="1437724" y="761098"/>
                  </a:lnTo>
                  <a:lnTo>
                    <a:pt x="1397229" y="766599"/>
                  </a:lnTo>
                  <a:lnTo>
                    <a:pt x="1358141" y="768677"/>
                  </a:lnTo>
                  <a:lnTo>
                    <a:pt x="1330769" y="773018"/>
                  </a:lnTo>
                  <a:lnTo>
                    <a:pt x="1294853" y="771893"/>
                  </a:lnTo>
                  <a:lnTo>
                    <a:pt x="1254354" y="775897"/>
                  </a:lnTo>
                  <a:lnTo>
                    <a:pt x="1215266" y="770551"/>
                  </a:lnTo>
                  <a:lnTo>
                    <a:pt x="1176236" y="771112"/>
                  </a:lnTo>
                  <a:lnTo>
                    <a:pt x="1135344" y="775742"/>
                  </a:lnTo>
                  <a:lnTo>
                    <a:pt x="1098603" y="770520"/>
                  </a:lnTo>
                  <a:lnTo>
                    <a:pt x="1062682" y="768460"/>
                  </a:lnTo>
                  <a:lnTo>
                    <a:pt x="1026924" y="768053"/>
                  </a:lnTo>
                  <a:lnTo>
                    <a:pt x="991197" y="767972"/>
                  </a:lnTo>
                  <a:lnTo>
                    <a:pt x="955477" y="765311"/>
                  </a:lnTo>
                  <a:lnTo>
                    <a:pt x="919757" y="760265"/>
                  </a:lnTo>
                  <a:lnTo>
                    <a:pt x="875109" y="759187"/>
                  </a:lnTo>
                  <a:lnTo>
                    <a:pt x="836597" y="758053"/>
                  </a:lnTo>
                  <a:lnTo>
                    <a:pt x="794374" y="751337"/>
                  </a:lnTo>
                  <a:lnTo>
                    <a:pt x="750045" y="750257"/>
                  </a:lnTo>
                  <a:lnTo>
                    <a:pt x="706431" y="750115"/>
                  </a:lnTo>
                  <a:lnTo>
                    <a:pt x="676793" y="747452"/>
                  </a:lnTo>
                  <a:lnTo>
                    <a:pt x="633762" y="741992"/>
                  </a:lnTo>
                  <a:lnTo>
                    <a:pt x="594067" y="741273"/>
                  </a:lnTo>
                  <a:lnTo>
                    <a:pt x="553084" y="741178"/>
                  </a:lnTo>
                  <a:lnTo>
                    <a:pt x="509911" y="740173"/>
                  </a:lnTo>
                  <a:lnTo>
                    <a:pt x="467282" y="733475"/>
                  </a:lnTo>
                  <a:lnTo>
                    <a:pt x="427150" y="732397"/>
                  </a:lnTo>
                  <a:lnTo>
                    <a:pt x="401399" y="729636"/>
                  </a:lnTo>
                  <a:lnTo>
                    <a:pt x="357130" y="724138"/>
                  </a:lnTo>
                  <a:lnTo>
                    <a:pt x="317271" y="723414"/>
                  </a:lnTo>
                  <a:lnTo>
                    <a:pt x="276267" y="720673"/>
                  </a:lnTo>
                  <a:lnTo>
                    <a:pt x="245733" y="715619"/>
                  </a:lnTo>
                  <a:lnTo>
                    <a:pt x="207462" y="718960"/>
                  </a:lnTo>
                  <a:lnTo>
                    <a:pt x="163832" y="714643"/>
                  </a:lnTo>
                  <a:lnTo>
                    <a:pt x="135691" y="714398"/>
                  </a:lnTo>
                  <a:lnTo>
                    <a:pt x="127114" y="717031"/>
                  </a:lnTo>
                  <a:lnTo>
                    <a:pt x="119995" y="720516"/>
                  </a:lnTo>
                  <a:lnTo>
                    <a:pt x="98760" y="723272"/>
                  </a:lnTo>
                  <a:lnTo>
                    <a:pt x="89678" y="723303"/>
                  </a:lnTo>
                  <a:lnTo>
                    <a:pt x="98226" y="7233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320"/>
            <p:cNvSpPr/>
            <p:nvPr/>
          </p:nvSpPr>
          <p:spPr>
            <a:xfrm>
              <a:off x="1830586" y="3473757"/>
              <a:ext cx="26790" cy="133838"/>
            </a:xfrm>
            <a:custGeom>
              <a:avLst/>
              <a:gdLst/>
              <a:ahLst/>
              <a:cxnLst/>
              <a:rect l="0" t="0" r="0" b="0"/>
              <a:pathLst>
                <a:path w="26790" h="133838">
                  <a:moveTo>
                    <a:pt x="0" y="8821"/>
                  </a:moveTo>
                  <a:lnTo>
                    <a:pt x="0" y="1132"/>
                  </a:lnTo>
                  <a:lnTo>
                    <a:pt x="992" y="719"/>
                  </a:lnTo>
                  <a:lnTo>
                    <a:pt x="7688" y="0"/>
                  </a:lnTo>
                  <a:lnTo>
                    <a:pt x="8102" y="956"/>
                  </a:lnTo>
                  <a:lnTo>
                    <a:pt x="8930" y="44437"/>
                  </a:lnTo>
                  <a:lnTo>
                    <a:pt x="8930" y="89027"/>
                  </a:lnTo>
                  <a:lnTo>
                    <a:pt x="8930" y="110425"/>
                  </a:lnTo>
                  <a:lnTo>
                    <a:pt x="9922" y="112276"/>
                  </a:lnTo>
                  <a:lnTo>
                    <a:pt x="11576" y="113509"/>
                  </a:lnTo>
                  <a:lnTo>
                    <a:pt x="16618" y="115490"/>
                  </a:lnTo>
                  <a:lnTo>
                    <a:pt x="17308" y="118407"/>
                  </a:lnTo>
                  <a:lnTo>
                    <a:pt x="17492" y="120573"/>
                  </a:lnTo>
                  <a:lnTo>
                    <a:pt x="20342" y="125627"/>
                  </a:lnTo>
                  <a:lnTo>
                    <a:pt x="26789" y="1338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321"/>
            <p:cNvSpPr/>
            <p:nvPr/>
          </p:nvSpPr>
          <p:spPr>
            <a:xfrm>
              <a:off x="1768078" y="3446859"/>
              <a:ext cx="151806" cy="26790"/>
            </a:xfrm>
            <a:custGeom>
              <a:avLst/>
              <a:gdLst/>
              <a:ahLst/>
              <a:cxnLst/>
              <a:rect l="0" t="0" r="0" b="0"/>
              <a:pathLst>
                <a:path w="151806" h="26790">
                  <a:moveTo>
                    <a:pt x="0" y="26789"/>
                  </a:moveTo>
                  <a:lnTo>
                    <a:pt x="4741" y="22049"/>
                  </a:lnTo>
                  <a:lnTo>
                    <a:pt x="9714" y="19722"/>
                  </a:lnTo>
                  <a:lnTo>
                    <a:pt x="32773" y="16940"/>
                  </a:lnTo>
                  <a:lnTo>
                    <a:pt x="44655" y="10806"/>
                  </a:lnTo>
                  <a:lnTo>
                    <a:pt x="88745" y="8945"/>
                  </a:lnTo>
                  <a:lnTo>
                    <a:pt x="91906" y="8940"/>
                  </a:lnTo>
                  <a:lnTo>
                    <a:pt x="98063" y="6288"/>
                  </a:lnTo>
                  <a:lnTo>
                    <a:pt x="104107" y="2795"/>
                  </a:lnTo>
                  <a:lnTo>
                    <a:pt x="116072" y="552"/>
                  </a:lnTo>
                  <a:lnTo>
                    <a:pt x="15180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322"/>
            <p:cNvSpPr/>
            <p:nvPr/>
          </p:nvSpPr>
          <p:spPr>
            <a:xfrm>
              <a:off x="1750219" y="3571875"/>
              <a:ext cx="133946" cy="17860"/>
            </a:xfrm>
            <a:custGeom>
              <a:avLst/>
              <a:gdLst/>
              <a:ahLst/>
              <a:cxnLst/>
              <a:rect l="0" t="0" r="0" b="0"/>
              <a:pathLst>
                <a:path w="133946" h="17860">
                  <a:moveTo>
                    <a:pt x="0" y="17859"/>
                  </a:moveTo>
                  <a:lnTo>
                    <a:pt x="43372" y="17859"/>
                  </a:lnTo>
                  <a:lnTo>
                    <a:pt x="51688" y="15214"/>
                  </a:lnTo>
                  <a:lnTo>
                    <a:pt x="58691" y="11723"/>
                  </a:lnTo>
                  <a:lnTo>
                    <a:pt x="73917" y="9482"/>
                  </a:lnTo>
                  <a:lnTo>
                    <a:pt x="83454" y="8182"/>
                  </a:lnTo>
                  <a:lnTo>
                    <a:pt x="100825" y="1274"/>
                  </a:lnTo>
                  <a:lnTo>
                    <a:pt x="13394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323"/>
            <p:cNvSpPr/>
            <p:nvPr/>
          </p:nvSpPr>
          <p:spPr>
            <a:xfrm>
              <a:off x="1946675" y="3491508"/>
              <a:ext cx="205381" cy="116087"/>
            </a:xfrm>
            <a:custGeom>
              <a:avLst/>
              <a:gdLst/>
              <a:ahLst/>
              <a:cxnLst/>
              <a:rect l="0" t="0" r="0" b="0"/>
              <a:pathLst>
                <a:path w="205381" h="116087">
                  <a:moveTo>
                    <a:pt x="8927" y="26789"/>
                  </a:moveTo>
                  <a:lnTo>
                    <a:pt x="8927" y="71034"/>
                  </a:lnTo>
                  <a:lnTo>
                    <a:pt x="8927" y="80334"/>
                  </a:lnTo>
                  <a:lnTo>
                    <a:pt x="365" y="71804"/>
                  </a:lnTo>
                  <a:lnTo>
                    <a:pt x="0" y="46369"/>
                  </a:lnTo>
                  <a:lnTo>
                    <a:pt x="6134" y="37859"/>
                  </a:lnTo>
                  <a:lnTo>
                    <a:pt x="8099" y="29518"/>
                  </a:lnTo>
                  <a:lnTo>
                    <a:pt x="8818" y="14850"/>
                  </a:lnTo>
                  <a:lnTo>
                    <a:pt x="9846" y="12877"/>
                  </a:lnTo>
                  <a:lnTo>
                    <a:pt x="11524" y="11561"/>
                  </a:lnTo>
                  <a:lnTo>
                    <a:pt x="13635" y="10684"/>
                  </a:lnTo>
                  <a:lnTo>
                    <a:pt x="15042" y="9107"/>
                  </a:lnTo>
                  <a:lnTo>
                    <a:pt x="17486" y="1395"/>
                  </a:lnTo>
                  <a:lnTo>
                    <a:pt x="20337" y="620"/>
                  </a:lnTo>
                  <a:lnTo>
                    <a:pt x="48983" y="0"/>
                  </a:lnTo>
                  <a:lnTo>
                    <a:pt x="54180" y="2645"/>
                  </a:lnTo>
                  <a:lnTo>
                    <a:pt x="75764" y="22200"/>
                  </a:lnTo>
                  <a:lnTo>
                    <a:pt x="78320" y="27395"/>
                  </a:lnTo>
                  <a:lnTo>
                    <a:pt x="79001" y="30169"/>
                  </a:lnTo>
                  <a:lnTo>
                    <a:pt x="88386" y="44488"/>
                  </a:lnTo>
                  <a:lnTo>
                    <a:pt x="89294" y="62474"/>
                  </a:lnTo>
                  <a:lnTo>
                    <a:pt x="89294" y="40285"/>
                  </a:lnTo>
                  <a:lnTo>
                    <a:pt x="90286" y="38763"/>
                  </a:lnTo>
                  <a:lnTo>
                    <a:pt x="91940" y="37748"/>
                  </a:lnTo>
                  <a:lnTo>
                    <a:pt x="94034" y="37072"/>
                  </a:lnTo>
                  <a:lnTo>
                    <a:pt x="95431" y="35629"/>
                  </a:lnTo>
                  <a:lnTo>
                    <a:pt x="98970" y="26704"/>
                  </a:lnTo>
                  <a:lnTo>
                    <a:pt x="105880" y="19220"/>
                  </a:lnTo>
                  <a:lnTo>
                    <a:pt x="111516" y="18262"/>
                  </a:lnTo>
                  <a:lnTo>
                    <a:pt x="137297" y="17862"/>
                  </a:lnTo>
                  <a:lnTo>
                    <a:pt x="143040" y="20506"/>
                  </a:lnTo>
                  <a:lnTo>
                    <a:pt x="158589" y="32681"/>
                  </a:lnTo>
                  <a:lnTo>
                    <a:pt x="164078" y="34368"/>
                  </a:lnTo>
                  <a:lnTo>
                    <a:pt x="165939" y="35811"/>
                  </a:lnTo>
                  <a:lnTo>
                    <a:pt x="176511" y="53758"/>
                  </a:lnTo>
                  <a:lnTo>
                    <a:pt x="179309" y="68484"/>
                  </a:lnTo>
                  <a:lnTo>
                    <a:pt x="186243" y="78606"/>
                  </a:lnTo>
                  <a:lnTo>
                    <a:pt x="187268" y="87148"/>
                  </a:lnTo>
                  <a:lnTo>
                    <a:pt x="187487" y="101312"/>
                  </a:lnTo>
                  <a:lnTo>
                    <a:pt x="188490" y="103260"/>
                  </a:lnTo>
                  <a:lnTo>
                    <a:pt x="190151" y="104559"/>
                  </a:lnTo>
                  <a:lnTo>
                    <a:pt x="192251" y="105424"/>
                  </a:lnTo>
                  <a:lnTo>
                    <a:pt x="193651" y="106994"/>
                  </a:lnTo>
                  <a:lnTo>
                    <a:pt x="195206" y="111383"/>
                  </a:lnTo>
                  <a:lnTo>
                    <a:pt x="196613" y="112951"/>
                  </a:lnTo>
                  <a:lnTo>
                    <a:pt x="205380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324"/>
            <p:cNvSpPr/>
            <p:nvPr/>
          </p:nvSpPr>
          <p:spPr>
            <a:xfrm>
              <a:off x="2303859" y="3393281"/>
              <a:ext cx="17861" cy="205384"/>
            </a:xfrm>
            <a:custGeom>
              <a:avLst/>
              <a:gdLst/>
              <a:ahLst/>
              <a:cxnLst/>
              <a:rect l="0" t="0" r="0" b="0"/>
              <a:pathLst>
                <a:path w="17861" h="205384">
                  <a:moveTo>
                    <a:pt x="0" y="0"/>
                  </a:moveTo>
                  <a:lnTo>
                    <a:pt x="0" y="7689"/>
                  </a:lnTo>
                  <a:lnTo>
                    <a:pt x="6137" y="15814"/>
                  </a:lnTo>
                  <a:lnTo>
                    <a:pt x="8103" y="24089"/>
                  </a:lnTo>
                  <a:lnTo>
                    <a:pt x="8928" y="68289"/>
                  </a:lnTo>
                  <a:lnTo>
                    <a:pt x="8929" y="74338"/>
                  </a:lnTo>
                  <a:lnTo>
                    <a:pt x="11576" y="80333"/>
                  </a:lnTo>
                  <a:lnTo>
                    <a:pt x="13670" y="83322"/>
                  </a:lnTo>
                  <a:lnTo>
                    <a:pt x="16618" y="97008"/>
                  </a:lnTo>
                  <a:lnTo>
                    <a:pt x="17853" y="139877"/>
                  </a:lnTo>
                  <a:lnTo>
                    <a:pt x="17860" y="181571"/>
                  </a:lnTo>
                  <a:lnTo>
                    <a:pt x="17860" y="2053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325"/>
            <p:cNvSpPr/>
            <p:nvPr/>
          </p:nvSpPr>
          <p:spPr>
            <a:xfrm>
              <a:off x="2214563" y="3491508"/>
              <a:ext cx="142876" cy="17860"/>
            </a:xfrm>
            <a:custGeom>
              <a:avLst/>
              <a:gdLst/>
              <a:ahLst/>
              <a:cxnLst/>
              <a:rect l="0" t="0" r="0" b="0"/>
              <a:pathLst>
                <a:path w="142876" h="17860">
                  <a:moveTo>
                    <a:pt x="0" y="17859"/>
                  </a:moveTo>
                  <a:lnTo>
                    <a:pt x="7688" y="10171"/>
                  </a:lnTo>
                  <a:lnTo>
                    <a:pt x="13302" y="9297"/>
                  </a:lnTo>
                  <a:lnTo>
                    <a:pt x="46420" y="8939"/>
                  </a:lnTo>
                  <a:lnTo>
                    <a:pt x="53042" y="6288"/>
                  </a:lnTo>
                  <a:lnTo>
                    <a:pt x="56197" y="4192"/>
                  </a:lnTo>
                  <a:lnTo>
                    <a:pt x="60285" y="3787"/>
                  </a:lnTo>
                  <a:lnTo>
                    <a:pt x="74527" y="5972"/>
                  </a:lnTo>
                  <a:lnTo>
                    <a:pt x="113520" y="291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326"/>
            <p:cNvSpPr/>
            <p:nvPr/>
          </p:nvSpPr>
          <p:spPr>
            <a:xfrm>
              <a:off x="2366402" y="3500438"/>
              <a:ext cx="160701" cy="89297"/>
            </a:xfrm>
            <a:custGeom>
              <a:avLst/>
              <a:gdLst/>
              <a:ahLst/>
              <a:cxnLst/>
              <a:rect l="0" t="0" r="0" b="0"/>
              <a:pathLst>
                <a:path w="160701" h="89297">
                  <a:moveTo>
                    <a:pt x="62473" y="0"/>
                  </a:moveTo>
                  <a:lnTo>
                    <a:pt x="22424" y="0"/>
                  </a:lnTo>
                  <a:lnTo>
                    <a:pt x="20891" y="992"/>
                  </a:lnTo>
                  <a:lnTo>
                    <a:pt x="19869" y="2645"/>
                  </a:lnTo>
                  <a:lnTo>
                    <a:pt x="19187" y="4740"/>
                  </a:lnTo>
                  <a:lnTo>
                    <a:pt x="17741" y="6136"/>
                  </a:lnTo>
                  <a:lnTo>
                    <a:pt x="13488" y="7688"/>
                  </a:lnTo>
                  <a:lnTo>
                    <a:pt x="11957" y="9094"/>
                  </a:lnTo>
                  <a:lnTo>
                    <a:pt x="872" y="26687"/>
                  </a:lnTo>
                  <a:lnTo>
                    <a:pt x="0" y="40048"/>
                  </a:lnTo>
                  <a:lnTo>
                    <a:pt x="981" y="41581"/>
                  </a:lnTo>
                  <a:lnTo>
                    <a:pt x="2627" y="42604"/>
                  </a:lnTo>
                  <a:lnTo>
                    <a:pt x="4716" y="43285"/>
                  </a:lnTo>
                  <a:lnTo>
                    <a:pt x="6109" y="44732"/>
                  </a:lnTo>
                  <a:lnTo>
                    <a:pt x="7657" y="48984"/>
                  </a:lnTo>
                  <a:lnTo>
                    <a:pt x="9062" y="50516"/>
                  </a:lnTo>
                  <a:lnTo>
                    <a:pt x="16475" y="53175"/>
                  </a:lnTo>
                  <a:lnTo>
                    <a:pt x="47626" y="53575"/>
                  </a:lnTo>
                  <a:lnTo>
                    <a:pt x="53559" y="50930"/>
                  </a:lnTo>
                  <a:lnTo>
                    <a:pt x="59503" y="47440"/>
                  </a:lnTo>
                  <a:lnTo>
                    <a:pt x="69640" y="45016"/>
                  </a:lnTo>
                  <a:lnTo>
                    <a:pt x="75621" y="44757"/>
                  </a:lnTo>
                  <a:lnTo>
                    <a:pt x="80884" y="42050"/>
                  </a:lnTo>
                  <a:lnTo>
                    <a:pt x="88772" y="36089"/>
                  </a:lnTo>
                  <a:lnTo>
                    <a:pt x="97811" y="35728"/>
                  </a:lnTo>
                  <a:lnTo>
                    <a:pt x="98079" y="40461"/>
                  </a:lnTo>
                  <a:lnTo>
                    <a:pt x="99109" y="41857"/>
                  </a:lnTo>
                  <a:lnTo>
                    <a:pt x="102899" y="43408"/>
                  </a:lnTo>
                  <a:lnTo>
                    <a:pt x="104306" y="44813"/>
                  </a:lnTo>
                  <a:lnTo>
                    <a:pt x="106751" y="52227"/>
                  </a:lnTo>
                  <a:lnTo>
                    <a:pt x="107012" y="57918"/>
                  </a:lnTo>
                  <a:lnTo>
                    <a:pt x="108040" y="59448"/>
                  </a:lnTo>
                  <a:lnTo>
                    <a:pt x="109718" y="60468"/>
                  </a:lnTo>
                  <a:lnTo>
                    <a:pt x="111829" y="61148"/>
                  </a:lnTo>
                  <a:lnTo>
                    <a:pt x="113237" y="62593"/>
                  </a:lnTo>
                  <a:lnTo>
                    <a:pt x="118141" y="72042"/>
                  </a:lnTo>
                  <a:lnTo>
                    <a:pt x="120421" y="74817"/>
                  </a:lnTo>
                  <a:lnTo>
                    <a:pt x="125600" y="77900"/>
                  </a:lnTo>
                  <a:lnTo>
                    <a:pt x="131209" y="80263"/>
                  </a:lnTo>
                  <a:lnTo>
                    <a:pt x="139945" y="86179"/>
                  </a:lnTo>
                  <a:lnTo>
                    <a:pt x="148817" y="88372"/>
                  </a:lnTo>
                  <a:lnTo>
                    <a:pt x="160700" y="892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327"/>
            <p:cNvSpPr/>
            <p:nvPr/>
          </p:nvSpPr>
          <p:spPr>
            <a:xfrm>
              <a:off x="2491383" y="3429000"/>
              <a:ext cx="89298" cy="116087"/>
            </a:xfrm>
            <a:custGeom>
              <a:avLst/>
              <a:gdLst/>
              <a:ahLst/>
              <a:cxnLst/>
              <a:rect l="0" t="0" r="0" b="0"/>
              <a:pathLst>
                <a:path w="89298" h="116087">
                  <a:moveTo>
                    <a:pt x="0" y="0"/>
                  </a:moveTo>
                  <a:lnTo>
                    <a:pt x="4740" y="0"/>
                  </a:lnTo>
                  <a:lnTo>
                    <a:pt x="6137" y="992"/>
                  </a:lnTo>
                  <a:lnTo>
                    <a:pt x="7068" y="2646"/>
                  </a:lnTo>
                  <a:lnTo>
                    <a:pt x="7688" y="4740"/>
                  </a:lnTo>
                  <a:lnTo>
                    <a:pt x="15834" y="18092"/>
                  </a:lnTo>
                  <a:lnTo>
                    <a:pt x="18585" y="32773"/>
                  </a:lnTo>
                  <a:lnTo>
                    <a:pt x="33289" y="53580"/>
                  </a:lnTo>
                  <a:lnTo>
                    <a:pt x="35631" y="59532"/>
                  </a:lnTo>
                  <a:lnTo>
                    <a:pt x="68959" y="98390"/>
                  </a:lnTo>
                  <a:lnTo>
                    <a:pt x="69785" y="101312"/>
                  </a:lnTo>
                  <a:lnTo>
                    <a:pt x="75995" y="107205"/>
                  </a:lnTo>
                  <a:lnTo>
                    <a:pt x="89297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328"/>
            <p:cNvSpPr/>
            <p:nvPr/>
          </p:nvSpPr>
          <p:spPr>
            <a:xfrm>
              <a:off x="2536031" y="3491508"/>
              <a:ext cx="98228" cy="44649"/>
            </a:xfrm>
            <a:custGeom>
              <a:avLst/>
              <a:gdLst/>
              <a:ahLst/>
              <a:cxnLst/>
              <a:rect l="0" t="0" r="0" b="0"/>
              <a:pathLst>
                <a:path w="98228" h="44649">
                  <a:moveTo>
                    <a:pt x="0" y="44648"/>
                  </a:moveTo>
                  <a:lnTo>
                    <a:pt x="7689" y="44648"/>
                  </a:lnTo>
                  <a:lnTo>
                    <a:pt x="16510" y="36960"/>
                  </a:lnTo>
                  <a:lnTo>
                    <a:pt x="24722" y="34971"/>
                  </a:lnTo>
                  <a:lnTo>
                    <a:pt x="33012" y="29655"/>
                  </a:lnTo>
                  <a:lnTo>
                    <a:pt x="41752" y="26645"/>
                  </a:lnTo>
                  <a:lnTo>
                    <a:pt x="50625" y="20904"/>
                  </a:lnTo>
                  <a:lnTo>
                    <a:pt x="59538" y="18761"/>
                  </a:lnTo>
                  <a:lnTo>
                    <a:pt x="65488" y="18260"/>
                  </a:lnTo>
                  <a:lnTo>
                    <a:pt x="67471" y="17134"/>
                  </a:lnTo>
                  <a:lnTo>
                    <a:pt x="68793" y="15392"/>
                  </a:lnTo>
                  <a:lnTo>
                    <a:pt x="69675" y="13238"/>
                  </a:lnTo>
                  <a:lnTo>
                    <a:pt x="71255" y="11801"/>
                  </a:lnTo>
                  <a:lnTo>
                    <a:pt x="75656" y="10206"/>
                  </a:lnTo>
                  <a:lnTo>
                    <a:pt x="77226" y="8788"/>
                  </a:lnTo>
                  <a:lnTo>
                    <a:pt x="78972" y="4567"/>
                  </a:lnTo>
                  <a:lnTo>
                    <a:pt x="80429" y="3045"/>
                  </a:lnTo>
                  <a:lnTo>
                    <a:pt x="87933" y="401"/>
                  </a:lnTo>
                  <a:lnTo>
                    <a:pt x="9822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329"/>
            <p:cNvSpPr/>
            <p:nvPr/>
          </p:nvSpPr>
          <p:spPr>
            <a:xfrm>
              <a:off x="2571750" y="3554016"/>
              <a:ext cx="53579" cy="35719"/>
            </a:xfrm>
            <a:custGeom>
              <a:avLst/>
              <a:gdLst/>
              <a:ahLst/>
              <a:cxnLst/>
              <a:rect l="0" t="0" r="0" b="0"/>
              <a:pathLst>
                <a:path w="53579" h="35719">
                  <a:moveTo>
                    <a:pt x="0" y="0"/>
                  </a:moveTo>
                  <a:lnTo>
                    <a:pt x="15231" y="14239"/>
                  </a:lnTo>
                  <a:lnTo>
                    <a:pt x="26858" y="19790"/>
                  </a:lnTo>
                  <a:lnTo>
                    <a:pt x="41681" y="32004"/>
                  </a:lnTo>
                  <a:lnTo>
                    <a:pt x="53578" y="357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330"/>
            <p:cNvSpPr/>
            <p:nvPr/>
          </p:nvSpPr>
          <p:spPr>
            <a:xfrm>
              <a:off x="2678906" y="3536156"/>
              <a:ext cx="8931" cy="17861"/>
            </a:xfrm>
            <a:custGeom>
              <a:avLst/>
              <a:gdLst/>
              <a:ahLst/>
              <a:cxnLst/>
              <a:rect l="0" t="0" r="0" b="0"/>
              <a:pathLst>
                <a:path w="8931" h="17861">
                  <a:moveTo>
                    <a:pt x="0" y="0"/>
                  </a:moveTo>
                  <a:lnTo>
                    <a:pt x="0" y="7689"/>
                  </a:lnTo>
                  <a:lnTo>
                    <a:pt x="992" y="8102"/>
                  </a:lnTo>
                  <a:lnTo>
                    <a:pt x="4741" y="8562"/>
                  </a:lnTo>
                  <a:lnTo>
                    <a:pt x="6137" y="9677"/>
                  </a:lnTo>
                  <a:lnTo>
                    <a:pt x="8930" y="17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331"/>
            <p:cNvSpPr/>
            <p:nvPr/>
          </p:nvSpPr>
          <p:spPr>
            <a:xfrm>
              <a:off x="2661047" y="3482578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0" y="0"/>
                  </a:moveTo>
                  <a:lnTo>
                    <a:pt x="8930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332"/>
            <p:cNvSpPr/>
            <p:nvPr/>
          </p:nvSpPr>
          <p:spPr>
            <a:xfrm>
              <a:off x="2750344" y="3527230"/>
              <a:ext cx="98227" cy="80365"/>
            </a:xfrm>
            <a:custGeom>
              <a:avLst/>
              <a:gdLst/>
              <a:ahLst/>
              <a:cxnLst/>
              <a:rect l="0" t="0" r="0" b="0"/>
              <a:pathLst>
                <a:path w="98227" h="80365">
                  <a:moveTo>
                    <a:pt x="0" y="44645"/>
                  </a:moveTo>
                  <a:lnTo>
                    <a:pt x="0" y="53572"/>
                  </a:lnTo>
                  <a:lnTo>
                    <a:pt x="0" y="19475"/>
                  </a:lnTo>
                  <a:lnTo>
                    <a:pt x="16608" y="1248"/>
                  </a:lnTo>
                  <a:lnTo>
                    <a:pt x="26388" y="29"/>
                  </a:lnTo>
                  <a:lnTo>
                    <a:pt x="34442" y="0"/>
                  </a:lnTo>
                  <a:lnTo>
                    <a:pt x="43295" y="7685"/>
                  </a:lnTo>
                  <a:lnTo>
                    <a:pt x="48988" y="8558"/>
                  </a:lnTo>
                  <a:lnTo>
                    <a:pt x="50518" y="9673"/>
                  </a:lnTo>
                  <a:lnTo>
                    <a:pt x="51538" y="11409"/>
                  </a:lnTo>
                  <a:lnTo>
                    <a:pt x="52218" y="13558"/>
                  </a:lnTo>
                  <a:lnTo>
                    <a:pt x="62593" y="26699"/>
                  </a:lnTo>
                  <a:lnTo>
                    <a:pt x="66845" y="31047"/>
                  </a:lnTo>
                  <a:lnTo>
                    <a:pt x="69396" y="36286"/>
                  </a:lnTo>
                  <a:lnTo>
                    <a:pt x="70076" y="39072"/>
                  </a:lnTo>
                  <a:lnTo>
                    <a:pt x="78326" y="53625"/>
                  </a:lnTo>
                  <a:lnTo>
                    <a:pt x="79006" y="56585"/>
                  </a:lnTo>
                  <a:lnTo>
                    <a:pt x="80452" y="58558"/>
                  </a:lnTo>
                  <a:lnTo>
                    <a:pt x="82408" y="59874"/>
                  </a:lnTo>
                  <a:lnTo>
                    <a:pt x="84704" y="60750"/>
                  </a:lnTo>
                  <a:lnTo>
                    <a:pt x="86235" y="62327"/>
                  </a:lnTo>
                  <a:lnTo>
                    <a:pt x="98226" y="803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333"/>
            <p:cNvSpPr/>
            <p:nvPr/>
          </p:nvSpPr>
          <p:spPr>
            <a:xfrm>
              <a:off x="2741414" y="3536157"/>
              <a:ext cx="241067" cy="223120"/>
            </a:xfrm>
            <a:custGeom>
              <a:avLst/>
              <a:gdLst/>
              <a:ahLst/>
              <a:cxnLst/>
              <a:rect l="0" t="0" r="0" b="0"/>
              <a:pathLst>
                <a:path w="241067" h="223120">
                  <a:moveTo>
                    <a:pt x="142875" y="8929"/>
                  </a:moveTo>
                  <a:lnTo>
                    <a:pt x="142875" y="2"/>
                  </a:lnTo>
                  <a:lnTo>
                    <a:pt x="138135" y="0"/>
                  </a:lnTo>
                  <a:lnTo>
                    <a:pt x="136738" y="992"/>
                  </a:lnTo>
                  <a:lnTo>
                    <a:pt x="135807" y="2645"/>
                  </a:lnTo>
                  <a:lnTo>
                    <a:pt x="134313" y="7688"/>
                  </a:lnTo>
                  <a:lnTo>
                    <a:pt x="110216" y="33649"/>
                  </a:lnTo>
                  <a:lnTo>
                    <a:pt x="108063" y="41940"/>
                  </a:lnTo>
                  <a:lnTo>
                    <a:pt x="107276" y="56590"/>
                  </a:lnTo>
                  <a:lnTo>
                    <a:pt x="108228" y="58562"/>
                  </a:lnTo>
                  <a:lnTo>
                    <a:pt x="109855" y="59877"/>
                  </a:lnTo>
                  <a:lnTo>
                    <a:pt x="111932" y="60754"/>
                  </a:lnTo>
                  <a:lnTo>
                    <a:pt x="113317" y="62330"/>
                  </a:lnTo>
                  <a:lnTo>
                    <a:pt x="118185" y="71989"/>
                  </a:lnTo>
                  <a:lnTo>
                    <a:pt x="120462" y="74782"/>
                  </a:lnTo>
                  <a:lnTo>
                    <a:pt x="125638" y="77884"/>
                  </a:lnTo>
                  <a:lnTo>
                    <a:pt x="131245" y="80256"/>
                  </a:lnTo>
                  <a:lnTo>
                    <a:pt x="141148" y="87909"/>
                  </a:lnTo>
                  <a:lnTo>
                    <a:pt x="162841" y="89174"/>
                  </a:lnTo>
                  <a:lnTo>
                    <a:pt x="165115" y="88223"/>
                  </a:lnTo>
                  <a:lnTo>
                    <a:pt x="166631" y="86596"/>
                  </a:lnTo>
                  <a:lnTo>
                    <a:pt x="167642" y="84520"/>
                  </a:lnTo>
                  <a:lnTo>
                    <a:pt x="170301" y="83135"/>
                  </a:lnTo>
                  <a:lnTo>
                    <a:pt x="184864" y="80731"/>
                  </a:lnTo>
                  <a:lnTo>
                    <a:pt x="191476" y="75734"/>
                  </a:lnTo>
                  <a:lnTo>
                    <a:pt x="194241" y="70701"/>
                  </a:lnTo>
                  <a:lnTo>
                    <a:pt x="196462" y="65157"/>
                  </a:lnTo>
                  <a:lnTo>
                    <a:pt x="204012" y="55298"/>
                  </a:lnTo>
                  <a:lnTo>
                    <a:pt x="204977" y="49347"/>
                  </a:lnTo>
                  <a:lnTo>
                    <a:pt x="205380" y="19613"/>
                  </a:lnTo>
                  <a:lnTo>
                    <a:pt x="196463" y="8940"/>
                  </a:lnTo>
                  <a:lnTo>
                    <a:pt x="201197" y="8932"/>
                  </a:lnTo>
                  <a:lnTo>
                    <a:pt x="202592" y="9923"/>
                  </a:lnTo>
                  <a:lnTo>
                    <a:pt x="203522" y="11576"/>
                  </a:lnTo>
                  <a:lnTo>
                    <a:pt x="206130" y="24160"/>
                  </a:lnTo>
                  <a:lnTo>
                    <a:pt x="211447" y="32845"/>
                  </a:lnTo>
                  <a:lnTo>
                    <a:pt x="214456" y="41702"/>
                  </a:lnTo>
                  <a:lnTo>
                    <a:pt x="220198" y="50610"/>
                  </a:lnTo>
                  <a:lnTo>
                    <a:pt x="234213" y="88744"/>
                  </a:lnTo>
                  <a:lnTo>
                    <a:pt x="236509" y="91905"/>
                  </a:lnTo>
                  <a:lnTo>
                    <a:pt x="239060" y="100708"/>
                  </a:lnTo>
                  <a:lnTo>
                    <a:pt x="241066" y="144498"/>
                  </a:lnTo>
                  <a:lnTo>
                    <a:pt x="232005" y="174710"/>
                  </a:lnTo>
                  <a:lnTo>
                    <a:pt x="217013" y="193396"/>
                  </a:lnTo>
                  <a:lnTo>
                    <a:pt x="199405" y="210336"/>
                  </a:lnTo>
                  <a:lnTo>
                    <a:pt x="171524" y="221147"/>
                  </a:lnTo>
                  <a:lnTo>
                    <a:pt x="136508" y="223119"/>
                  </a:lnTo>
                  <a:lnTo>
                    <a:pt x="96349" y="212213"/>
                  </a:lnTo>
                  <a:lnTo>
                    <a:pt x="56445" y="193353"/>
                  </a:lnTo>
                  <a:lnTo>
                    <a:pt x="0" y="1785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334"/>
            <p:cNvSpPr/>
            <p:nvPr/>
          </p:nvSpPr>
          <p:spPr>
            <a:xfrm>
              <a:off x="1893216" y="3707072"/>
              <a:ext cx="159181" cy="123384"/>
            </a:xfrm>
            <a:custGeom>
              <a:avLst/>
              <a:gdLst/>
              <a:ahLst/>
              <a:cxnLst/>
              <a:rect l="0" t="0" r="0" b="0"/>
              <a:pathLst>
                <a:path w="159181" h="123384">
                  <a:moveTo>
                    <a:pt x="80245" y="25537"/>
                  </a:moveTo>
                  <a:lnTo>
                    <a:pt x="80245" y="8078"/>
                  </a:lnTo>
                  <a:lnTo>
                    <a:pt x="75504" y="7797"/>
                  </a:lnTo>
                  <a:lnTo>
                    <a:pt x="74108" y="6765"/>
                  </a:lnTo>
                  <a:lnTo>
                    <a:pt x="71683" y="0"/>
                  </a:lnTo>
                  <a:lnTo>
                    <a:pt x="71424" y="3860"/>
                  </a:lnTo>
                  <a:lnTo>
                    <a:pt x="70396" y="5132"/>
                  </a:lnTo>
                  <a:lnTo>
                    <a:pt x="66607" y="6547"/>
                  </a:lnTo>
                  <a:lnTo>
                    <a:pt x="56090" y="8447"/>
                  </a:lnTo>
                  <a:lnTo>
                    <a:pt x="38543" y="22889"/>
                  </a:lnTo>
                  <a:lnTo>
                    <a:pt x="29634" y="30596"/>
                  </a:lnTo>
                  <a:lnTo>
                    <a:pt x="17735" y="36348"/>
                  </a:lnTo>
                  <a:lnTo>
                    <a:pt x="14759" y="38698"/>
                  </a:lnTo>
                  <a:lnTo>
                    <a:pt x="11453" y="43954"/>
                  </a:lnTo>
                  <a:lnTo>
                    <a:pt x="8991" y="49598"/>
                  </a:lnTo>
                  <a:lnTo>
                    <a:pt x="3019" y="58353"/>
                  </a:lnTo>
                  <a:lnTo>
                    <a:pt x="809" y="67231"/>
                  </a:lnTo>
                  <a:lnTo>
                    <a:pt x="0" y="82095"/>
                  </a:lnTo>
                  <a:lnTo>
                    <a:pt x="2578" y="88046"/>
                  </a:lnTo>
                  <a:lnTo>
                    <a:pt x="6039" y="93999"/>
                  </a:lnTo>
                  <a:lnTo>
                    <a:pt x="8979" y="102928"/>
                  </a:lnTo>
                  <a:lnTo>
                    <a:pt x="13183" y="108881"/>
                  </a:lnTo>
                  <a:lnTo>
                    <a:pt x="21005" y="112189"/>
                  </a:lnTo>
                  <a:lnTo>
                    <a:pt x="51097" y="117248"/>
                  </a:lnTo>
                  <a:lnTo>
                    <a:pt x="59353" y="120868"/>
                  </a:lnTo>
                  <a:lnTo>
                    <a:pt x="86583" y="123383"/>
                  </a:lnTo>
                  <a:lnTo>
                    <a:pt x="126770" y="112725"/>
                  </a:lnTo>
                  <a:lnTo>
                    <a:pt x="140663" y="105280"/>
                  </a:lnTo>
                  <a:lnTo>
                    <a:pt x="146785" y="99674"/>
                  </a:lnTo>
                  <a:lnTo>
                    <a:pt x="158464" y="79099"/>
                  </a:lnTo>
                  <a:lnTo>
                    <a:pt x="159180" y="76128"/>
                  </a:lnTo>
                  <a:lnTo>
                    <a:pt x="158665" y="73155"/>
                  </a:lnTo>
                  <a:lnTo>
                    <a:pt x="153356" y="61255"/>
                  </a:lnTo>
                  <a:lnTo>
                    <a:pt x="152798" y="58279"/>
                  </a:lnTo>
                  <a:lnTo>
                    <a:pt x="140702" y="34467"/>
                  </a:lnTo>
                  <a:lnTo>
                    <a:pt x="115964" y="76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335"/>
            <p:cNvSpPr/>
            <p:nvPr/>
          </p:nvSpPr>
          <p:spPr>
            <a:xfrm>
              <a:off x="2500313" y="3661172"/>
              <a:ext cx="35719" cy="89298"/>
            </a:xfrm>
            <a:custGeom>
              <a:avLst/>
              <a:gdLst/>
              <a:ahLst/>
              <a:cxnLst/>
              <a:rect l="0" t="0" r="0" b="0"/>
              <a:pathLst>
                <a:path w="35719" h="89298">
                  <a:moveTo>
                    <a:pt x="0" y="0"/>
                  </a:moveTo>
                  <a:lnTo>
                    <a:pt x="0" y="13302"/>
                  </a:lnTo>
                  <a:lnTo>
                    <a:pt x="2645" y="18479"/>
                  </a:lnTo>
                  <a:lnTo>
                    <a:pt x="7688" y="25148"/>
                  </a:lnTo>
                  <a:lnTo>
                    <a:pt x="8684" y="33594"/>
                  </a:lnTo>
                  <a:lnTo>
                    <a:pt x="8820" y="39073"/>
                  </a:lnTo>
                  <a:lnTo>
                    <a:pt x="11527" y="44817"/>
                  </a:lnTo>
                  <a:lnTo>
                    <a:pt x="15045" y="50676"/>
                  </a:lnTo>
                  <a:lnTo>
                    <a:pt x="18017" y="59553"/>
                  </a:lnTo>
                  <a:lnTo>
                    <a:pt x="23749" y="68467"/>
                  </a:lnTo>
                  <a:lnTo>
                    <a:pt x="26880" y="77392"/>
                  </a:lnTo>
                  <a:lnTo>
                    <a:pt x="35718" y="89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336"/>
            <p:cNvSpPr/>
            <p:nvPr/>
          </p:nvSpPr>
          <p:spPr>
            <a:xfrm>
              <a:off x="2214563" y="3732987"/>
              <a:ext cx="205383" cy="97849"/>
            </a:xfrm>
            <a:custGeom>
              <a:avLst/>
              <a:gdLst/>
              <a:ahLst/>
              <a:cxnLst/>
              <a:rect l="0" t="0" r="0" b="0"/>
              <a:pathLst>
                <a:path w="205383" h="97849">
                  <a:moveTo>
                    <a:pt x="0" y="44271"/>
                  </a:moveTo>
                  <a:lnTo>
                    <a:pt x="31020" y="44271"/>
                  </a:lnTo>
                  <a:lnTo>
                    <a:pt x="36276" y="41625"/>
                  </a:lnTo>
                  <a:lnTo>
                    <a:pt x="41919" y="38134"/>
                  </a:lnTo>
                  <a:lnTo>
                    <a:pt x="47735" y="36582"/>
                  </a:lnTo>
                  <a:lnTo>
                    <a:pt x="49682" y="35176"/>
                  </a:lnTo>
                  <a:lnTo>
                    <a:pt x="50981" y="33247"/>
                  </a:lnTo>
                  <a:lnTo>
                    <a:pt x="51846" y="30969"/>
                  </a:lnTo>
                  <a:lnTo>
                    <a:pt x="53416" y="29449"/>
                  </a:lnTo>
                  <a:lnTo>
                    <a:pt x="62571" y="25686"/>
                  </a:lnTo>
                  <a:lnTo>
                    <a:pt x="71317" y="17594"/>
                  </a:lnTo>
                  <a:lnTo>
                    <a:pt x="71427" y="9803"/>
                  </a:lnTo>
                  <a:lnTo>
                    <a:pt x="70438" y="9386"/>
                  </a:lnTo>
                  <a:lnTo>
                    <a:pt x="66693" y="8923"/>
                  </a:lnTo>
                  <a:lnTo>
                    <a:pt x="65298" y="7807"/>
                  </a:lnTo>
                  <a:lnTo>
                    <a:pt x="63748" y="3921"/>
                  </a:lnTo>
                  <a:lnTo>
                    <a:pt x="62342" y="2488"/>
                  </a:lnTo>
                  <a:lnTo>
                    <a:pt x="58134" y="896"/>
                  </a:lnTo>
                  <a:lnTo>
                    <a:pt x="50187" y="0"/>
                  </a:lnTo>
                  <a:lnTo>
                    <a:pt x="44464" y="2436"/>
                  </a:lnTo>
                  <a:lnTo>
                    <a:pt x="37446" y="7344"/>
                  </a:lnTo>
                  <a:lnTo>
                    <a:pt x="28930" y="9306"/>
                  </a:lnTo>
                  <a:lnTo>
                    <a:pt x="20588" y="14618"/>
                  </a:lnTo>
                  <a:lnTo>
                    <a:pt x="14772" y="16209"/>
                  </a:lnTo>
                  <a:lnTo>
                    <a:pt x="12825" y="17625"/>
                  </a:lnTo>
                  <a:lnTo>
                    <a:pt x="11526" y="19562"/>
                  </a:lnTo>
                  <a:lnTo>
                    <a:pt x="9442" y="25059"/>
                  </a:lnTo>
                  <a:lnTo>
                    <a:pt x="4341" y="30751"/>
                  </a:lnTo>
                  <a:lnTo>
                    <a:pt x="3886" y="32281"/>
                  </a:lnTo>
                  <a:lnTo>
                    <a:pt x="4575" y="33301"/>
                  </a:lnTo>
                  <a:lnTo>
                    <a:pt x="6026" y="33981"/>
                  </a:lnTo>
                  <a:lnTo>
                    <a:pt x="6994" y="35426"/>
                  </a:lnTo>
                  <a:lnTo>
                    <a:pt x="8674" y="42910"/>
                  </a:lnTo>
                  <a:lnTo>
                    <a:pt x="31050" y="66383"/>
                  </a:lnTo>
                  <a:lnTo>
                    <a:pt x="38935" y="68982"/>
                  </a:lnTo>
                  <a:lnTo>
                    <a:pt x="48062" y="71128"/>
                  </a:lnTo>
                  <a:lnTo>
                    <a:pt x="62006" y="77945"/>
                  </a:lnTo>
                  <a:lnTo>
                    <a:pt x="65149" y="78626"/>
                  </a:lnTo>
                  <a:lnTo>
                    <a:pt x="74314" y="84326"/>
                  </a:lnTo>
                  <a:lnTo>
                    <a:pt x="86300" y="94149"/>
                  </a:lnTo>
                  <a:lnTo>
                    <a:pt x="96460" y="97362"/>
                  </a:lnTo>
                  <a:lnTo>
                    <a:pt x="107119" y="97848"/>
                  </a:lnTo>
                  <a:lnTo>
                    <a:pt x="107156" y="55343"/>
                  </a:lnTo>
                  <a:lnTo>
                    <a:pt x="107156" y="49853"/>
                  </a:lnTo>
                  <a:lnTo>
                    <a:pt x="109802" y="44106"/>
                  </a:lnTo>
                  <a:lnTo>
                    <a:pt x="113293" y="38244"/>
                  </a:lnTo>
                  <a:lnTo>
                    <a:pt x="115534" y="26397"/>
                  </a:lnTo>
                  <a:lnTo>
                    <a:pt x="115977" y="19243"/>
                  </a:lnTo>
                  <a:lnTo>
                    <a:pt x="123764" y="9948"/>
                  </a:lnTo>
                  <a:lnTo>
                    <a:pt x="127105" y="9172"/>
                  </a:lnTo>
                  <a:lnTo>
                    <a:pt x="169695" y="8553"/>
                  </a:lnTo>
                  <a:lnTo>
                    <a:pt x="177284" y="11198"/>
                  </a:lnTo>
                  <a:lnTo>
                    <a:pt x="183965" y="14689"/>
                  </a:lnTo>
                  <a:lnTo>
                    <a:pt x="193304" y="17646"/>
                  </a:lnTo>
                  <a:lnTo>
                    <a:pt x="205382" y="264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337"/>
            <p:cNvSpPr/>
            <p:nvPr/>
          </p:nvSpPr>
          <p:spPr>
            <a:xfrm>
              <a:off x="2080617" y="3732609"/>
              <a:ext cx="107157" cy="80365"/>
            </a:xfrm>
            <a:custGeom>
              <a:avLst/>
              <a:gdLst/>
              <a:ahLst/>
              <a:cxnLst/>
              <a:rect l="0" t="0" r="0" b="0"/>
              <a:pathLst>
                <a:path w="107157" h="80365">
                  <a:moveTo>
                    <a:pt x="0" y="35719"/>
                  </a:moveTo>
                  <a:lnTo>
                    <a:pt x="0" y="43408"/>
                  </a:lnTo>
                  <a:lnTo>
                    <a:pt x="992" y="43821"/>
                  </a:lnTo>
                  <a:lnTo>
                    <a:pt x="4741" y="44281"/>
                  </a:lnTo>
                  <a:lnTo>
                    <a:pt x="6137" y="45396"/>
                  </a:lnTo>
                  <a:lnTo>
                    <a:pt x="8562" y="52305"/>
                  </a:lnTo>
                  <a:lnTo>
                    <a:pt x="8898" y="65896"/>
                  </a:lnTo>
                  <a:lnTo>
                    <a:pt x="9901" y="67743"/>
                  </a:lnTo>
                  <a:lnTo>
                    <a:pt x="11561" y="68974"/>
                  </a:lnTo>
                  <a:lnTo>
                    <a:pt x="16615" y="70951"/>
                  </a:lnTo>
                  <a:lnTo>
                    <a:pt x="24743" y="77479"/>
                  </a:lnTo>
                  <a:lnTo>
                    <a:pt x="33018" y="79511"/>
                  </a:lnTo>
                  <a:lnTo>
                    <a:pt x="65595" y="80364"/>
                  </a:lnTo>
                  <a:lnTo>
                    <a:pt x="67542" y="79373"/>
                  </a:lnTo>
                  <a:lnTo>
                    <a:pt x="68841" y="77720"/>
                  </a:lnTo>
                  <a:lnTo>
                    <a:pt x="71276" y="73238"/>
                  </a:lnTo>
                  <a:lnTo>
                    <a:pt x="95107" y="46789"/>
                  </a:lnTo>
                  <a:lnTo>
                    <a:pt x="96840" y="41301"/>
                  </a:lnTo>
                  <a:lnTo>
                    <a:pt x="98295" y="39440"/>
                  </a:lnTo>
                  <a:lnTo>
                    <a:pt x="102556" y="37373"/>
                  </a:lnTo>
                  <a:lnTo>
                    <a:pt x="104090" y="35830"/>
                  </a:lnTo>
                  <a:lnTo>
                    <a:pt x="105793" y="31469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SMARTInkShape-338"/>
          <p:cNvSpPr/>
          <p:nvPr/>
        </p:nvSpPr>
        <p:spPr>
          <a:xfrm>
            <a:off x="4875988" y="3714750"/>
            <a:ext cx="419195" cy="343579"/>
          </a:xfrm>
          <a:custGeom>
            <a:avLst/>
            <a:gdLst/>
            <a:ahLst/>
            <a:cxnLst/>
            <a:rect l="0" t="0" r="0" b="0"/>
            <a:pathLst>
              <a:path w="419195" h="343579">
                <a:moveTo>
                  <a:pt x="321090" y="44648"/>
                </a:moveTo>
                <a:lnTo>
                  <a:pt x="297757" y="22307"/>
                </a:lnTo>
                <a:lnTo>
                  <a:pt x="285466" y="16092"/>
                </a:lnTo>
                <a:lnTo>
                  <a:pt x="279460" y="12113"/>
                </a:lnTo>
                <a:lnTo>
                  <a:pt x="270501" y="9873"/>
                </a:lnTo>
                <a:lnTo>
                  <a:pt x="251638" y="8020"/>
                </a:lnTo>
                <a:lnTo>
                  <a:pt x="230058" y="1252"/>
                </a:lnTo>
                <a:lnTo>
                  <a:pt x="189978" y="22"/>
                </a:lnTo>
                <a:lnTo>
                  <a:pt x="145575" y="993"/>
                </a:lnTo>
                <a:lnTo>
                  <a:pt x="123046" y="7689"/>
                </a:lnTo>
                <a:lnTo>
                  <a:pt x="103891" y="9677"/>
                </a:lnTo>
                <a:lnTo>
                  <a:pt x="73101" y="27007"/>
                </a:lnTo>
                <a:lnTo>
                  <a:pt x="66013" y="31847"/>
                </a:lnTo>
                <a:lnTo>
                  <a:pt x="53379" y="37600"/>
                </a:lnTo>
                <a:lnTo>
                  <a:pt x="23437" y="65517"/>
                </a:lnTo>
                <a:lnTo>
                  <a:pt x="20128" y="74098"/>
                </a:lnTo>
                <a:lnTo>
                  <a:pt x="17665" y="83534"/>
                </a:lnTo>
                <a:lnTo>
                  <a:pt x="11693" y="95417"/>
                </a:lnTo>
                <a:lnTo>
                  <a:pt x="2496" y="136839"/>
                </a:lnTo>
                <a:lnTo>
                  <a:pt x="0" y="154378"/>
                </a:lnTo>
                <a:lnTo>
                  <a:pt x="8193" y="197810"/>
                </a:lnTo>
                <a:lnTo>
                  <a:pt x="17624" y="228273"/>
                </a:lnTo>
                <a:lnTo>
                  <a:pt x="38438" y="260660"/>
                </a:lnTo>
                <a:lnTo>
                  <a:pt x="80226" y="292768"/>
                </a:lnTo>
                <a:lnTo>
                  <a:pt x="121674" y="315404"/>
                </a:lnTo>
                <a:lnTo>
                  <a:pt x="165069" y="325677"/>
                </a:lnTo>
                <a:lnTo>
                  <a:pt x="198557" y="336845"/>
                </a:lnTo>
                <a:lnTo>
                  <a:pt x="220953" y="341238"/>
                </a:lnTo>
                <a:lnTo>
                  <a:pt x="227543" y="343578"/>
                </a:lnTo>
                <a:lnTo>
                  <a:pt x="240157" y="343532"/>
                </a:lnTo>
                <a:lnTo>
                  <a:pt x="283460" y="339697"/>
                </a:lnTo>
                <a:lnTo>
                  <a:pt x="296428" y="338500"/>
                </a:lnTo>
                <a:lnTo>
                  <a:pt x="337181" y="326032"/>
                </a:lnTo>
                <a:lnTo>
                  <a:pt x="376281" y="300597"/>
                </a:lnTo>
                <a:lnTo>
                  <a:pt x="404398" y="260541"/>
                </a:lnTo>
                <a:lnTo>
                  <a:pt x="417221" y="218680"/>
                </a:lnTo>
                <a:lnTo>
                  <a:pt x="419194" y="177636"/>
                </a:lnTo>
                <a:lnTo>
                  <a:pt x="409586" y="144219"/>
                </a:lnTo>
                <a:lnTo>
                  <a:pt x="392457" y="109920"/>
                </a:lnTo>
                <a:lnTo>
                  <a:pt x="361584" y="69213"/>
                </a:lnTo>
                <a:lnTo>
                  <a:pt x="318656" y="35783"/>
                </a:lnTo>
                <a:lnTo>
                  <a:pt x="294872" y="17865"/>
                </a:lnTo>
                <a:lnTo>
                  <a:pt x="276442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SMARTInkShape-Group98"/>
          <p:cNvGrpSpPr/>
          <p:nvPr/>
        </p:nvGrpSpPr>
        <p:grpSpPr>
          <a:xfrm>
            <a:off x="4848820" y="3473659"/>
            <a:ext cx="580431" cy="1491248"/>
            <a:chOff x="4848820" y="3473659"/>
            <a:chExt cx="580431" cy="1491248"/>
          </a:xfrm>
        </p:grpSpPr>
        <p:sp>
          <p:nvSpPr>
            <p:cNvPr id="38" name="SMARTInkShape-339"/>
            <p:cNvSpPr/>
            <p:nvPr/>
          </p:nvSpPr>
          <p:spPr>
            <a:xfrm>
              <a:off x="5036345" y="4071938"/>
              <a:ext cx="116086" cy="892969"/>
            </a:xfrm>
            <a:custGeom>
              <a:avLst/>
              <a:gdLst/>
              <a:ahLst/>
              <a:cxnLst/>
              <a:rect l="0" t="0" r="0" b="0"/>
              <a:pathLst>
                <a:path w="116086" h="892969">
                  <a:moveTo>
                    <a:pt x="44647" y="0"/>
                  </a:moveTo>
                  <a:lnTo>
                    <a:pt x="44647" y="8561"/>
                  </a:lnTo>
                  <a:lnTo>
                    <a:pt x="49388" y="8821"/>
                  </a:lnTo>
                  <a:lnTo>
                    <a:pt x="50784" y="9849"/>
                  </a:lnTo>
                  <a:lnTo>
                    <a:pt x="53468" y="17488"/>
                  </a:lnTo>
                  <a:lnTo>
                    <a:pt x="53577" y="58206"/>
                  </a:lnTo>
                  <a:lnTo>
                    <a:pt x="54569" y="59640"/>
                  </a:lnTo>
                  <a:lnTo>
                    <a:pt x="56222" y="60595"/>
                  </a:lnTo>
                  <a:lnTo>
                    <a:pt x="58317" y="61233"/>
                  </a:lnTo>
                  <a:lnTo>
                    <a:pt x="59714" y="62650"/>
                  </a:lnTo>
                  <a:lnTo>
                    <a:pt x="62138" y="70084"/>
                  </a:lnTo>
                  <a:lnTo>
                    <a:pt x="62507" y="106753"/>
                  </a:lnTo>
                  <a:lnTo>
                    <a:pt x="70195" y="114809"/>
                  </a:lnTo>
                  <a:lnTo>
                    <a:pt x="71328" y="123662"/>
                  </a:lnTo>
                  <a:lnTo>
                    <a:pt x="71436" y="156142"/>
                  </a:lnTo>
                  <a:lnTo>
                    <a:pt x="72428" y="157672"/>
                  </a:lnTo>
                  <a:lnTo>
                    <a:pt x="74082" y="158693"/>
                  </a:lnTo>
                  <a:lnTo>
                    <a:pt x="76177" y="159373"/>
                  </a:lnTo>
                  <a:lnTo>
                    <a:pt x="77573" y="160819"/>
                  </a:lnTo>
                  <a:lnTo>
                    <a:pt x="79125" y="165071"/>
                  </a:lnTo>
                  <a:lnTo>
                    <a:pt x="80366" y="208762"/>
                  </a:lnTo>
                  <a:lnTo>
                    <a:pt x="81358" y="210612"/>
                  </a:lnTo>
                  <a:lnTo>
                    <a:pt x="83012" y="211845"/>
                  </a:lnTo>
                  <a:lnTo>
                    <a:pt x="85106" y="212667"/>
                  </a:lnTo>
                  <a:lnTo>
                    <a:pt x="86503" y="214208"/>
                  </a:lnTo>
                  <a:lnTo>
                    <a:pt x="88927" y="221856"/>
                  </a:lnTo>
                  <a:lnTo>
                    <a:pt x="89296" y="266245"/>
                  </a:lnTo>
                  <a:lnTo>
                    <a:pt x="89296" y="280276"/>
                  </a:lnTo>
                  <a:lnTo>
                    <a:pt x="90288" y="282100"/>
                  </a:lnTo>
                  <a:lnTo>
                    <a:pt x="91941" y="283317"/>
                  </a:lnTo>
                  <a:lnTo>
                    <a:pt x="94036" y="284128"/>
                  </a:lnTo>
                  <a:lnTo>
                    <a:pt x="95432" y="285660"/>
                  </a:lnTo>
                  <a:lnTo>
                    <a:pt x="96984" y="290010"/>
                  </a:lnTo>
                  <a:lnTo>
                    <a:pt x="98225" y="333854"/>
                  </a:lnTo>
                  <a:lnTo>
                    <a:pt x="98225" y="377076"/>
                  </a:lnTo>
                  <a:lnTo>
                    <a:pt x="98225" y="382613"/>
                  </a:lnTo>
                  <a:lnTo>
                    <a:pt x="105914" y="391545"/>
                  </a:lnTo>
                  <a:lnTo>
                    <a:pt x="107046" y="400475"/>
                  </a:lnTo>
                  <a:lnTo>
                    <a:pt x="107155" y="444454"/>
                  </a:lnTo>
                  <a:lnTo>
                    <a:pt x="107155" y="455010"/>
                  </a:lnTo>
                  <a:lnTo>
                    <a:pt x="114844" y="463067"/>
                  </a:lnTo>
                  <a:lnTo>
                    <a:pt x="115976" y="471920"/>
                  </a:lnTo>
                  <a:lnTo>
                    <a:pt x="116085" y="513729"/>
                  </a:lnTo>
                  <a:lnTo>
                    <a:pt x="115093" y="515127"/>
                  </a:lnTo>
                  <a:lnTo>
                    <a:pt x="113439" y="516058"/>
                  </a:lnTo>
                  <a:lnTo>
                    <a:pt x="107264" y="517889"/>
                  </a:lnTo>
                  <a:lnTo>
                    <a:pt x="107165" y="525607"/>
                  </a:lnTo>
                  <a:lnTo>
                    <a:pt x="106169" y="526022"/>
                  </a:lnTo>
                  <a:lnTo>
                    <a:pt x="99468" y="526742"/>
                  </a:lnTo>
                  <a:lnTo>
                    <a:pt x="98778" y="529448"/>
                  </a:lnTo>
                  <a:lnTo>
                    <a:pt x="98594" y="531559"/>
                  </a:lnTo>
                  <a:lnTo>
                    <a:pt x="97479" y="532966"/>
                  </a:lnTo>
                  <a:lnTo>
                    <a:pt x="80453" y="543810"/>
                  </a:lnTo>
                  <a:lnTo>
                    <a:pt x="76105" y="544310"/>
                  </a:lnTo>
                  <a:lnTo>
                    <a:pt x="74549" y="545436"/>
                  </a:lnTo>
                  <a:lnTo>
                    <a:pt x="73511" y="547179"/>
                  </a:lnTo>
                  <a:lnTo>
                    <a:pt x="71846" y="552364"/>
                  </a:lnTo>
                  <a:lnTo>
                    <a:pt x="58145" y="566909"/>
                  </a:lnTo>
                  <a:lnTo>
                    <a:pt x="52961" y="569459"/>
                  </a:lnTo>
                  <a:lnTo>
                    <a:pt x="50190" y="570140"/>
                  </a:lnTo>
                  <a:lnTo>
                    <a:pt x="48342" y="571585"/>
                  </a:lnTo>
                  <a:lnTo>
                    <a:pt x="37103" y="587714"/>
                  </a:lnTo>
                  <a:lnTo>
                    <a:pt x="34999" y="596163"/>
                  </a:lnTo>
                  <a:lnTo>
                    <a:pt x="29661" y="604494"/>
                  </a:lnTo>
                  <a:lnTo>
                    <a:pt x="27166" y="614417"/>
                  </a:lnTo>
                  <a:lnTo>
                    <a:pt x="20726" y="622935"/>
                  </a:lnTo>
                  <a:lnTo>
                    <a:pt x="18708" y="631278"/>
                  </a:lnTo>
                  <a:lnTo>
                    <a:pt x="18236" y="637094"/>
                  </a:lnTo>
                  <a:lnTo>
                    <a:pt x="15380" y="642986"/>
                  </a:lnTo>
                  <a:lnTo>
                    <a:pt x="11796" y="648912"/>
                  </a:lnTo>
                  <a:lnTo>
                    <a:pt x="9495" y="660801"/>
                  </a:lnTo>
                  <a:lnTo>
                    <a:pt x="9306" y="663776"/>
                  </a:lnTo>
                  <a:lnTo>
                    <a:pt x="6451" y="669728"/>
                  </a:lnTo>
                  <a:lnTo>
                    <a:pt x="2866" y="675680"/>
                  </a:lnTo>
                  <a:lnTo>
                    <a:pt x="565" y="687585"/>
                  </a:lnTo>
                  <a:lnTo>
                    <a:pt x="3" y="731682"/>
                  </a:lnTo>
                  <a:lnTo>
                    <a:pt x="0" y="753038"/>
                  </a:lnTo>
                  <a:lnTo>
                    <a:pt x="2645" y="759008"/>
                  </a:lnTo>
                  <a:lnTo>
                    <a:pt x="6136" y="764970"/>
                  </a:lnTo>
                  <a:lnTo>
                    <a:pt x="8101" y="774896"/>
                  </a:lnTo>
                  <a:lnTo>
                    <a:pt x="8896" y="806280"/>
                  </a:lnTo>
                  <a:lnTo>
                    <a:pt x="11560" y="812438"/>
                  </a:lnTo>
                  <a:lnTo>
                    <a:pt x="15059" y="818481"/>
                  </a:lnTo>
                  <a:lnTo>
                    <a:pt x="17305" y="830446"/>
                  </a:lnTo>
                  <a:lnTo>
                    <a:pt x="17848" y="864048"/>
                  </a:lnTo>
                  <a:lnTo>
                    <a:pt x="24924" y="875612"/>
                  </a:lnTo>
                  <a:lnTo>
                    <a:pt x="26788" y="8929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340"/>
            <p:cNvSpPr/>
            <p:nvPr/>
          </p:nvSpPr>
          <p:spPr>
            <a:xfrm>
              <a:off x="5143500" y="4572000"/>
              <a:ext cx="285751" cy="392907"/>
            </a:xfrm>
            <a:custGeom>
              <a:avLst/>
              <a:gdLst/>
              <a:ahLst/>
              <a:cxnLst/>
              <a:rect l="0" t="0" r="0" b="0"/>
              <a:pathLst>
                <a:path w="285751" h="392907">
                  <a:moveTo>
                    <a:pt x="0" y="0"/>
                  </a:moveTo>
                  <a:lnTo>
                    <a:pt x="0" y="4740"/>
                  </a:lnTo>
                  <a:lnTo>
                    <a:pt x="992" y="6137"/>
                  </a:lnTo>
                  <a:lnTo>
                    <a:pt x="2646" y="7068"/>
                  </a:lnTo>
                  <a:lnTo>
                    <a:pt x="4740" y="7689"/>
                  </a:lnTo>
                  <a:lnTo>
                    <a:pt x="6137" y="9094"/>
                  </a:lnTo>
                  <a:lnTo>
                    <a:pt x="11024" y="18480"/>
                  </a:lnTo>
                  <a:lnTo>
                    <a:pt x="14821" y="24088"/>
                  </a:lnTo>
                  <a:lnTo>
                    <a:pt x="17952" y="32824"/>
                  </a:lnTo>
                  <a:lnTo>
                    <a:pt x="23730" y="41696"/>
                  </a:lnTo>
                  <a:lnTo>
                    <a:pt x="26874" y="50609"/>
                  </a:lnTo>
                  <a:lnTo>
                    <a:pt x="42182" y="71438"/>
                  </a:lnTo>
                  <a:lnTo>
                    <a:pt x="44545" y="77391"/>
                  </a:lnTo>
                  <a:lnTo>
                    <a:pt x="58791" y="96242"/>
                  </a:lnTo>
                  <a:lnTo>
                    <a:pt x="64419" y="114224"/>
                  </a:lnTo>
                  <a:lnTo>
                    <a:pt x="95272" y="157901"/>
                  </a:lnTo>
                  <a:lnTo>
                    <a:pt x="122040" y="199346"/>
                  </a:lnTo>
                  <a:lnTo>
                    <a:pt x="154965" y="243355"/>
                  </a:lnTo>
                  <a:lnTo>
                    <a:pt x="190121" y="287780"/>
                  </a:lnTo>
                  <a:lnTo>
                    <a:pt x="229122" y="328335"/>
                  </a:lnTo>
                  <a:lnTo>
                    <a:pt x="265741" y="372876"/>
                  </a:lnTo>
                  <a:lnTo>
                    <a:pt x="285750" y="3929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341"/>
            <p:cNvSpPr/>
            <p:nvPr/>
          </p:nvSpPr>
          <p:spPr>
            <a:xfrm>
              <a:off x="4848820" y="3473659"/>
              <a:ext cx="455415" cy="267881"/>
            </a:xfrm>
            <a:custGeom>
              <a:avLst/>
              <a:gdLst/>
              <a:ahLst/>
              <a:cxnLst/>
              <a:rect l="0" t="0" r="0" b="0"/>
              <a:pathLst>
                <a:path w="455415" h="267881">
                  <a:moveTo>
                    <a:pt x="35719" y="241091"/>
                  </a:moveTo>
                  <a:lnTo>
                    <a:pt x="75691" y="241091"/>
                  </a:lnTo>
                  <a:lnTo>
                    <a:pt x="77250" y="240099"/>
                  </a:lnTo>
                  <a:lnTo>
                    <a:pt x="78289" y="238445"/>
                  </a:lnTo>
                  <a:lnTo>
                    <a:pt x="78982" y="236351"/>
                  </a:lnTo>
                  <a:lnTo>
                    <a:pt x="80436" y="234954"/>
                  </a:lnTo>
                  <a:lnTo>
                    <a:pt x="84697" y="233402"/>
                  </a:lnTo>
                  <a:lnTo>
                    <a:pt x="129244" y="232162"/>
                  </a:lnTo>
                  <a:lnTo>
                    <a:pt x="172314" y="232161"/>
                  </a:lnTo>
                  <a:lnTo>
                    <a:pt x="199063" y="232161"/>
                  </a:lnTo>
                  <a:lnTo>
                    <a:pt x="205220" y="234807"/>
                  </a:lnTo>
                  <a:lnTo>
                    <a:pt x="208251" y="236902"/>
                  </a:lnTo>
                  <a:lnTo>
                    <a:pt x="221997" y="239850"/>
                  </a:lnTo>
                  <a:lnTo>
                    <a:pt x="265006" y="241069"/>
                  </a:lnTo>
                  <a:lnTo>
                    <a:pt x="291789" y="242081"/>
                  </a:lnTo>
                  <a:lnTo>
                    <a:pt x="314155" y="248779"/>
                  </a:lnTo>
                  <a:lnTo>
                    <a:pt x="357009" y="250006"/>
                  </a:lnTo>
                  <a:lnTo>
                    <a:pt x="360045" y="250011"/>
                  </a:lnTo>
                  <a:lnTo>
                    <a:pt x="401672" y="258787"/>
                  </a:lnTo>
                  <a:lnTo>
                    <a:pt x="404703" y="258841"/>
                  </a:lnTo>
                  <a:lnTo>
                    <a:pt x="410717" y="261548"/>
                  </a:lnTo>
                  <a:lnTo>
                    <a:pt x="416697" y="265066"/>
                  </a:lnTo>
                  <a:lnTo>
                    <a:pt x="428621" y="267324"/>
                  </a:lnTo>
                  <a:lnTo>
                    <a:pt x="455414" y="267880"/>
                  </a:lnTo>
                  <a:lnTo>
                    <a:pt x="441853" y="267880"/>
                  </a:lnTo>
                  <a:lnTo>
                    <a:pt x="440421" y="266888"/>
                  </a:lnTo>
                  <a:lnTo>
                    <a:pt x="439465" y="265234"/>
                  </a:lnTo>
                  <a:lnTo>
                    <a:pt x="438829" y="263140"/>
                  </a:lnTo>
                  <a:lnTo>
                    <a:pt x="433192" y="255451"/>
                  </a:lnTo>
                  <a:lnTo>
                    <a:pt x="428009" y="252434"/>
                  </a:lnTo>
                  <a:lnTo>
                    <a:pt x="416597" y="250497"/>
                  </a:lnTo>
                  <a:lnTo>
                    <a:pt x="414653" y="249346"/>
                  </a:lnTo>
                  <a:lnTo>
                    <a:pt x="413358" y="247587"/>
                  </a:lnTo>
                  <a:lnTo>
                    <a:pt x="410926" y="242986"/>
                  </a:lnTo>
                  <a:lnTo>
                    <a:pt x="406538" y="237634"/>
                  </a:lnTo>
                  <a:lnTo>
                    <a:pt x="401280" y="234594"/>
                  </a:lnTo>
                  <a:lnTo>
                    <a:pt x="398489" y="233783"/>
                  </a:lnTo>
                  <a:lnTo>
                    <a:pt x="396628" y="232250"/>
                  </a:lnTo>
                  <a:lnTo>
                    <a:pt x="377525" y="205322"/>
                  </a:lnTo>
                  <a:lnTo>
                    <a:pt x="375156" y="199397"/>
                  </a:lnTo>
                  <a:lnTo>
                    <a:pt x="359666" y="178582"/>
                  </a:lnTo>
                  <a:lnTo>
                    <a:pt x="357297" y="172629"/>
                  </a:lnTo>
                  <a:lnTo>
                    <a:pt x="341806" y="151794"/>
                  </a:lnTo>
                  <a:lnTo>
                    <a:pt x="339438" y="145841"/>
                  </a:lnTo>
                  <a:lnTo>
                    <a:pt x="323947" y="125005"/>
                  </a:lnTo>
                  <a:lnTo>
                    <a:pt x="320803" y="110122"/>
                  </a:lnTo>
                  <a:lnTo>
                    <a:pt x="314466" y="98216"/>
                  </a:lnTo>
                  <a:lnTo>
                    <a:pt x="313824" y="95239"/>
                  </a:lnTo>
                  <a:lnTo>
                    <a:pt x="304964" y="77380"/>
                  </a:lnTo>
                  <a:lnTo>
                    <a:pt x="304011" y="68450"/>
                  </a:lnTo>
                  <a:lnTo>
                    <a:pt x="302885" y="66466"/>
                  </a:lnTo>
                  <a:lnTo>
                    <a:pt x="301142" y="65143"/>
                  </a:lnTo>
                  <a:lnTo>
                    <a:pt x="298988" y="64261"/>
                  </a:lnTo>
                  <a:lnTo>
                    <a:pt x="297552" y="62681"/>
                  </a:lnTo>
                  <a:lnTo>
                    <a:pt x="295058" y="54964"/>
                  </a:lnTo>
                  <a:lnTo>
                    <a:pt x="294680" y="44641"/>
                  </a:lnTo>
                  <a:lnTo>
                    <a:pt x="289940" y="44639"/>
                  </a:lnTo>
                  <a:lnTo>
                    <a:pt x="288543" y="45631"/>
                  </a:lnTo>
                  <a:lnTo>
                    <a:pt x="287612" y="47284"/>
                  </a:lnTo>
                  <a:lnTo>
                    <a:pt x="285996" y="53732"/>
                  </a:lnTo>
                  <a:lnTo>
                    <a:pt x="285760" y="66838"/>
                  </a:lnTo>
                  <a:lnTo>
                    <a:pt x="283109" y="72033"/>
                  </a:lnTo>
                  <a:lnTo>
                    <a:pt x="279615" y="77649"/>
                  </a:lnTo>
                  <a:lnTo>
                    <a:pt x="277189" y="87558"/>
                  </a:lnTo>
                  <a:lnTo>
                    <a:pt x="276853" y="101563"/>
                  </a:lnTo>
                  <a:lnTo>
                    <a:pt x="274189" y="107311"/>
                  </a:lnTo>
                  <a:lnTo>
                    <a:pt x="269135" y="114344"/>
                  </a:lnTo>
                  <a:lnTo>
                    <a:pt x="268137" y="122863"/>
                  </a:lnTo>
                  <a:lnTo>
                    <a:pt x="268000" y="128352"/>
                  </a:lnTo>
                  <a:lnTo>
                    <a:pt x="265293" y="134099"/>
                  </a:lnTo>
                  <a:lnTo>
                    <a:pt x="259332" y="142351"/>
                  </a:lnTo>
                  <a:lnTo>
                    <a:pt x="258962" y="151784"/>
                  </a:lnTo>
                  <a:lnTo>
                    <a:pt x="250400" y="151794"/>
                  </a:lnTo>
                  <a:lnTo>
                    <a:pt x="250140" y="147054"/>
                  </a:lnTo>
                  <a:lnTo>
                    <a:pt x="249112" y="145657"/>
                  </a:lnTo>
                  <a:lnTo>
                    <a:pt x="245324" y="144105"/>
                  </a:lnTo>
                  <a:lnTo>
                    <a:pt x="243916" y="142700"/>
                  </a:lnTo>
                  <a:lnTo>
                    <a:pt x="242353" y="138492"/>
                  </a:lnTo>
                  <a:lnTo>
                    <a:pt x="241473" y="130545"/>
                  </a:lnTo>
                  <a:lnTo>
                    <a:pt x="240357" y="128698"/>
                  </a:lnTo>
                  <a:lnTo>
                    <a:pt x="238621" y="127467"/>
                  </a:lnTo>
                  <a:lnTo>
                    <a:pt x="236471" y="126646"/>
                  </a:lnTo>
                  <a:lnTo>
                    <a:pt x="235038" y="125107"/>
                  </a:lnTo>
                  <a:lnTo>
                    <a:pt x="230092" y="115508"/>
                  </a:lnTo>
                  <a:lnTo>
                    <a:pt x="226287" y="109870"/>
                  </a:lnTo>
                  <a:lnTo>
                    <a:pt x="223153" y="101118"/>
                  </a:lnTo>
                  <a:lnTo>
                    <a:pt x="198920" y="71263"/>
                  </a:lnTo>
                  <a:lnTo>
                    <a:pt x="196557" y="65401"/>
                  </a:lnTo>
                  <a:lnTo>
                    <a:pt x="165437" y="31490"/>
                  </a:lnTo>
                  <a:lnTo>
                    <a:pt x="160178" y="28873"/>
                  </a:lnTo>
                  <a:lnTo>
                    <a:pt x="157387" y="28175"/>
                  </a:lnTo>
                  <a:lnTo>
                    <a:pt x="155526" y="26717"/>
                  </a:lnTo>
                  <a:lnTo>
                    <a:pt x="153459" y="22452"/>
                  </a:lnTo>
                  <a:lnTo>
                    <a:pt x="151915" y="20918"/>
                  </a:lnTo>
                  <a:lnTo>
                    <a:pt x="133778" y="10960"/>
                  </a:lnTo>
                  <a:lnTo>
                    <a:pt x="126747" y="9322"/>
                  </a:lnTo>
                  <a:lnTo>
                    <a:pt x="116499" y="368"/>
                  </a:lnTo>
                  <a:lnTo>
                    <a:pt x="102795" y="0"/>
                  </a:lnTo>
                  <a:lnTo>
                    <a:pt x="101272" y="988"/>
                  </a:lnTo>
                  <a:lnTo>
                    <a:pt x="100257" y="2640"/>
                  </a:lnTo>
                  <a:lnTo>
                    <a:pt x="98345" y="8552"/>
                  </a:lnTo>
                  <a:lnTo>
                    <a:pt x="98227" y="43362"/>
                  </a:lnTo>
                  <a:lnTo>
                    <a:pt x="97235" y="43787"/>
                  </a:lnTo>
                  <a:lnTo>
                    <a:pt x="81610" y="44638"/>
                  </a:lnTo>
                  <a:lnTo>
                    <a:pt x="81195" y="43646"/>
                  </a:lnTo>
                  <a:lnTo>
                    <a:pt x="80736" y="39897"/>
                  </a:lnTo>
                  <a:lnTo>
                    <a:pt x="79621" y="38501"/>
                  </a:lnTo>
                  <a:lnTo>
                    <a:pt x="71295" y="34961"/>
                  </a:lnTo>
                  <a:lnTo>
                    <a:pt x="56281" y="21491"/>
                  </a:lnTo>
                  <a:lnTo>
                    <a:pt x="46377" y="18329"/>
                  </a:lnTo>
                  <a:lnTo>
                    <a:pt x="40420" y="17991"/>
                  </a:lnTo>
                  <a:lnTo>
                    <a:pt x="38853" y="16952"/>
                  </a:lnTo>
                  <a:lnTo>
                    <a:pt x="37808" y="15266"/>
                  </a:lnTo>
                  <a:lnTo>
                    <a:pt x="37112" y="13151"/>
                  </a:lnTo>
                  <a:lnTo>
                    <a:pt x="35656" y="11740"/>
                  </a:lnTo>
                  <a:lnTo>
                    <a:pt x="28153" y="9290"/>
                  </a:lnTo>
                  <a:lnTo>
                    <a:pt x="9049" y="8920"/>
                  </a:lnTo>
                  <a:lnTo>
                    <a:pt x="8966" y="13660"/>
                  </a:lnTo>
                  <a:lnTo>
                    <a:pt x="7961" y="15056"/>
                  </a:lnTo>
                  <a:lnTo>
                    <a:pt x="4200" y="16608"/>
                  </a:lnTo>
                  <a:lnTo>
                    <a:pt x="2800" y="18014"/>
                  </a:lnTo>
                  <a:lnTo>
                    <a:pt x="369" y="25428"/>
                  </a:lnTo>
                  <a:lnTo>
                    <a:pt x="0" y="69285"/>
                  </a:lnTo>
                  <a:lnTo>
                    <a:pt x="0" y="110312"/>
                  </a:lnTo>
                  <a:lnTo>
                    <a:pt x="0" y="154761"/>
                  </a:lnTo>
                  <a:lnTo>
                    <a:pt x="8766" y="196279"/>
                  </a:lnTo>
                  <a:lnTo>
                    <a:pt x="8929" y="238114"/>
                  </a:lnTo>
                  <a:lnTo>
                    <a:pt x="8930" y="244067"/>
                  </a:lnTo>
                  <a:lnTo>
                    <a:pt x="17860" y="2678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342"/>
            <p:cNvSpPr/>
            <p:nvPr/>
          </p:nvSpPr>
          <p:spPr>
            <a:xfrm>
              <a:off x="4857750" y="4179094"/>
              <a:ext cx="250032" cy="214313"/>
            </a:xfrm>
            <a:custGeom>
              <a:avLst/>
              <a:gdLst/>
              <a:ahLst/>
              <a:cxnLst/>
              <a:rect l="0" t="0" r="0" b="0"/>
              <a:pathLst>
                <a:path w="250032" h="214313">
                  <a:moveTo>
                    <a:pt x="0" y="0"/>
                  </a:moveTo>
                  <a:lnTo>
                    <a:pt x="4740" y="0"/>
                  </a:lnTo>
                  <a:lnTo>
                    <a:pt x="9714" y="2645"/>
                  </a:lnTo>
                  <a:lnTo>
                    <a:pt x="53580" y="44654"/>
                  </a:lnTo>
                  <a:lnTo>
                    <a:pt x="62509" y="56225"/>
                  </a:lnTo>
                  <a:lnTo>
                    <a:pt x="69453" y="65669"/>
                  </a:lnTo>
                  <a:lnTo>
                    <a:pt x="113029" y="104272"/>
                  </a:lnTo>
                  <a:lnTo>
                    <a:pt x="151974" y="140408"/>
                  </a:lnTo>
                  <a:lnTo>
                    <a:pt x="193487" y="171255"/>
                  </a:lnTo>
                  <a:lnTo>
                    <a:pt x="250031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343"/>
            <p:cNvSpPr/>
            <p:nvPr/>
          </p:nvSpPr>
          <p:spPr>
            <a:xfrm>
              <a:off x="5134570" y="4232672"/>
              <a:ext cx="142876" cy="133946"/>
            </a:xfrm>
            <a:custGeom>
              <a:avLst/>
              <a:gdLst/>
              <a:ahLst/>
              <a:cxnLst/>
              <a:rect l="0" t="0" r="0" b="0"/>
              <a:pathLst>
                <a:path w="142876" h="133946">
                  <a:moveTo>
                    <a:pt x="0" y="133945"/>
                  </a:moveTo>
                  <a:lnTo>
                    <a:pt x="29504" y="107087"/>
                  </a:lnTo>
                  <a:lnTo>
                    <a:pt x="53033" y="89291"/>
                  </a:lnTo>
                  <a:lnTo>
                    <a:pt x="95249" y="47625"/>
                  </a:lnTo>
                  <a:lnTo>
                    <a:pt x="104179" y="39687"/>
                  </a:lnTo>
                  <a:lnTo>
                    <a:pt x="116086" y="33857"/>
                  </a:lnTo>
                  <a:lnTo>
                    <a:pt x="119063" y="31501"/>
                  </a:lnTo>
                  <a:lnTo>
                    <a:pt x="122370" y="26237"/>
                  </a:lnTo>
                  <a:lnTo>
                    <a:pt x="123252" y="23444"/>
                  </a:lnTo>
                  <a:lnTo>
                    <a:pt x="124832" y="21583"/>
                  </a:lnTo>
                  <a:lnTo>
                    <a:pt x="129234" y="19514"/>
                  </a:lnTo>
                  <a:lnTo>
                    <a:pt x="130805" y="17970"/>
                  </a:lnTo>
                  <a:lnTo>
                    <a:pt x="133532" y="10316"/>
                  </a:lnTo>
                  <a:lnTo>
                    <a:pt x="136407" y="9546"/>
                  </a:lnTo>
                  <a:lnTo>
                    <a:pt x="138563" y="9340"/>
                  </a:lnTo>
                  <a:lnTo>
                    <a:pt x="140001" y="8211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SMARTInkShape-Group99"/>
          <p:cNvGrpSpPr/>
          <p:nvPr/>
        </p:nvGrpSpPr>
        <p:grpSpPr>
          <a:xfrm>
            <a:off x="4947047" y="3786188"/>
            <a:ext cx="160735" cy="169665"/>
            <a:chOff x="4947047" y="3786188"/>
            <a:chExt cx="160735" cy="169665"/>
          </a:xfrm>
        </p:grpSpPr>
        <p:sp>
          <p:nvSpPr>
            <p:cNvPr id="44" name="SMARTInkShape-344"/>
            <p:cNvSpPr/>
            <p:nvPr/>
          </p:nvSpPr>
          <p:spPr>
            <a:xfrm>
              <a:off x="4955977" y="3786188"/>
              <a:ext cx="35719" cy="1"/>
            </a:xfrm>
            <a:custGeom>
              <a:avLst/>
              <a:gdLst/>
              <a:ahLst/>
              <a:cxnLst/>
              <a:rect l="0" t="0" r="0" b="0"/>
              <a:pathLst>
                <a:path w="35719" h="1">
                  <a:moveTo>
                    <a:pt x="0" y="0"/>
                  </a:moveTo>
                  <a:lnTo>
                    <a:pt x="3571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345"/>
            <p:cNvSpPr/>
            <p:nvPr/>
          </p:nvSpPr>
          <p:spPr>
            <a:xfrm>
              <a:off x="4947047" y="3875484"/>
              <a:ext cx="160735" cy="80369"/>
            </a:xfrm>
            <a:custGeom>
              <a:avLst/>
              <a:gdLst/>
              <a:ahLst/>
              <a:cxnLst/>
              <a:rect l="0" t="0" r="0" b="0"/>
              <a:pathLst>
                <a:path w="160735" h="80369">
                  <a:moveTo>
                    <a:pt x="0" y="0"/>
                  </a:moveTo>
                  <a:lnTo>
                    <a:pt x="8930" y="0"/>
                  </a:lnTo>
                  <a:lnTo>
                    <a:pt x="8930" y="7689"/>
                  </a:lnTo>
                  <a:lnTo>
                    <a:pt x="9922" y="8103"/>
                  </a:lnTo>
                  <a:lnTo>
                    <a:pt x="16618" y="8821"/>
                  </a:lnTo>
                  <a:lnTo>
                    <a:pt x="33651" y="23749"/>
                  </a:lnTo>
                  <a:lnTo>
                    <a:pt x="41941" y="26881"/>
                  </a:lnTo>
                  <a:lnTo>
                    <a:pt x="50681" y="32660"/>
                  </a:lnTo>
                  <a:lnTo>
                    <a:pt x="74605" y="42580"/>
                  </a:lnTo>
                  <a:lnTo>
                    <a:pt x="85495" y="49878"/>
                  </a:lnTo>
                  <a:lnTo>
                    <a:pt x="98063" y="55493"/>
                  </a:lnTo>
                  <a:lnTo>
                    <a:pt x="104107" y="59391"/>
                  </a:lnTo>
                  <a:lnTo>
                    <a:pt x="113088" y="62577"/>
                  </a:lnTo>
                  <a:lnTo>
                    <a:pt x="122033" y="68371"/>
                  </a:lnTo>
                  <a:lnTo>
                    <a:pt x="130967" y="70529"/>
                  </a:lnTo>
                  <a:lnTo>
                    <a:pt x="147092" y="71402"/>
                  </a:lnTo>
                  <a:lnTo>
                    <a:pt x="148664" y="72406"/>
                  </a:lnTo>
                  <a:lnTo>
                    <a:pt x="149711" y="74068"/>
                  </a:lnTo>
                  <a:lnTo>
                    <a:pt x="151805" y="80368"/>
                  </a:lnTo>
                  <a:lnTo>
                    <a:pt x="160734" y="803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7233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Habeas Corpus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law requires a prisoner be brought before a court or judge so that it can be decided whether his or her imprisonment </a:t>
            </a:r>
            <a:r>
              <a:rPr lang="en-US" sz="3200" smtClean="0"/>
              <a:t>is legal. </a:t>
            </a:r>
            <a:endParaRPr lang="en-US" sz="3200" dirty="0"/>
          </a:p>
        </p:txBody>
      </p:sp>
      <p:sp>
        <p:nvSpPr>
          <p:cNvPr id="4" name="SMARTInkShape-346"/>
          <p:cNvSpPr/>
          <p:nvPr/>
        </p:nvSpPr>
        <p:spPr>
          <a:xfrm>
            <a:off x="1080492" y="2116336"/>
            <a:ext cx="3893345" cy="35720"/>
          </a:xfrm>
          <a:custGeom>
            <a:avLst/>
            <a:gdLst/>
            <a:ahLst/>
            <a:cxnLst/>
            <a:rect l="0" t="0" r="0" b="0"/>
            <a:pathLst>
              <a:path w="3893345" h="35720">
                <a:moveTo>
                  <a:pt x="0" y="0"/>
                </a:moveTo>
                <a:lnTo>
                  <a:pt x="42579" y="0"/>
                </a:lnTo>
                <a:lnTo>
                  <a:pt x="86323" y="0"/>
                </a:lnTo>
                <a:lnTo>
                  <a:pt x="130724" y="0"/>
                </a:lnTo>
                <a:lnTo>
                  <a:pt x="171754" y="0"/>
                </a:lnTo>
                <a:lnTo>
                  <a:pt x="214260" y="0"/>
                </a:lnTo>
                <a:lnTo>
                  <a:pt x="256731" y="0"/>
                </a:lnTo>
                <a:lnTo>
                  <a:pt x="297158" y="0"/>
                </a:lnTo>
                <a:lnTo>
                  <a:pt x="339279" y="0"/>
                </a:lnTo>
                <a:lnTo>
                  <a:pt x="382114" y="0"/>
                </a:lnTo>
                <a:lnTo>
                  <a:pt x="426634" y="0"/>
                </a:lnTo>
                <a:lnTo>
                  <a:pt x="470224" y="0"/>
                </a:lnTo>
                <a:lnTo>
                  <a:pt x="512152" y="0"/>
                </a:lnTo>
                <a:lnTo>
                  <a:pt x="519657" y="0"/>
                </a:lnTo>
                <a:lnTo>
                  <a:pt x="526300" y="2646"/>
                </a:lnTo>
                <a:lnTo>
                  <a:pt x="532560" y="6137"/>
                </a:lnTo>
                <a:lnTo>
                  <a:pt x="544663" y="8378"/>
                </a:lnTo>
                <a:lnTo>
                  <a:pt x="588146" y="8927"/>
                </a:lnTo>
                <a:lnTo>
                  <a:pt x="596427" y="11574"/>
                </a:lnTo>
                <a:lnTo>
                  <a:pt x="603415" y="15066"/>
                </a:lnTo>
                <a:lnTo>
                  <a:pt x="619016" y="17492"/>
                </a:lnTo>
                <a:lnTo>
                  <a:pt x="659584" y="17857"/>
                </a:lnTo>
                <a:lnTo>
                  <a:pt x="702447" y="17859"/>
                </a:lnTo>
                <a:lnTo>
                  <a:pt x="746290" y="17859"/>
                </a:lnTo>
                <a:lnTo>
                  <a:pt x="788787" y="17859"/>
                </a:lnTo>
                <a:lnTo>
                  <a:pt x="833070" y="17859"/>
                </a:lnTo>
                <a:lnTo>
                  <a:pt x="876842" y="17859"/>
                </a:lnTo>
                <a:lnTo>
                  <a:pt x="883486" y="20505"/>
                </a:lnTo>
                <a:lnTo>
                  <a:pt x="889747" y="23996"/>
                </a:lnTo>
                <a:lnTo>
                  <a:pt x="901850" y="26237"/>
                </a:lnTo>
                <a:lnTo>
                  <a:pt x="943570" y="26787"/>
                </a:lnTo>
                <a:lnTo>
                  <a:pt x="987391" y="26789"/>
                </a:lnTo>
                <a:lnTo>
                  <a:pt x="1029888" y="26789"/>
                </a:lnTo>
                <a:lnTo>
                  <a:pt x="1074430" y="26789"/>
                </a:lnTo>
                <a:lnTo>
                  <a:pt x="1118819" y="26789"/>
                </a:lnTo>
                <a:lnTo>
                  <a:pt x="1159644" y="26789"/>
                </a:lnTo>
                <a:lnTo>
                  <a:pt x="1203502" y="26789"/>
                </a:lnTo>
                <a:lnTo>
                  <a:pt x="1244094" y="26789"/>
                </a:lnTo>
                <a:lnTo>
                  <a:pt x="1283644" y="35474"/>
                </a:lnTo>
                <a:lnTo>
                  <a:pt x="1324459" y="35716"/>
                </a:lnTo>
                <a:lnTo>
                  <a:pt x="1368724" y="35719"/>
                </a:lnTo>
                <a:lnTo>
                  <a:pt x="1410841" y="35719"/>
                </a:lnTo>
                <a:lnTo>
                  <a:pt x="1453309" y="35719"/>
                </a:lnTo>
                <a:lnTo>
                  <a:pt x="1493736" y="35719"/>
                </a:lnTo>
                <a:lnTo>
                  <a:pt x="1534582" y="35719"/>
                </a:lnTo>
                <a:lnTo>
                  <a:pt x="1578643" y="35719"/>
                </a:lnTo>
                <a:lnTo>
                  <a:pt x="1621960" y="35719"/>
                </a:lnTo>
                <a:lnTo>
                  <a:pt x="1663528" y="35719"/>
                </a:lnTo>
                <a:lnTo>
                  <a:pt x="1669687" y="33073"/>
                </a:lnTo>
                <a:lnTo>
                  <a:pt x="1675732" y="29582"/>
                </a:lnTo>
                <a:lnTo>
                  <a:pt x="1685705" y="27616"/>
                </a:lnTo>
                <a:lnTo>
                  <a:pt x="1729310" y="26795"/>
                </a:lnTo>
                <a:lnTo>
                  <a:pt x="1771054" y="26789"/>
                </a:lnTo>
                <a:lnTo>
                  <a:pt x="1814752" y="26789"/>
                </a:lnTo>
                <a:lnTo>
                  <a:pt x="1858122" y="26789"/>
                </a:lnTo>
                <a:lnTo>
                  <a:pt x="1902203" y="26789"/>
                </a:lnTo>
                <a:lnTo>
                  <a:pt x="1946721" y="26789"/>
                </a:lnTo>
                <a:lnTo>
                  <a:pt x="1990476" y="26789"/>
                </a:lnTo>
                <a:lnTo>
                  <a:pt x="1998552" y="24143"/>
                </a:lnTo>
                <a:lnTo>
                  <a:pt x="2005448" y="20652"/>
                </a:lnTo>
                <a:lnTo>
                  <a:pt x="2020987" y="18227"/>
                </a:lnTo>
                <a:lnTo>
                  <a:pt x="2038937" y="17891"/>
                </a:lnTo>
                <a:lnTo>
                  <a:pt x="2082160" y="26239"/>
                </a:lnTo>
                <a:lnTo>
                  <a:pt x="2114691" y="26757"/>
                </a:lnTo>
                <a:lnTo>
                  <a:pt x="2123212" y="24129"/>
                </a:lnTo>
                <a:lnTo>
                  <a:pt x="2130306" y="20646"/>
                </a:lnTo>
                <a:lnTo>
                  <a:pt x="2145591" y="18410"/>
                </a:lnTo>
                <a:lnTo>
                  <a:pt x="2189397" y="17869"/>
                </a:lnTo>
                <a:lnTo>
                  <a:pt x="2233754" y="17860"/>
                </a:lnTo>
                <a:lnTo>
                  <a:pt x="2275447" y="17859"/>
                </a:lnTo>
                <a:lnTo>
                  <a:pt x="2319145" y="17859"/>
                </a:lnTo>
                <a:lnTo>
                  <a:pt x="2363459" y="17859"/>
                </a:lnTo>
                <a:lnTo>
                  <a:pt x="2407935" y="17859"/>
                </a:lnTo>
                <a:lnTo>
                  <a:pt x="2446903" y="17859"/>
                </a:lnTo>
                <a:lnTo>
                  <a:pt x="2489293" y="17859"/>
                </a:lnTo>
                <a:lnTo>
                  <a:pt x="2530345" y="17859"/>
                </a:lnTo>
                <a:lnTo>
                  <a:pt x="2571766" y="17859"/>
                </a:lnTo>
                <a:lnTo>
                  <a:pt x="2611274" y="17859"/>
                </a:lnTo>
                <a:lnTo>
                  <a:pt x="2628550" y="18852"/>
                </a:lnTo>
                <a:lnTo>
                  <a:pt x="2664045" y="25962"/>
                </a:lnTo>
                <a:lnTo>
                  <a:pt x="2705697" y="26741"/>
                </a:lnTo>
                <a:lnTo>
                  <a:pt x="2744419" y="26786"/>
                </a:lnTo>
                <a:lnTo>
                  <a:pt x="2780765" y="25797"/>
                </a:lnTo>
                <a:lnTo>
                  <a:pt x="2809749" y="18687"/>
                </a:lnTo>
                <a:lnTo>
                  <a:pt x="2848737" y="17908"/>
                </a:lnTo>
                <a:lnTo>
                  <a:pt x="2888100" y="17861"/>
                </a:lnTo>
                <a:lnTo>
                  <a:pt x="2927235" y="17859"/>
                </a:lnTo>
                <a:lnTo>
                  <a:pt x="2967707" y="17859"/>
                </a:lnTo>
                <a:lnTo>
                  <a:pt x="3007572" y="17859"/>
                </a:lnTo>
                <a:lnTo>
                  <a:pt x="3048073" y="17859"/>
                </a:lnTo>
                <a:lnTo>
                  <a:pt x="3090887" y="17859"/>
                </a:lnTo>
                <a:lnTo>
                  <a:pt x="3134484" y="17859"/>
                </a:lnTo>
                <a:lnTo>
                  <a:pt x="3177121" y="17859"/>
                </a:lnTo>
                <a:lnTo>
                  <a:pt x="3218420" y="18852"/>
                </a:lnTo>
                <a:lnTo>
                  <a:pt x="3253449" y="25962"/>
                </a:lnTo>
                <a:lnTo>
                  <a:pt x="3295059" y="26741"/>
                </a:lnTo>
                <a:lnTo>
                  <a:pt x="3336727" y="26786"/>
                </a:lnTo>
                <a:lnTo>
                  <a:pt x="3375974" y="26789"/>
                </a:lnTo>
                <a:lnTo>
                  <a:pt x="3416932" y="26789"/>
                </a:lnTo>
                <a:lnTo>
                  <a:pt x="3432811" y="25797"/>
                </a:lnTo>
                <a:lnTo>
                  <a:pt x="3472913" y="18687"/>
                </a:lnTo>
                <a:lnTo>
                  <a:pt x="3487542" y="17112"/>
                </a:lnTo>
                <a:lnTo>
                  <a:pt x="3515582" y="10203"/>
                </a:lnTo>
                <a:lnTo>
                  <a:pt x="3560035" y="8952"/>
                </a:lnTo>
                <a:lnTo>
                  <a:pt x="3591986" y="7939"/>
                </a:lnTo>
                <a:lnTo>
                  <a:pt x="3609509" y="1862"/>
                </a:lnTo>
                <a:lnTo>
                  <a:pt x="3652844" y="48"/>
                </a:lnTo>
                <a:lnTo>
                  <a:pt x="3694813" y="1"/>
                </a:lnTo>
                <a:lnTo>
                  <a:pt x="3739286" y="0"/>
                </a:lnTo>
                <a:lnTo>
                  <a:pt x="3780122" y="0"/>
                </a:lnTo>
                <a:lnTo>
                  <a:pt x="3821742" y="0"/>
                </a:lnTo>
                <a:lnTo>
                  <a:pt x="3865161" y="0"/>
                </a:lnTo>
                <a:lnTo>
                  <a:pt x="3893344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Shape-347"/>
          <p:cNvSpPr/>
          <p:nvPr/>
        </p:nvSpPr>
        <p:spPr>
          <a:xfrm>
            <a:off x="4973836" y="2098477"/>
            <a:ext cx="2330649" cy="44649"/>
          </a:xfrm>
          <a:custGeom>
            <a:avLst/>
            <a:gdLst/>
            <a:ahLst/>
            <a:cxnLst/>
            <a:rect l="0" t="0" r="0" b="0"/>
            <a:pathLst>
              <a:path w="2330649" h="44649">
                <a:moveTo>
                  <a:pt x="8930" y="35718"/>
                </a:moveTo>
                <a:lnTo>
                  <a:pt x="3" y="35718"/>
                </a:lnTo>
                <a:lnTo>
                  <a:pt x="0" y="44280"/>
                </a:lnTo>
                <a:lnTo>
                  <a:pt x="41747" y="44648"/>
                </a:lnTo>
                <a:lnTo>
                  <a:pt x="81152" y="44648"/>
                </a:lnTo>
                <a:lnTo>
                  <a:pt x="104099" y="43656"/>
                </a:lnTo>
                <a:lnTo>
                  <a:pt x="126610" y="36960"/>
                </a:lnTo>
                <a:lnTo>
                  <a:pt x="169842" y="35767"/>
                </a:lnTo>
                <a:lnTo>
                  <a:pt x="199453" y="34733"/>
                </a:lnTo>
                <a:lnTo>
                  <a:pt x="235150" y="27617"/>
                </a:lnTo>
                <a:lnTo>
                  <a:pt x="277004" y="26861"/>
                </a:lnTo>
                <a:lnTo>
                  <a:pt x="316263" y="25803"/>
                </a:lnTo>
                <a:lnTo>
                  <a:pt x="360307" y="18687"/>
                </a:lnTo>
                <a:lnTo>
                  <a:pt x="404902" y="17932"/>
                </a:lnTo>
                <a:lnTo>
                  <a:pt x="449546" y="17865"/>
                </a:lnTo>
                <a:lnTo>
                  <a:pt x="473188" y="16869"/>
                </a:lnTo>
                <a:lnTo>
                  <a:pt x="510353" y="10171"/>
                </a:lnTo>
                <a:lnTo>
                  <a:pt x="551174" y="9093"/>
                </a:lnTo>
                <a:lnTo>
                  <a:pt x="590210" y="8951"/>
                </a:lnTo>
                <a:lnTo>
                  <a:pt x="615408" y="7943"/>
                </a:lnTo>
                <a:lnTo>
                  <a:pt x="653141" y="1242"/>
                </a:lnTo>
                <a:lnTo>
                  <a:pt x="696683" y="163"/>
                </a:lnTo>
                <a:lnTo>
                  <a:pt x="735049" y="21"/>
                </a:lnTo>
                <a:lnTo>
                  <a:pt x="777254" y="2"/>
                </a:lnTo>
                <a:lnTo>
                  <a:pt x="821580" y="0"/>
                </a:lnTo>
                <a:lnTo>
                  <a:pt x="865194" y="0"/>
                </a:lnTo>
                <a:lnTo>
                  <a:pt x="903141" y="0"/>
                </a:lnTo>
                <a:lnTo>
                  <a:pt x="946711" y="2646"/>
                </a:lnTo>
                <a:lnTo>
                  <a:pt x="991217" y="8102"/>
                </a:lnTo>
                <a:lnTo>
                  <a:pt x="1035847" y="8820"/>
                </a:lnTo>
                <a:lnTo>
                  <a:pt x="1077847" y="8915"/>
                </a:lnTo>
                <a:lnTo>
                  <a:pt x="1117039" y="8927"/>
                </a:lnTo>
                <a:lnTo>
                  <a:pt x="1160968" y="8929"/>
                </a:lnTo>
                <a:lnTo>
                  <a:pt x="1205522" y="15997"/>
                </a:lnTo>
                <a:lnTo>
                  <a:pt x="1244021" y="17614"/>
                </a:lnTo>
                <a:lnTo>
                  <a:pt x="1286243" y="17827"/>
                </a:lnTo>
                <a:lnTo>
                  <a:pt x="1327926" y="17855"/>
                </a:lnTo>
                <a:lnTo>
                  <a:pt x="1366084" y="17858"/>
                </a:lnTo>
                <a:lnTo>
                  <a:pt x="1403312" y="17859"/>
                </a:lnTo>
                <a:lnTo>
                  <a:pt x="1439719" y="17859"/>
                </a:lnTo>
                <a:lnTo>
                  <a:pt x="1481604" y="18851"/>
                </a:lnTo>
                <a:lnTo>
                  <a:pt x="1521691" y="25961"/>
                </a:lnTo>
                <a:lnTo>
                  <a:pt x="1564815" y="26716"/>
                </a:lnTo>
                <a:lnTo>
                  <a:pt x="1602308" y="25790"/>
                </a:lnTo>
                <a:lnTo>
                  <a:pt x="1645205" y="18686"/>
                </a:lnTo>
                <a:lnTo>
                  <a:pt x="1687663" y="17907"/>
                </a:lnTo>
                <a:lnTo>
                  <a:pt x="1729380" y="17862"/>
                </a:lnTo>
                <a:lnTo>
                  <a:pt x="1772047" y="17859"/>
                </a:lnTo>
                <a:lnTo>
                  <a:pt x="1814876" y="17859"/>
                </a:lnTo>
                <a:lnTo>
                  <a:pt x="1857327" y="17859"/>
                </a:lnTo>
                <a:lnTo>
                  <a:pt x="1895735" y="17859"/>
                </a:lnTo>
                <a:lnTo>
                  <a:pt x="1939837" y="17859"/>
                </a:lnTo>
                <a:lnTo>
                  <a:pt x="1981791" y="17859"/>
                </a:lnTo>
                <a:lnTo>
                  <a:pt x="2025124" y="17859"/>
                </a:lnTo>
                <a:lnTo>
                  <a:pt x="2069657" y="17859"/>
                </a:lnTo>
                <a:lnTo>
                  <a:pt x="2108315" y="17859"/>
                </a:lnTo>
                <a:lnTo>
                  <a:pt x="2147434" y="17859"/>
                </a:lnTo>
                <a:lnTo>
                  <a:pt x="2189393" y="17859"/>
                </a:lnTo>
                <a:lnTo>
                  <a:pt x="2229065" y="17859"/>
                </a:lnTo>
                <a:lnTo>
                  <a:pt x="2268677" y="17859"/>
                </a:lnTo>
                <a:lnTo>
                  <a:pt x="2312724" y="17859"/>
                </a:lnTo>
                <a:lnTo>
                  <a:pt x="2330493" y="17859"/>
                </a:lnTo>
                <a:lnTo>
                  <a:pt x="2330648" y="2678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Shape-348"/>
          <p:cNvSpPr/>
          <p:nvPr/>
        </p:nvSpPr>
        <p:spPr>
          <a:xfrm>
            <a:off x="2509354" y="2562820"/>
            <a:ext cx="857139" cy="44650"/>
          </a:xfrm>
          <a:custGeom>
            <a:avLst/>
            <a:gdLst/>
            <a:ahLst/>
            <a:cxnLst/>
            <a:rect l="0" t="0" r="0" b="0"/>
            <a:pathLst>
              <a:path w="857139" h="44650">
                <a:moveTo>
                  <a:pt x="17748" y="44649"/>
                </a:moveTo>
                <a:lnTo>
                  <a:pt x="0" y="44649"/>
                </a:lnTo>
                <a:lnTo>
                  <a:pt x="21139" y="44649"/>
                </a:lnTo>
                <a:lnTo>
                  <a:pt x="26862" y="42003"/>
                </a:lnTo>
                <a:lnTo>
                  <a:pt x="32712" y="38512"/>
                </a:lnTo>
                <a:lnTo>
                  <a:pt x="44553" y="36271"/>
                </a:lnTo>
                <a:lnTo>
                  <a:pt x="86373" y="34733"/>
                </a:lnTo>
                <a:lnTo>
                  <a:pt x="96534" y="30982"/>
                </a:lnTo>
                <a:lnTo>
                  <a:pt x="107665" y="31298"/>
                </a:lnTo>
                <a:lnTo>
                  <a:pt x="113411" y="32772"/>
                </a:lnTo>
                <a:lnTo>
                  <a:pt x="125088" y="31763"/>
                </a:lnTo>
                <a:lnTo>
                  <a:pt x="154694" y="27444"/>
                </a:lnTo>
                <a:lnTo>
                  <a:pt x="196527" y="26847"/>
                </a:lnTo>
                <a:lnTo>
                  <a:pt x="240826" y="26793"/>
                </a:lnTo>
                <a:lnTo>
                  <a:pt x="276871" y="25798"/>
                </a:lnTo>
                <a:lnTo>
                  <a:pt x="321294" y="18687"/>
                </a:lnTo>
                <a:lnTo>
                  <a:pt x="360778" y="17932"/>
                </a:lnTo>
                <a:lnTo>
                  <a:pt x="402212" y="17869"/>
                </a:lnTo>
                <a:lnTo>
                  <a:pt x="439369" y="17861"/>
                </a:lnTo>
                <a:lnTo>
                  <a:pt x="482345" y="17860"/>
                </a:lnTo>
                <a:lnTo>
                  <a:pt x="522033" y="17860"/>
                </a:lnTo>
                <a:lnTo>
                  <a:pt x="563015" y="17860"/>
                </a:lnTo>
                <a:lnTo>
                  <a:pt x="601043" y="17860"/>
                </a:lnTo>
                <a:lnTo>
                  <a:pt x="638463" y="17860"/>
                </a:lnTo>
                <a:lnTo>
                  <a:pt x="676500" y="17860"/>
                </a:lnTo>
                <a:lnTo>
                  <a:pt x="720097" y="17860"/>
                </a:lnTo>
                <a:lnTo>
                  <a:pt x="761881" y="17860"/>
                </a:lnTo>
                <a:lnTo>
                  <a:pt x="806372" y="16868"/>
                </a:lnTo>
                <a:lnTo>
                  <a:pt x="820960" y="9757"/>
                </a:lnTo>
                <a:lnTo>
                  <a:pt x="837613" y="8962"/>
                </a:lnTo>
                <a:lnTo>
                  <a:pt x="846821" y="1244"/>
                </a:lnTo>
                <a:lnTo>
                  <a:pt x="857133" y="1"/>
                </a:lnTo>
                <a:lnTo>
                  <a:pt x="857138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Shape-349"/>
          <p:cNvSpPr/>
          <p:nvPr/>
        </p:nvSpPr>
        <p:spPr>
          <a:xfrm>
            <a:off x="6670477" y="2571750"/>
            <a:ext cx="1232294" cy="80368"/>
          </a:xfrm>
          <a:custGeom>
            <a:avLst/>
            <a:gdLst/>
            <a:ahLst/>
            <a:cxnLst/>
            <a:rect l="0" t="0" r="0" b="0"/>
            <a:pathLst>
              <a:path w="1232294" h="80368">
                <a:moveTo>
                  <a:pt x="0" y="0"/>
                </a:moveTo>
                <a:lnTo>
                  <a:pt x="38731" y="0"/>
                </a:lnTo>
                <a:lnTo>
                  <a:pt x="44664" y="2646"/>
                </a:lnTo>
                <a:lnTo>
                  <a:pt x="50609" y="6137"/>
                </a:lnTo>
                <a:lnTo>
                  <a:pt x="62509" y="8378"/>
                </a:lnTo>
                <a:lnTo>
                  <a:pt x="105575" y="8920"/>
                </a:lnTo>
                <a:lnTo>
                  <a:pt x="145933" y="9921"/>
                </a:lnTo>
                <a:lnTo>
                  <a:pt x="182569" y="17032"/>
                </a:lnTo>
                <a:lnTo>
                  <a:pt x="212452" y="20342"/>
                </a:lnTo>
                <a:lnTo>
                  <a:pt x="234266" y="24879"/>
                </a:lnTo>
                <a:lnTo>
                  <a:pt x="276104" y="26537"/>
                </a:lnTo>
                <a:lnTo>
                  <a:pt x="313816" y="26756"/>
                </a:lnTo>
                <a:lnTo>
                  <a:pt x="349502" y="26782"/>
                </a:lnTo>
                <a:lnTo>
                  <a:pt x="391094" y="26788"/>
                </a:lnTo>
                <a:lnTo>
                  <a:pt x="428266" y="26789"/>
                </a:lnTo>
                <a:lnTo>
                  <a:pt x="465265" y="26789"/>
                </a:lnTo>
                <a:lnTo>
                  <a:pt x="507116" y="26789"/>
                </a:lnTo>
                <a:lnTo>
                  <a:pt x="549081" y="26789"/>
                </a:lnTo>
                <a:lnTo>
                  <a:pt x="589450" y="26789"/>
                </a:lnTo>
                <a:lnTo>
                  <a:pt x="623010" y="26789"/>
                </a:lnTo>
                <a:lnTo>
                  <a:pt x="658089" y="27781"/>
                </a:lnTo>
                <a:lnTo>
                  <a:pt x="693618" y="32926"/>
                </a:lnTo>
                <a:lnTo>
                  <a:pt x="729281" y="34891"/>
                </a:lnTo>
                <a:lnTo>
                  <a:pt x="764983" y="35474"/>
                </a:lnTo>
                <a:lnTo>
                  <a:pt x="799705" y="35646"/>
                </a:lnTo>
                <a:lnTo>
                  <a:pt x="841252" y="35704"/>
                </a:lnTo>
                <a:lnTo>
                  <a:pt x="875660" y="35715"/>
                </a:lnTo>
                <a:lnTo>
                  <a:pt x="918102" y="35718"/>
                </a:lnTo>
                <a:lnTo>
                  <a:pt x="961287" y="41855"/>
                </a:lnTo>
                <a:lnTo>
                  <a:pt x="999508" y="44097"/>
                </a:lnTo>
                <a:lnTo>
                  <a:pt x="1035722" y="49280"/>
                </a:lnTo>
                <a:lnTo>
                  <a:pt x="1071538" y="52729"/>
                </a:lnTo>
                <a:lnTo>
                  <a:pt x="1104630" y="56056"/>
                </a:lnTo>
                <a:lnTo>
                  <a:pt x="1130569" y="61233"/>
                </a:lnTo>
                <a:lnTo>
                  <a:pt x="1172734" y="63426"/>
                </a:lnTo>
                <a:lnTo>
                  <a:pt x="1212518" y="71328"/>
                </a:lnTo>
                <a:lnTo>
                  <a:pt x="1232293" y="71438"/>
                </a:lnTo>
                <a:lnTo>
                  <a:pt x="1227555" y="71438"/>
                </a:lnTo>
                <a:lnTo>
                  <a:pt x="1226159" y="72430"/>
                </a:lnTo>
                <a:lnTo>
                  <a:pt x="1225229" y="74083"/>
                </a:lnTo>
                <a:lnTo>
                  <a:pt x="1223367" y="8036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Shape-350"/>
          <p:cNvSpPr/>
          <p:nvPr/>
        </p:nvSpPr>
        <p:spPr>
          <a:xfrm>
            <a:off x="2312789" y="3089672"/>
            <a:ext cx="5402462" cy="89298"/>
          </a:xfrm>
          <a:custGeom>
            <a:avLst/>
            <a:gdLst/>
            <a:ahLst/>
            <a:cxnLst/>
            <a:rect l="0" t="0" r="0" b="0"/>
            <a:pathLst>
              <a:path w="5402462" h="89298">
                <a:moveTo>
                  <a:pt x="0" y="0"/>
                </a:moveTo>
                <a:lnTo>
                  <a:pt x="12429" y="0"/>
                </a:lnTo>
                <a:lnTo>
                  <a:pt x="14239" y="992"/>
                </a:lnTo>
                <a:lnTo>
                  <a:pt x="15446" y="2646"/>
                </a:lnTo>
                <a:lnTo>
                  <a:pt x="16250" y="4740"/>
                </a:lnTo>
                <a:lnTo>
                  <a:pt x="17779" y="6137"/>
                </a:lnTo>
                <a:lnTo>
                  <a:pt x="22123" y="7688"/>
                </a:lnTo>
                <a:lnTo>
                  <a:pt x="64253" y="8920"/>
                </a:lnTo>
                <a:lnTo>
                  <a:pt x="105544" y="8929"/>
                </a:lnTo>
                <a:lnTo>
                  <a:pt x="145931" y="8930"/>
                </a:lnTo>
                <a:lnTo>
                  <a:pt x="187528" y="8930"/>
                </a:lnTo>
                <a:lnTo>
                  <a:pt x="199432" y="9922"/>
                </a:lnTo>
                <a:lnTo>
                  <a:pt x="241286" y="17032"/>
                </a:lnTo>
                <a:lnTo>
                  <a:pt x="285689" y="17787"/>
                </a:lnTo>
                <a:lnTo>
                  <a:pt x="322833" y="17850"/>
                </a:lnTo>
                <a:lnTo>
                  <a:pt x="363651" y="17858"/>
                </a:lnTo>
                <a:lnTo>
                  <a:pt x="401695" y="17859"/>
                </a:lnTo>
                <a:lnTo>
                  <a:pt x="438908" y="17859"/>
                </a:lnTo>
                <a:lnTo>
                  <a:pt x="475313" y="20505"/>
                </a:lnTo>
                <a:lnTo>
                  <a:pt x="512054" y="25961"/>
                </a:lnTo>
                <a:lnTo>
                  <a:pt x="555710" y="26716"/>
                </a:lnTo>
                <a:lnTo>
                  <a:pt x="582897" y="24129"/>
                </a:lnTo>
                <a:lnTo>
                  <a:pt x="627157" y="18410"/>
                </a:lnTo>
                <a:lnTo>
                  <a:pt x="669125" y="17908"/>
                </a:lnTo>
                <a:lnTo>
                  <a:pt x="708038" y="17863"/>
                </a:lnTo>
                <a:lnTo>
                  <a:pt x="749538" y="17860"/>
                </a:lnTo>
                <a:lnTo>
                  <a:pt x="792832" y="17859"/>
                </a:lnTo>
                <a:lnTo>
                  <a:pt x="836303" y="17859"/>
                </a:lnTo>
                <a:lnTo>
                  <a:pt x="878079" y="16867"/>
                </a:lnTo>
                <a:lnTo>
                  <a:pt x="919941" y="9757"/>
                </a:lnTo>
                <a:lnTo>
                  <a:pt x="964243" y="8978"/>
                </a:lnTo>
                <a:lnTo>
                  <a:pt x="1007179" y="8934"/>
                </a:lnTo>
                <a:lnTo>
                  <a:pt x="1051677" y="8930"/>
                </a:lnTo>
                <a:lnTo>
                  <a:pt x="1091890" y="8930"/>
                </a:lnTo>
                <a:lnTo>
                  <a:pt x="1133403" y="8930"/>
                </a:lnTo>
                <a:lnTo>
                  <a:pt x="1173438" y="8930"/>
                </a:lnTo>
                <a:lnTo>
                  <a:pt x="1206229" y="11575"/>
                </a:lnTo>
                <a:lnTo>
                  <a:pt x="1244114" y="17032"/>
                </a:lnTo>
                <a:lnTo>
                  <a:pt x="1281515" y="17750"/>
                </a:lnTo>
                <a:lnTo>
                  <a:pt x="1322195" y="17845"/>
                </a:lnTo>
                <a:lnTo>
                  <a:pt x="1360185" y="17858"/>
                </a:lnTo>
                <a:lnTo>
                  <a:pt x="1402339" y="17859"/>
                </a:lnTo>
                <a:lnTo>
                  <a:pt x="1446659" y="17859"/>
                </a:lnTo>
                <a:lnTo>
                  <a:pt x="1485127" y="18851"/>
                </a:lnTo>
                <a:lnTo>
                  <a:pt x="1527345" y="25548"/>
                </a:lnTo>
                <a:lnTo>
                  <a:pt x="1569028" y="26626"/>
                </a:lnTo>
                <a:lnTo>
                  <a:pt x="1608178" y="26767"/>
                </a:lnTo>
                <a:lnTo>
                  <a:pt x="1652102" y="26786"/>
                </a:lnTo>
                <a:lnTo>
                  <a:pt x="1689587" y="26789"/>
                </a:lnTo>
                <a:lnTo>
                  <a:pt x="1732607" y="26789"/>
                </a:lnTo>
                <a:lnTo>
                  <a:pt x="1772300" y="26789"/>
                </a:lnTo>
                <a:lnTo>
                  <a:pt x="1813283" y="26789"/>
                </a:lnTo>
                <a:lnTo>
                  <a:pt x="1856456" y="26789"/>
                </a:lnTo>
                <a:lnTo>
                  <a:pt x="1894345" y="26789"/>
                </a:lnTo>
                <a:lnTo>
                  <a:pt x="1937907" y="26789"/>
                </a:lnTo>
                <a:lnTo>
                  <a:pt x="1981420" y="27781"/>
                </a:lnTo>
                <a:lnTo>
                  <a:pt x="2019354" y="34477"/>
                </a:lnTo>
                <a:lnTo>
                  <a:pt x="2062921" y="35555"/>
                </a:lnTo>
                <a:lnTo>
                  <a:pt x="2101291" y="35697"/>
                </a:lnTo>
                <a:lnTo>
                  <a:pt x="2143496" y="35716"/>
                </a:lnTo>
                <a:lnTo>
                  <a:pt x="2185176" y="35718"/>
                </a:lnTo>
                <a:lnTo>
                  <a:pt x="2224326" y="35719"/>
                </a:lnTo>
                <a:lnTo>
                  <a:pt x="2268251" y="35719"/>
                </a:lnTo>
                <a:lnTo>
                  <a:pt x="2310158" y="35719"/>
                </a:lnTo>
                <a:lnTo>
                  <a:pt x="2349337" y="35719"/>
                </a:lnTo>
                <a:lnTo>
                  <a:pt x="2374550" y="36711"/>
                </a:lnTo>
                <a:lnTo>
                  <a:pt x="2412289" y="43407"/>
                </a:lnTo>
                <a:lnTo>
                  <a:pt x="2455832" y="44485"/>
                </a:lnTo>
                <a:lnTo>
                  <a:pt x="2494198" y="44627"/>
                </a:lnTo>
                <a:lnTo>
                  <a:pt x="2536402" y="44646"/>
                </a:lnTo>
                <a:lnTo>
                  <a:pt x="2573661" y="44648"/>
                </a:lnTo>
                <a:lnTo>
                  <a:pt x="2616650" y="44648"/>
                </a:lnTo>
                <a:lnTo>
                  <a:pt x="2661080" y="44648"/>
                </a:lnTo>
                <a:lnTo>
                  <a:pt x="2698632" y="44648"/>
                </a:lnTo>
                <a:lnTo>
                  <a:pt x="2724107" y="47294"/>
                </a:lnTo>
                <a:lnTo>
                  <a:pt x="2767284" y="52751"/>
                </a:lnTo>
                <a:lnTo>
                  <a:pt x="2805173" y="53469"/>
                </a:lnTo>
                <a:lnTo>
                  <a:pt x="2848735" y="53564"/>
                </a:lnTo>
                <a:lnTo>
                  <a:pt x="2887104" y="53576"/>
                </a:lnTo>
                <a:lnTo>
                  <a:pt x="2920564" y="56224"/>
                </a:lnTo>
                <a:lnTo>
                  <a:pt x="2964730" y="61680"/>
                </a:lnTo>
                <a:lnTo>
                  <a:pt x="3004574" y="62399"/>
                </a:lnTo>
                <a:lnTo>
                  <a:pt x="3045576" y="62493"/>
                </a:lnTo>
                <a:lnTo>
                  <a:pt x="3083608" y="62506"/>
                </a:lnTo>
                <a:lnTo>
                  <a:pt x="3125768" y="62507"/>
                </a:lnTo>
                <a:lnTo>
                  <a:pt x="3160192" y="63500"/>
                </a:lnTo>
                <a:lnTo>
                  <a:pt x="3198079" y="70196"/>
                </a:lnTo>
                <a:lnTo>
                  <a:pt x="3234574" y="71274"/>
                </a:lnTo>
                <a:lnTo>
                  <a:pt x="3276470" y="71416"/>
                </a:lnTo>
                <a:lnTo>
                  <a:pt x="3314191" y="71435"/>
                </a:lnTo>
                <a:lnTo>
                  <a:pt x="3350663" y="71437"/>
                </a:lnTo>
                <a:lnTo>
                  <a:pt x="3392557" y="71437"/>
                </a:lnTo>
                <a:lnTo>
                  <a:pt x="3430277" y="71437"/>
                </a:lnTo>
                <a:lnTo>
                  <a:pt x="3466749" y="71437"/>
                </a:lnTo>
                <a:lnTo>
                  <a:pt x="3492109" y="74083"/>
                </a:lnTo>
                <a:lnTo>
                  <a:pt x="3530099" y="79540"/>
                </a:lnTo>
                <a:lnTo>
                  <a:pt x="3567513" y="80258"/>
                </a:lnTo>
                <a:lnTo>
                  <a:pt x="3605549" y="80353"/>
                </a:lnTo>
                <a:lnTo>
                  <a:pt x="3643227" y="80365"/>
                </a:lnTo>
                <a:lnTo>
                  <a:pt x="3680392" y="80367"/>
                </a:lnTo>
                <a:lnTo>
                  <a:pt x="3725041" y="80367"/>
                </a:lnTo>
                <a:lnTo>
                  <a:pt x="3769689" y="80367"/>
                </a:lnTo>
                <a:lnTo>
                  <a:pt x="3814338" y="80367"/>
                </a:lnTo>
                <a:lnTo>
                  <a:pt x="3857804" y="87435"/>
                </a:lnTo>
                <a:lnTo>
                  <a:pt x="3896160" y="89052"/>
                </a:lnTo>
                <a:lnTo>
                  <a:pt x="3933623" y="89265"/>
                </a:lnTo>
                <a:lnTo>
                  <a:pt x="3971666" y="89293"/>
                </a:lnTo>
                <a:lnTo>
                  <a:pt x="4010336" y="89296"/>
                </a:lnTo>
                <a:lnTo>
                  <a:pt x="4049457" y="89297"/>
                </a:lnTo>
                <a:lnTo>
                  <a:pt x="4090364" y="89297"/>
                </a:lnTo>
                <a:lnTo>
                  <a:pt x="4133528" y="89297"/>
                </a:lnTo>
                <a:lnTo>
                  <a:pt x="4171415" y="89297"/>
                </a:lnTo>
                <a:lnTo>
                  <a:pt x="4212331" y="89297"/>
                </a:lnTo>
                <a:lnTo>
                  <a:pt x="4251381" y="89297"/>
                </a:lnTo>
                <a:lnTo>
                  <a:pt x="4276579" y="88305"/>
                </a:lnTo>
                <a:lnTo>
                  <a:pt x="4314313" y="81608"/>
                </a:lnTo>
                <a:lnTo>
                  <a:pt x="4357855" y="80530"/>
                </a:lnTo>
                <a:lnTo>
                  <a:pt x="4396222" y="80389"/>
                </a:lnTo>
                <a:lnTo>
                  <a:pt x="4438425" y="80370"/>
                </a:lnTo>
                <a:lnTo>
                  <a:pt x="4475684" y="73300"/>
                </a:lnTo>
                <a:lnTo>
                  <a:pt x="4518674" y="71683"/>
                </a:lnTo>
                <a:lnTo>
                  <a:pt x="4563104" y="71470"/>
                </a:lnTo>
                <a:lnTo>
                  <a:pt x="4607723" y="71441"/>
                </a:lnTo>
                <a:lnTo>
                  <a:pt x="4652368" y="71438"/>
                </a:lnTo>
                <a:lnTo>
                  <a:pt x="4688086" y="68792"/>
                </a:lnTo>
                <a:lnTo>
                  <a:pt x="4728546" y="63749"/>
                </a:lnTo>
                <a:lnTo>
                  <a:pt x="4768618" y="62753"/>
                </a:lnTo>
                <a:lnTo>
                  <a:pt x="4811077" y="62556"/>
                </a:lnTo>
                <a:lnTo>
                  <a:pt x="4848420" y="62517"/>
                </a:lnTo>
                <a:lnTo>
                  <a:pt x="4885452" y="62509"/>
                </a:lnTo>
                <a:lnTo>
                  <a:pt x="4927310" y="62508"/>
                </a:lnTo>
                <a:lnTo>
                  <a:pt x="4964536" y="62508"/>
                </a:lnTo>
                <a:lnTo>
                  <a:pt x="5000552" y="62508"/>
                </a:lnTo>
                <a:lnTo>
                  <a:pt x="5036329" y="62508"/>
                </a:lnTo>
                <a:lnTo>
                  <a:pt x="5072060" y="62508"/>
                </a:lnTo>
                <a:lnTo>
                  <a:pt x="5107781" y="62508"/>
                </a:lnTo>
                <a:lnTo>
                  <a:pt x="5147689" y="62508"/>
                </a:lnTo>
                <a:lnTo>
                  <a:pt x="5188700" y="62508"/>
                </a:lnTo>
                <a:lnTo>
                  <a:pt x="5232061" y="62508"/>
                </a:lnTo>
                <a:lnTo>
                  <a:pt x="5275519" y="62508"/>
                </a:lnTo>
                <a:lnTo>
                  <a:pt x="5318858" y="63500"/>
                </a:lnTo>
                <a:lnTo>
                  <a:pt x="5345961" y="70610"/>
                </a:lnTo>
                <a:lnTo>
                  <a:pt x="5390366" y="71436"/>
                </a:lnTo>
                <a:lnTo>
                  <a:pt x="5402461" y="7143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SMARTInkShape-Group105"/>
          <p:cNvGrpSpPr/>
          <p:nvPr/>
        </p:nvGrpSpPr>
        <p:grpSpPr>
          <a:xfrm>
            <a:off x="4143386" y="625088"/>
            <a:ext cx="4589802" cy="839276"/>
            <a:chOff x="4143386" y="625088"/>
            <a:chExt cx="4589802" cy="839276"/>
          </a:xfrm>
        </p:grpSpPr>
        <p:sp>
          <p:nvSpPr>
            <p:cNvPr id="9" name="SMARTInkShape-351"/>
            <p:cNvSpPr/>
            <p:nvPr/>
          </p:nvSpPr>
          <p:spPr>
            <a:xfrm>
              <a:off x="5054247" y="1125250"/>
              <a:ext cx="178393" cy="111636"/>
            </a:xfrm>
            <a:custGeom>
              <a:avLst/>
              <a:gdLst/>
              <a:ahLst/>
              <a:cxnLst/>
              <a:rect l="0" t="0" r="0" b="0"/>
              <a:pathLst>
                <a:path w="178393" h="111636">
                  <a:moveTo>
                    <a:pt x="80323" y="8820"/>
                  </a:moveTo>
                  <a:lnTo>
                    <a:pt x="75583" y="4080"/>
                  </a:lnTo>
                  <a:lnTo>
                    <a:pt x="70610" y="1753"/>
                  </a:lnTo>
                  <a:lnTo>
                    <a:pt x="50512" y="0"/>
                  </a:lnTo>
                  <a:lnTo>
                    <a:pt x="48543" y="955"/>
                  </a:lnTo>
                  <a:lnTo>
                    <a:pt x="47230" y="2585"/>
                  </a:lnTo>
                  <a:lnTo>
                    <a:pt x="46355" y="4663"/>
                  </a:lnTo>
                  <a:lnTo>
                    <a:pt x="44779" y="6049"/>
                  </a:lnTo>
                  <a:lnTo>
                    <a:pt x="18754" y="17843"/>
                  </a:lnTo>
                  <a:lnTo>
                    <a:pt x="5641" y="30060"/>
                  </a:lnTo>
                  <a:lnTo>
                    <a:pt x="2483" y="35789"/>
                  </a:lnTo>
                  <a:lnTo>
                    <a:pt x="455" y="47551"/>
                  </a:lnTo>
                  <a:lnTo>
                    <a:pt x="0" y="73067"/>
                  </a:lnTo>
                  <a:lnTo>
                    <a:pt x="978" y="75464"/>
                  </a:lnTo>
                  <a:lnTo>
                    <a:pt x="2622" y="77062"/>
                  </a:lnTo>
                  <a:lnTo>
                    <a:pt x="9675" y="81957"/>
                  </a:lnTo>
                  <a:lnTo>
                    <a:pt x="29767" y="101193"/>
                  </a:lnTo>
                  <a:lnTo>
                    <a:pt x="38341" y="104445"/>
                  </a:lnTo>
                  <a:lnTo>
                    <a:pt x="77503" y="111635"/>
                  </a:lnTo>
                  <a:lnTo>
                    <a:pt x="89322" y="111401"/>
                  </a:lnTo>
                  <a:lnTo>
                    <a:pt x="130744" y="106225"/>
                  </a:lnTo>
                  <a:lnTo>
                    <a:pt x="145644" y="99968"/>
                  </a:lnTo>
                  <a:lnTo>
                    <a:pt x="169436" y="82838"/>
                  </a:lnTo>
                  <a:lnTo>
                    <a:pt x="172474" y="81978"/>
                  </a:lnTo>
                  <a:lnTo>
                    <a:pt x="174500" y="80412"/>
                  </a:lnTo>
                  <a:lnTo>
                    <a:pt x="176749" y="76027"/>
                  </a:lnTo>
                  <a:lnTo>
                    <a:pt x="178392" y="64052"/>
                  </a:lnTo>
                  <a:lnTo>
                    <a:pt x="168816" y="52903"/>
                  </a:lnTo>
                  <a:lnTo>
                    <a:pt x="163310" y="48256"/>
                  </a:lnTo>
                  <a:lnTo>
                    <a:pt x="151690" y="42627"/>
                  </a:lnTo>
                  <a:lnTo>
                    <a:pt x="148737" y="40288"/>
                  </a:lnTo>
                  <a:lnTo>
                    <a:pt x="140164" y="37689"/>
                  </a:lnTo>
                  <a:lnTo>
                    <a:pt x="130732" y="35541"/>
                  </a:lnTo>
                  <a:lnTo>
                    <a:pt x="116042" y="266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352"/>
            <p:cNvSpPr/>
            <p:nvPr/>
          </p:nvSpPr>
          <p:spPr>
            <a:xfrm>
              <a:off x="4759892" y="928688"/>
              <a:ext cx="249664" cy="312540"/>
            </a:xfrm>
            <a:custGeom>
              <a:avLst/>
              <a:gdLst/>
              <a:ahLst/>
              <a:cxnLst/>
              <a:rect l="0" t="0" r="0" b="0"/>
              <a:pathLst>
                <a:path w="249664" h="312540">
                  <a:moveTo>
                    <a:pt x="8561" y="0"/>
                  </a:moveTo>
                  <a:lnTo>
                    <a:pt x="3821" y="0"/>
                  </a:lnTo>
                  <a:lnTo>
                    <a:pt x="2424" y="992"/>
                  </a:lnTo>
                  <a:lnTo>
                    <a:pt x="1493" y="2645"/>
                  </a:lnTo>
                  <a:lnTo>
                    <a:pt x="0" y="7688"/>
                  </a:lnTo>
                  <a:lnTo>
                    <a:pt x="5841" y="16805"/>
                  </a:lnTo>
                  <a:lnTo>
                    <a:pt x="13270" y="61196"/>
                  </a:lnTo>
                  <a:lnTo>
                    <a:pt x="16657" y="77535"/>
                  </a:lnTo>
                  <a:lnTo>
                    <a:pt x="18236" y="93198"/>
                  </a:lnTo>
                  <a:lnTo>
                    <a:pt x="32306" y="137773"/>
                  </a:lnTo>
                  <a:lnTo>
                    <a:pt x="42240" y="178643"/>
                  </a:lnTo>
                  <a:lnTo>
                    <a:pt x="44365" y="189530"/>
                  </a:lnTo>
                  <a:lnTo>
                    <a:pt x="60098" y="230241"/>
                  </a:lnTo>
                  <a:lnTo>
                    <a:pt x="62225" y="237267"/>
                  </a:lnTo>
                  <a:lnTo>
                    <a:pt x="69028" y="249861"/>
                  </a:lnTo>
                  <a:lnTo>
                    <a:pt x="71033" y="272105"/>
                  </a:lnTo>
                  <a:lnTo>
                    <a:pt x="72037" y="273677"/>
                  </a:lnTo>
                  <a:lnTo>
                    <a:pt x="73699" y="274724"/>
                  </a:lnTo>
                  <a:lnTo>
                    <a:pt x="79966" y="276809"/>
                  </a:lnTo>
                  <a:lnTo>
                    <a:pt x="79999" y="232165"/>
                  </a:lnTo>
                  <a:lnTo>
                    <a:pt x="79999" y="216076"/>
                  </a:lnTo>
                  <a:lnTo>
                    <a:pt x="86135" y="207531"/>
                  </a:lnTo>
                  <a:lnTo>
                    <a:pt x="88101" y="199184"/>
                  </a:lnTo>
                  <a:lnTo>
                    <a:pt x="88560" y="193367"/>
                  </a:lnTo>
                  <a:lnTo>
                    <a:pt x="91411" y="187474"/>
                  </a:lnTo>
                  <a:lnTo>
                    <a:pt x="94992" y="181548"/>
                  </a:lnTo>
                  <a:lnTo>
                    <a:pt x="96584" y="175607"/>
                  </a:lnTo>
                  <a:lnTo>
                    <a:pt x="98001" y="173626"/>
                  </a:lnTo>
                  <a:lnTo>
                    <a:pt x="99938" y="172305"/>
                  </a:lnTo>
                  <a:lnTo>
                    <a:pt x="107404" y="170446"/>
                  </a:lnTo>
                  <a:lnTo>
                    <a:pt x="110175" y="170185"/>
                  </a:lnTo>
                  <a:lnTo>
                    <a:pt x="112023" y="169019"/>
                  </a:lnTo>
                  <a:lnTo>
                    <a:pt x="113254" y="167250"/>
                  </a:lnTo>
                  <a:lnTo>
                    <a:pt x="114075" y="165078"/>
                  </a:lnTo>
                  <a:lnTo>
                    <a:pt x="115615" y="163630"/>
                  </a:lnTo>
                  <a:lnTo>
                    <a:pt x="119971" y="162021"/>
                  </a:lnTo>
                  <a:lnTo>
                    <a:pt x="136666" y="160847"/>
                  </a:lnTo>
                  <a:lnTo>
                    <a:pt x="142556" y="163430"/>
                  </a:lnTo>
                  <a:lnTo>
                    <a:pt x="148482" y="166893"/>
                  </a:lnTo>
                  <a:lnTo>
                    <a:pt x="154423" y="168432"/>
                  </a:lnTo>
                  <a:lnTo>
                    <a:pt x="156404" y="169835"/>
                  </a:lnTo>
                  <a:lnTo>
                    <a:pt x="157725" y="171762"/>
                  </a:lnTo>
                  <a:lnTo>
                    <a:pt x="160184" y="176549"/>
                  </a:lnTo>
                  <a:lnTo>
                    <a:pt x="172640" y="190622"/>
                  </a:lnTo>
                  <a:lnTo>
                    <a:pt x="178389" y="193861"/>
                  </a:lnTo>
                  <a:lnTo>
                    <a:pt x="181311" y="194725"/>
                  </a:lnTo>
                  <a:lnTo>
                    <a:pt x="187203" y="200976"/>
                  </a:lnTo>
                  <a:lnTo>
                    <a:pt x="192137" y="209377"/>
                  </a:lnTo>
                  <a:lnTo>
                    <a:pt x="195907" y="219685"/>
                  </a:lnTo>
                  <a:lnTo>
                    <a:pt x="211462" y="241067"/>
                  </a:lnTo>
                  <a:lnTo>
                    <a:pt x="216372" y="266025"/>
                  </a:lnTo>
                  <a:lnTo>
                    <a:pt x="229772" y="286253"/>
                  </a:lnTo>
                  <a:lnTo>
                    <a:pt x="230449" y="289062"/>
                  </a:lnTo>
                  <a:lnTo>
                    <a:pt x="240330" y="303095"/>
                  </a:lnTo>
                  <a:lnTo>
                    <a:pt x="249663" y="3125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353"/>
            <p:cNvSpPr/>
            <p:nvPr/>
          </p:nvSpPr>
          <p:spPr>
            <a:xfrm>
              <a:off x="4366776" y="910828"/>
              <a:ext cx="302042" cy="312530"/>
            </a:xfrm>
            <a:custGeom>
              <a:avLst/>
              <a:gdLst/>
              <a:ahLst/>
              <a:cxnLst/>
              <a:rect l="0" t="0" r="0" b="0"/>
              <a:pathLst>
                <a:path w="302042" h="312530">
                  <a:moveTo>
                    <a:pt x="249872" y="0"/>
                  </a:moveTo>
                  <a:lnTo>
                    <a:pt x="211043" y="0"/>
                  </a:lnTo>
                  <a:lnTo>
                    <a:pt x="170088" y="992"/>
                  </a:lnTo>
                  <a:lnTo>
                    <a:pt x="132491" y="7689"/>
                  </a:lnTo>
                  <a:lnTo>
                    <a:pt x="92524" y="16509"/>
                  </a:lnTo>
                  <a:lnTo>
                    <a:pt x="50467" y="32019"/>
                  </a:lnTo>
                  <a:lnTo>
                    <a:pt x="33583" y="35615"/>
                  </a:lnTo>
                  <a:lnTo>
                    <a:pt x="21855" y="42523"/>
                  </a:lnTo>
                  <a:lnTo>
                    <a:pt x="12097" y="49862"/>
                  </a:lnTo>
                  <a:lnTo>
                    <a:pt x="5949" y="51926"/>
                  </a:lnTo>
                  <a:lnTo>
                    <a:pt x="3913" y="53469"/>
                  </a:lnTo>
                  <a:lnTo>
                    <a:pt x="377" y="61122"/>
                  </a:lnTo>
                  <a:lnTo>
                    <a:pt x="0" y="66838"/>
                  </a:lnTo>
                  <a:lnTo>
                    <a:pt x="940" y="68371"/>
                  </a:lnTo>
                  <a:lnTo>
                    <a:pt x="2558" y="69393"/>
                  </a:lnTo>
                  <a:lnTo>
                    <a:pt x="4628" y="70075"/>
                  </a:lnTo>
                  <a:lnTo>
                    <a:pt x="26701" y="86830"/>
                  </a:lnTo>
                  <a:lnTo>
                    <a:pt x="65677" y="98295"/>
                  </a:lnTo>
                  <a:lnTo>
                    <a:pt x="107212" y="113377"/>
                  </a:lnTo>
                  <a:lnTo>
                    <a:pt x="133241" y="122423"/>
                  </a:lnTo>
                  <a:lnTo>
                    <a:pt x="170609" y="131803"/>
                  </a:lnTo>
                  <a:lnTo>
                    <a:pt x="209559" y="145962"/>
                  </a:lnTo>
                  <a:lnTo>
                    <a:pt x="252754" y="166694"/>
                  </a:lnTo>
                  <a:lnTo>
                    <a:pt x="277862" y="181571"/>
                  </a:lnTo>
                  <a:lnTo>
                    <a:pt x="288041" y="190500"/>
                  </a:lnTo>
                  <a:lnTo>
                    <a:pt x="291641" y="196453"/>
                  </a:lnTo>
                  <a:lnTo>
                    <a:pt x="294233" y="202406"/>
                  </a:lnTo>
                  <a:lnTo>
                    <a:pt x="300278" y="211336"/>
                  </a:lnTo>
                  <a:lnTo>
                    <a:pt x="302041" y="217289"/>
                  </a:lnTo>
                  <a:lnTo>
                    <a:pt x="301519" y="220266"/>
                  </a:lnTo>
                  <a:lnTo>
                    <a:pt x="297035" y="230188"/>
                  </a:lnTo>
                  <a:lnTo>
                    <a:pt x="294274" y="244262"/>
                  </a:lnTo>
                  <a:lnTo>
                    <a:pt x="287613" y="255157"/>
                  </a:lnTo>
                  <a:lnTo>
                    <a:pt x="282190" y="261570"/>
                  </a:lnTo>
                  <a:lnTo>
                    <a:pt x="276473" y="265081"/>
                  </a:lnTo>
                  <a:lnTo>
                    <a:pt x="243386" y="280155"/>
                  </a:lnTo>
                  <a:lnTo>
                    <a:pt x="226138" y="290782"/>
                  </a:lnTo>
                  <a:lnTo>
                    <a:pt x="187195" y="297097"/>
                  </a:lnTo>
                  <a:lnTo>
                    <a:pt x="169455" y="301680"/>
                  </a:lnTo>
                  <a:lnTo>
                    <a:pt x="151631" y="305684"/>
                  </a:lnTo>
                  <a:lnTo>
                    <a:pt x="132571" y="311185"/>
                  </a:lnTo>
                  <a:lnTo>
                    <a:pt x="91620" y="312486"/>
                  </a:lnTo>
                  <a:lnTo>
                    <a:pt x="77722" y="312529"/>
                  </a:lnTo>
                  <a:lnTo>
                    <a:pt x="75575" y="311540"/>
                  </a:lnTo>
                  <a:lnTo>
                    <a:pt x="74142" y="309889"/>
                  </a:lnTo>
                  <a:lnTo>
                    <a:pt x="73188" y="307796"/>
                  </a:lnTo>
                  <a:lnTo>
                    <a:pt x="71559" y="306400"/>
                  </a:lnTo>
                  <a:lnTo>
                    <a:pt x="67104" y="304850"/>
                  </a:lnTo>
                  <a:lnTo>
                    <a:pt x="53419" y="3036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354"/>
            <p:cNvSpPr/>
            <p:nvPr/>
          </p:nvSpPr>
          <p:spPr>
            <a:xfrm>
              <a:off x="4143386" y="651870"/>
              <a:ext cx="267881" cy="660795"/>
            </a:xfrm>
            <a:custGeom>
              <a:avLst/>
              <a:gdLst/>
              <a:ahLst/>
              <a:cxnLst/>
              <a:rect l="0" t="0" r="0" b="0"/>
              <a:pathLst>
                <a:path w="267881" h="660795">
                  <a:moveTo>
                    <a:pt x="267880" y="8927"/>
                  </a:moveTo>
                  <a:lnTo>
                    <a:pt x="267880" y="0"/>
                  </a:lnTo>
                  <a:lnTo>
                    <a:pt x="267880" y="4738"/>
                  </a:lnTo>
                  <a:lnTo>
                    <a:pt x="266887" y="6135"/>
                  </a:lnTo>
                  <a:lnTo>
                    <a:pt x="265234" y="7065"/>
                  </a:lnTo>
                  <a:lnTo>
                    <a:pt x="243682" y="16583"/>
                  </a:lnTo>
                  <a:lnTo>
                    <a:pt x="224149" y="30174"/>
                  </a:lnTo>
                  <a:lnTo>
                    <a:pt x="205884" y="37632"/>
                  </a:lnTo>
                  <a:lnTo>
                    <a:pt x="161279" y="79827"/>
                  </a:lnTo>
                  <a:lnTo>
                    <a:pt x="142913" y="100822"/>
                  </a:lnTo>
                  <a:lnTo>
                    <a:pt x="135940" y="110293"/>
                  </a:lnTo>
                  <a:lnTo>
                    <a:pt x="117941" y="127103"/>
                  </a:lnTo>
                  <a:lnTo>
                    <a:pt x="89334" y="171578"/>
                  </a:lnTo>
                  <a:lnTo>
                    <a:pt x="68453" y="211445"/>
                  </a:lnTo>
                  <a:lnTo>
                    <a:pt x="44637" y="250585"/>
                  </a:lnTo>
                  <a:lnTo>
                    <a:pt x="39677" y="262182"/>
                  </a:lnTo>
                  <a:lnTo>
                    <a:pt x="26226" y="303621"/>
                  </a:lnTo>
                  <a:lnTo>
                    <a:pt x="21572" y="315519"/>
                  </a:lnTo>
                  <a:lnTo>
                    <a:pt x="10998" y="357185"/>
                  </a:lnTo>
                  <a:lnTo>
                    <a:pt x="6889" y="375044"/>
                  </a:lnTo>
                  <a:lnTo>
                    <a:pt x="3055" y="387943"/>
                  </a:lnTo>
                  <a:lnTo>
                    <a:pt x="258" y="429779"/>
                  </a:lnTo>
                  <a:lnTo>
                    <a:pt x="0" y="470630"/>
                  </a:lnTo>
                  <a:lnTo>
                    <a:pt x="984" y="494173"/>
                  </a:lnTo>
                  <a:lnTo>
                    <a:pt x="11013" y="535782"/>
                  </a:lnTo>
                  <a:lnTo>
                    <a:pt x="27384" y="578333"/>
                  </a:lnTo>
                  <a:lnTo>
                    <a:pt x="32008" y="585449"/>
                  </a:lnTo>
                  <a:lnTo>
                    <a:pt x="37623" y="598102"/>
                  </a:lnTo>
                  <a:lnTo>
                    <a:pt x="65507" y="628049"/>
                  </a:lnTo>
                  <a:lnTo>
                    <a:pt x="71442" y="631358"/>
                  </a:lnTo>
                  <a:lnTo>
                    <a:pt x="77386" y="633821"/>
                  </a:lnTo>
                  <a:lnTo>
                    <a:pt x="86311" y="639793"/>
                  </a:lnTo>
                  <a:lnTo>
                    <a:pt x="96452" y="642521"/>
                  </a:lnTo>
                  <a:lnTo>
                    <a:pt x="104996" y="648990"/>
                  </a:lnTo>
                  <a:lnTo>
                    <a:pt x="113344" y="652005"/>
                  </a:lnTo>
                  <a:lnTo>
                    <a:pt x="123273" y="659441"/>
                  </a:lnTo>
                  <a:lnTo>
                    <a:pt x="132541" y="660675"/>
                  </a:lnTo>
                  <a:lnTo>
                    <a:pt x="151794" y="6607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355"/>
            <p:cNvSpPr/>
            <p:nvPr/>
          </p:nvSpPr>
          <p:spPr>
            <a:xfrm>
              <a:off x="5259586" y="1080492"/>
              <a:ext cx="374889" cy="178472"/>
            </a:xfrm>
            <a:custGeom>
              <a:avLst/>
              <a:gdLst/>
              <a:ahLst/>
              <a:cxnLst/>
              <a:rect l="0" t="0" r="0" b="0"/>
              <a:pathLst>
                <a:path w="374889" h="178472">
                  <a:moveTo>
                    <a:pt x="0" y="44649"/>
                  </a:moveTo>
                  <a:lnTo>
                    <a:pt x="0" y="60899"/>
                  </a:lnTo>
                  <a:lnTo>
                    <a:pt x="6137" y="69319"/>
                  </a:lnTo>
                  <a:lnTo>
                    <a:pt x="8103" y="77645"/>
                  </a:lnTo>
                  <a:lnTo>
                    <a:pt x="8561" y="83457"/>
                  </a:lnTo>
                  <a:lnTo>
                    <a:pt x="11412" y="89347"/>
                  </a:lnTo>
                  <a:lnTo>
                    <a:pt x="13561" y="92307"/>
                  </a:lnTo>
                  <a:lnTo>
                    <a:pt x="22223" y="117824"/>
                  </a:lnTo>
                  <a:lnTo>
                    <a:pt x="62512" y="160730"/>
                  </a:lnTo>
                  <a:lnTo>
                    <a:pt x="68463" y="165694"/>
                  </a:lnTo>
                  <a:lnTo>
                    <a:pt x="80368" y="171526"/>
                  </a:lnTo>
                  <a:lnTo>
                    <a:pt x="86320" y="175453"/>
                  </a:lnTo>
                  <a:lnTo>
                    <a:pt x="96242" y="177663"/>
                  </a:lnTo>
                  <a:lnTo>
                    <a:pt x="113081" y="178471"/>
                  </a:lnTo>
                  <a:lnTo>
                    <a:pt x="117396" y="175894"/>
                  </a:lnTo>
                  <a:lnTo>
                    <a:pt x="129310" y="165288"/>
                  </a:lnTo>
                  <a:lnTo>
                    <a:pt x="131886" y="160113"/>
                  </a:lnTo>
                  <a:lnTo>
                    <a:pt x="133825" y="147551"/>
                  </a:lnTo>
                  <a:lnTo>
                    <a:pt x="133942" y="134435"/>
                  </a:lnTo>
                  <a:lnTo>
                    <a:pt x="125124" y="125128"/>
                  </a:lnTo>
                  <a:lnTo>
                    <a:pt x="129788" y="125049"/>
                  </a:lnTo>
                  <a:lnTo>
                    <a:pt x="131174" y="126030"/>
                  </a:lnTo>
                  <a:lnTo>
                    <a:pt x="132098" y="127677"/>
                  </a:lnTo>
                  <a:lnTo>
                    <a:pt x="133580" y="132707"/>
                  </a:lnTo>
                  <a:lnTo>
                    <a:pt x="136429" y="133395"/>
                  </a:lnTo>
                  <a:lnTo>
                    <a:pt x="138578" y="133579"/>
                  </a:lnTo>
                  <a:lnTo>
                    <a:pt x="140010" y="134693"/>
                  </a:lnTo>
                  <a:lnTo>
                    <a:pt x="141602" y="138577"/>
                  </a:lnTo>
                  <a:lnTo>
                    <a:pt x="143018" y="140010"/>
                  </a:lnTo>
                  <a:lnTo>
                    <a:pt x="167985" y="149775"/>
                  </a:lnTo>
                  <a:lnTo>
                    <a:pt x="211830" y="151770"/>
                  </a:lnTo>
                  <a:lnTo>
                    <a:pt x="253037" y="150811"/>
                  </a:lnTo>
                  <a:lnTo>
                    <a:pt x="294681" y="136359"/>
                  </a:lnTo>
                  <a:lnTo>
                    <a:pt x="312540" y="132015"/>
                  </a:lnTo>
                  <a:lnTo>
                    <a:pt x="330398" y="127090"/>
                  </a:lnTo>
                  <a:lnTo>
                    <a:pt x="341312" y="124945"/>
                  </a:lnTo>
                  <a:lnTo>
                    <a:pt x="353035" y="118160"/>
                  </a:lnTo>
                  <a:lnTo>
                    <a:pt x="373237" y="99955"/>
                  </a:lnTo>
                  <a:lnTo>
                    <a:pt x="374243" y="96349"/>
                  </a:lnTo>
                  <a:lnTo>
                    <a:pt x="374888" y="85950"/>
                  </a:lnTo>
                  <a:lnTo>
                    <a:pt x="372331" y="80203"/>
                  </a:lnTo>
                  <a:lnTo>
                    <a:pt x="345234" y="50599"/>
                  </a:lnTo>
                  <a:lnTo>
                    <a:pt x="306830" y="21828"/>
                  </a:lnTo>
                  <a:lnTo>
                    <a:pt x="294728" y="15998"/>
                  </a:lnTo>
                  <a:lnTo>
                    <a:pt x="291736" y="13642"/>
                  </a:lnTo>
                  <a:lnTo>
                    <a:pt x="283118" y="11024"/>
                  </a:lnTo>
                  <a:lnTo>
                    <a:pt x="273666" y="8868"/>
                  </a:lnTo>
                  <a:lnTo>
                    <a:pt x="25896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356"/>
            <p:cNvSpPr/>
            <p:nvPr/>
          </p:nvSpPr>
          <p:spPr>
            <a:xfrm>
              <a:off x="8384977" y="625088"/>
              <a:ext cx="348211" cy="633999"/>
            </a:xfrm>
            <a:custGeom>
              <a:avLst/>
              <a:gdLst/>
              <a:ahLst/>
              <a:cxnLst/>
              <a:rect l="0" t="0" r="0" b="0"/>
              <a:pathLst>
                <a:path w="348211" h="633999">
                  <a:moveTo>
                    <a:pt x="0" y="8920"/>
                  </a:moveTo>
                  <a:lnTo>
                    <a:pt x="0" y="22"/>
                  </a:lnTo>
                  <a:lnTo>
                    <a:pt x="4740" y="0"/>
                  </a:lnTo>
                  <a:lnTo>
                    <a:pt x="9713" y="2640"/>
                  </a:lnTo>
                  <a:lnTo>
                    <a:pt x="23916" y="14230"/>
                  </a:lnTo>
                  <a:lnTo>
                    <a:pt x="35738" y="19780"/>
                  </a:lnTo>
                  <a:lnTo>
                    <a:pt x="74763" y="50832"/>
                  </a:lnTo>
                  <a:lnTo>
                    <a:pt x="116106" y="82407"/>
                  </a:lnTo>
                  <a:lnTo>
                    <a:pt x="154451" y="116256"/>
                  </a:lnTo>
                  <a:lnTo>
                    <a:pt x="189672" y="146858"/>
                  </a:lnTo>
                  <a:lnTo>
                    <a:pt x="227138" y="189665"/>
                  </a:lnTo>
                  <a:lnTo>
                    <a:pt x="263663" y="224888"/>
                  </a:lnTo>
                  <a:lnTo>
                    <a:pt x="292834" y="269267"/>
                  </a:lnTo>
                  <a:lnTo>
                    <a:pt x="322781" y="313892"/>
                  </a:lnTo>
                  <a:lnTo>
                    <a:pt x="342159" y="358538"/>
                  </a:lnTo>
                  <a:lnTo>
                    <a:pt x="347722" y="398446"/>
                  </a:lnTo>
                  <a:lnTo>
                    <a:pt x="348210" y="439273"/>
                  </a:lnTo>
                  <a:lnTo>
                    <a:pt x="347256" y="460339"/>
                  </a:lnTo>
                  <a:lnTo>
                    <a:pt x="333025" y="493279"/>
                  </a:lnTo>
                  <a:lnTo>
                    <a:pt x="300956" y="537800"/>
                  </a:lnTo>
                  <a:lnTo>
                    <a:pt x="274725" y="561955"/>
                  </a:lnTo>
                  <a:lnTo>
                    <a:pt x="244344" y="586349"/>
                  </a:lnTo>
                  <a:lnTo>
                    <a:pt x="226242" y="603238"/>
                  </a:lnTo>
                  <a:lnTo>
                    <a:pt x="214317" y="609070"/>
                  </a:lnTo>
                  <a:lnTo>
                    <a:pt x="211339" y="611426"/>
                  </a:lnTo>
                  <a:lnTo>
                    <a:pt x="208030" y="616690"/>
                  </a:lnTo>
                  <a:lnTo>
                    <a:pt x="207147" y="619483"/>
                  </a:lnTo>
                  <a:lnTo>
                    <a:pt x="205567" y="621345"/>
                  </a:lnTo>
                  <a:lnTo>
                    <a:pt x="201166" y="623413"/>
                  </a:lnTo>
                  <a:lnTo>
                    <a:pt x="199594" y="624957"/>
                  </a:lnTo>
                  <a:lnTo>
                    <a:pt x="196453" y="6339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357"/>
            <p:cNvSpPr/>
            <p:nvPr/>
          </p:nvSpPr>
          <p:spPr>
            <a:xfrm>
              <a:off x="8036719" y="1053717"/>
              <a:ext cx="330165" cy="410647"/>
            </a:xfrm>
            <a:custGeom>
              <a:avLst/>
              <a:gdLst/>
              <a:ahLst/>
              <a:cxnLst/>
              <a:rect l="0" t="0" r="0" b="0"/>
              <a:pathLst>
                <a:path w="330165" h="410647">
                  <a:moveTo>
                    <a:pt x="8929" y="8916"/>
                  </a:moveTo>
                  <a:lnTo>
                    <a:pt x="8929" y="29907"/>
                  </a:lnTo>
                  <a:lnTo>
                    <a:pt x="11576" y="35774"/>
                  </a:lnTo>
                  <a:lnTo>
                    <a:pt x="30179" y="64598"/>
                  </a:lnTo>
                  <a:lnTo>
                    <a:pt x="35903" y="68390"/>
                  </a:lnTo>
                  <a:lnTo>
                    <a:pt x="38818" y="69401"/>
                  </a:lnTo>
                  <a:lnTo>
                    <a:pt x="44702" y="75817"/>
                  </a:lnTo>
                  <a:lnTo>
                    <a:pt x="50625" y="83298"/>
                  </a:lnTo>
                  <a:lnTo>
                    <a:pt x="86485" y="103366"/>
                  </a:lnTo>
                  <a:lnTo>
                    <a:pt x="105131" y="109042"/>
                  </a:lnTo>
                  <a:lnTo>
                    <a:pt x="108782" y="111386"/>
                  </a:lnTo>
                  <a:lnTo>
                    <a:pt x="123403" y="114683"/>
                  </a:lnTo>
                  <a:lnTo>
                    <a:pt x="162350" y="116036"/>
                  </a:lnTo>
                  <a:lnTo>
                    <a:pt x="169059" y="113410"/>
                  </a:lnTo>
                  <a:lnTo>
                    <a:pt x="172237" y="111321"/>
                  </a:lnTo>
                  <a:lnTo>
                    <a:pt x="174356" y="108936"/>
                  </a:lnTo>
                  <a:lnTo>
                    <a:pt x="185414" y="89214"/>
                  </a:lnTo>
                  <a:lnTo>
                    <a:pt x="186117" y="86260"/>
                  </a:lnTo>
                  <a:lnTo>
                    <a:pt x="185594" y="83299"/>
                  </a:lnTo>
                  <a:lnTo>
                    <a:pt x="180269" y="71418"/>
                  </a:lnTo>
                  <a:lnTo>
                    <a:pt x="179711" y="68443"/>
                  </a:lnTo>
                  <a:lnTo>
                    <a:pt x="167614" y="44634"/>
                  </a:lnTo>
                  <a:lnTo>
                    <a:pt x="130958" y="5939"/>
                  </a:lnTo>
                  <a:lnTo>
                    <a:pt x="125011" y="2632"/>
                  </a:lnTo>
                  <a:lnTo>
                    <a:pt x="116131" y="0"/>
                  </a:lnTo>
                  <a:lnTo>
                    <a:pt x="116099" y="4731"/>
                  </a:lnTo>
                  <a:lnTo>
                    <a:pt x="118738" y="9702"/>
                  </a:lnTo>
                  <a:lnTo>
                    <a:pt x="128516" y="20977"/>
                  </a:lnTo>
                  <a:lnTo>
                    <a:pt x="167270" y="47286"/>
                  </a:lnTo>
                  <a:lnTo>
                    <a:pt x="202789" y="86462"/>
                  </a:lnTo>
                  <a:lnTo>
                    <a:pt x="244100" y="127987"/>
                  </a:lnTo>
                  <a:lnTo>
                    <a:pt x="278684" y="169651"/>
                  </a:lnTo>
                  <a:lnTo>
                    <a:pt x="296260" y="193463"/>
                  </a:lnTo>
                  <a:lnTo>
                    <a:pt x="315393" y="236870"/>
                  </a:lnTo>
                  <a:lnTo>
                    <a:pt x="326405" y="261678"/>
                  </a:lnTo>
                  <a:lnTo>
                    <a:pt x="330164" y="303581"/>
                  </a:lnTo>
                  <a:lnTo>
                    <a:pt x="329376" y="333359"/>
                  </a:lnTo>
                  <a:lnTo>
                    <a:pt x="323260" y="350228"/>
                  </a:lnTo>
                  <a:lnTo>
                    <a:pt x="305490" y="377845"/>
                  </a:lnTo>
                  <a:lnTo>
                    <a:pt x="269466" y="404676"/>
                  </a:lnTo>
                  <a:lnTo>
                    <a:pt x="252593" y="408952"/>
                  </a:lnTo>
                  <a:lnTo>
                    <a:pt x="211312" y="410646"/>
                  </a:lnTo>
                  <a:lnTo>
                    <a:pt x="167017" y="408100"/>
                  </a:lnTo>
                  <a:lnTo>
                    <a:pt x="125567" y="399727"/>
                  </a:lnTo>
                  <a:lnTo>
                    <a:pt x="107320" y="394918"/>
                  </a:lnTo>
                  <a:lnTo>
                    <a:pt x="89345" y="390847"/>
                  </a:lnTo>
                  <a:lnTo>
                    <a:pt x="53582" y="377499"/>
                  </a:lnTo>
                  <a:lnTo>
                    <a:pt x="42665" y="375137"/>
                  </a:lnTo>
                  <a:lnTo>
                    <a:pt x="27572" y="368182"/>
                  </a:lnTo>
                  <a:lnTo>
                    <a:pt x="0" y="3661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358"/>
            <p:cNvSpPr/>
            <p:nvPr/>
          </p:nvSpPr>
          <p:spPr>
            <a:xfrm>
              <a:off x="7661685" y="884443"/>
              <a:ext cx="392894" cy="321012"/>
            </a:xfrm>
            <a:custGeom>
              <a:avLst/>
              <a:gdLst/>
              <a:ahLst/>
              <a:cxnLst/>
              <a:rect l="0" t="0" r="0" b="0"/>
              <a:pathLst>
                <a:path w="392894" h="321012">
                  <a:moveTo>
                    <a:pt x="116073" y="240698"/>
                  </a:moveTo>
                  <a:lnTo>
                    <a:pt x="111332" y="245438"/>
                  </a:lnTo>
                  <a:lnTo>
                    <a:pt x="106359" y="247765"/>
                  </a:lnTo>
                  <a:lnTo>
                    <a:pt x="62493" y="249623"/>
                  </a:lnTo>
                  <a:lnTo>
                    <a:pt x="59517" y="249625"/>
                  </a:lnTo>
                  <a:lnTo>
                    <a:pt x="21068" y="259304"/>
                  </a:lnTo>
                  <a:lnTo>
                    <a:pt x="1760" y="274798"/>
                  </a:lnTo>
                  <a:lnTo>
                    <a:pt x="774" y="278343"/>
                  </a:lnTo>
                  <a:lnTo>
                    <a:pt x="0" y="298527"/>
                  </a:lnTo>
                  <a:lnTo>
                    <a:pt x="2639" y="303772"/>
                  </a:lnTo>
                  <a:lnTo>
                    <a:pt x="4732" y="306560"/>
                  </a:lnTo>
                  <a:lnTo>
                    <a:pt x="9703" y="309657"/>
                  </a:lnTo>
                  <a:lnTo>
                    <a:pt x="15219" y="312026"/>
                  </a:lnTo>
                  <a:lnTo>
                    <a:pt x="20978" y="316386"/>
                  </a:lnTo>
                  <a:lnTo>
                    <a:pt x="29491" y="318985"/>
                  </a:lnTo>
                  <a:lnTo>
                    <a:pt x="72046" y="321011"/>
                  </a:lnTo>
                  <a:lnTo>
                    <a:pt x="112937" y="320070"/>
                  </a:lnTo>
                  <a:lnTo>
                    <a:pt x="139949" y="310978"/>
                  </a:lnTo>
                  <a:lnTo>
                    <a:pt x="183437" y="279556"/>
                  </a:lnTo>
                  <a:lnTo>
                    <a:pt x="193139" y="269520"/>
                  </a:lnTo>
                  <a:lnTo>
                    <a:pt x="210302" y="243514"/>
                  </a:lnTo>
                  <a:lnTo>
                    <a:pt x="222297" y="199128"/>
                  </a:lnTo>
                  <a:lnTo>
                    <a:pt x="223175" y="160162"/>
                  </a:lnTo>
                  <a:lnTo>
                    <a:pt x="222230" y="136680"/>
                  </a:lnTo>
                  <a:lnTo>
                    <a:pt x="212205" y="97658"/>
                  </a:lnTo>
                  <a:lnTo>
                    <a:pt x="204749" y="82560"/>
                  </a:lnTo>
                  <a:lnTo>
                    <a:pt x="201979" y="78718"/>
                  </a:lnTo>
                  <a:lnTo>
                    <a:pt x="198902" y="69157"/>
                  </a:lnTo>
                  <a:lnTo>
                    <a:pt x="196542" y="59286"/>
                  </a:lnTo>
                  <a:lnTo>
                    <a:pt x="189588" y="44864"/>
                  </a:lnTo>
                  <a:lnTo>
                    <a:pt x="187442" y="38567"/>
                  </a:lnTo>
                  <a:lnTo>
                    <a:pt x="152195" y="0"/>
                  </a:lnTo>
                  <a:lnTo>
                    <a:pt x="144139" y="7320"/>
                  </a:lnTo>
                  <a:lnTo>
                    <a:pt x="143240" y="12909"/>
                  </a:lnTo>
                  <a:lnTo>
                    <a:pt x="144107" y="14424"/>
                  </a:lnTo>
                  <a:lnTo>
                    <a:pt x="145676" y="15435"/>
                  </a:lnTo>
                  <a:lnTo>
                    <a:pt x="147714" y="16108"/>
                  </a:lnTo>
                  <a:lnTo>
                    <a:pt x="149073" y="17550"/>
                  </a:lnTo>
                  <a:lnTo>
                    <a:pt x="150584" y="21797"/>
                  </a:lnTo>
                  <a:lnTo>
                    <a:pt x="154278" y="38140"/>
                  </a:lnTo>
                  <a:lnTo>
                    <a:pt x="158813" y="51366"/>
                  </a:lnTo>
                  <a:lnTo>
                    <a:pt x="160865" y="58323"/>
                  </a:lnTo>
                  <a:lnTo>
                    <a:pt x="166607" y="68811"/>
                  </a:lnTo>
                  <a:lnTo>
                    <a:pt x="173990" y="95337"/>
                  </a:lnTo>
                  <a:lnTo>
                    <a:pt x="192550" y="128444"/>
                  </a:lnTo>
                  <a:lnTo>
                    <a:pt x="197272" y="145701"/>
                  </a:lnTo>
                  <a:lnTo>
                    <a:pt x="225948" y="185394"/>
                  </a:lnTo>
                  <a:lnTo>
                    <a:pt x="256471" y="219971"/>
                  </a:lnTo>
                  <a:lnTo>
                    <a:pt x="297673" y="247301"/>
                  </a:lnTo>
                  <a:lnTo>
                    <a:pt x="339317" y="275845"/>
                  </a:lnTo>
                  <a:lnTo>
                    <a:pt x="392893" y="2942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359"/>
            <p:cNvSpPr/>
            <p:nvPr/>
          </p:nvSpPr>
          <p:spPr>
            <a:xfrm>
              <a:off x="7377361" y="1071563"/>
              <a:ext cx="221747" cy="124602"/>
            </a:xfrm>
            <a:custGeom>
              <a:avLst/>
              <a:gdLst/>
              <a:ahLst/>
              <a:cxnLst/>
              <a:rect l="0" t="0" r="0" b="0"/>
              <a:pathLst>
                <a:path w="221747" h="124602">
                  <a:moveTo>
                    <a:pt x="114647" y="0"/>
                  </a:moveTo>
                  <a:lnTo>
                    <a:pt x="84184" y="992"/>
                  </a:lnTo>
                  <a:lnTo>
                    <a:pt x="67808" y="7129"/>
                  </a:lnTo>
                  <a:lnTo>
                    <a:pt x="55238" y="14239"/>
                  </a:lnTo>
                  <a:lnTo>
                    <a:pt x="27951" y="22123"/>
                  </a:lnTo>
                  <a:lnTo>
                    <a:pt x="15096" y="30146"/>
                  </a:lnTo>
                  <a:lnTo>
                    <a:pt x="10871" y="35888"/>
                  </a:lnTo>
                  <a:lnTo>
                    <a:pt x="8001" y="41747"/>
                  </a:lnTo>
                  <a:lnTo>
                    <a:pt x="1799" y="50623"/>
                  </a:lnTo>
                  <a:lnTo>
                    <a:pt x="0" y="56564"/>
                  </a:lnTo>
                  <a:lnTo>
                    <a:pt x="513" y="59537"/>
                  </a:lnTo>
                  <a:lnTo>
                    <a:pt x="5818" y="71438"/>
                  </a:lnTo>
                  <a:lnTo>
                    <a:pt x="6376" y="74414"/>
                  </a:lnTo>
                  <a:lnTo>
                    <a:pt x="11901" y="83343"/>
                  </a:lnTo>
                  <a:lnTo>
                    <a:pt x="23648" y="95250"/>
                  </a:lnTo>
                  <a:lnTo>
                    <a:pt x="49722" y="110132"/>
                  </a:lnTo>
                  <a:lnTo>
                    <a:pt x="91859" y="121874"/>
                  </a:lnTo>
                  <a:lnTo>
                    <a:pt x="128292" y="124601"/>
                  </a:lnTo>
                  <a:lnTo>
                    <a:pt x="159235" y="117804"/>
                  </a:lnTo>
                  <a:lnTo>
                    <a:pt x="202090" y="102889"/>
                  </a:lnTo>
                  <a:lnTo>
                    <a:pt x="214419" y="94867"/>
                  </a:lnTo>
                  <a:lnTo>
                    <a:pt x="218521" y="89126"/>
                  </a:lnTo>
                  <a:lnTo>
                    <a:pt x="220830" y="80316"/>
                  </a:lnTo>
                  <a:lnTo>
                    <a:pt x="221746" y="59528"/>
                  </a:lnTo>
                  <a:lnTo>
                    <a:pt x="219132" y="53576"/>
                  </a:lnTo>
                  <a:lnTo>
                    <a:pt x="217046" y="50600"/>
                  </a:lnTo>
                  <a:lnTo>
                    <a:pt x="193123" y="32742"/>
                  </a:lnTo>
                  <a:lnTo>
                    <a:pt x="183920" y="29434"/>
                  </a:lnTo>
                  <a:lnTo>
                    <a:pt x="174209" y="26972"/>
                  </a:lnTo>
                  <a:lnTo>
                    <a:pt x="131243" y="3896"/>
                  </a:lnTo>
                  <a:lnTo>
                    <a:pt x="12357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360"/>
            <p:cNvSpPr/>
            <p:nvPr/>
          </p:nvSpPr>
          <p:spPr>
            <a:xfrm>
              <a:off x="7036594" y="803672"/>
              <a:ext cx="356762" cy="392810"/>
            </a:xfrm>
            <a:custGeom>
              <a:avLst/>
              <a:gdLst/>
              <a:ahLst/>
              <a:cxnLst/>
              <a:rect l="0" t="0" r="0" b="0"/>
              <a:pathLst>
                <a:path w="356762" h="392810">
                  <a:moveTo>
                    <a:pt x="0" y="0"/>
                  </a:moveTo>
                  <a:lnTo>
                    <a:pt x="0" y="9481"/>
                  </a:lnTo>
                  <a:lnTo>
                    <a:pt x="2646" y="16781"/>
                  </a:lnTo>
                  <a:lnTo>
                    <a:pt x="6137" y="23333"/>
                  </a:lnTo>
                  <a:lnTo>
                    <a:pt x="8102" y="33592"/>
                  </a:lnTo>
                  <a:lnTo>
                    <a:pt x="9900" y="75341"/>
                  </a:lnTo>
                  <a:lnTo>
                    <a:pt x="17030" y="110214"/>
                  </a:lnTo>
                  <a:lnTo>
                    <a:pt x="18606" y="128016"/>
                  </a:lnTo>
                  <a:lnTo>
                    <a:pt x="35936" y="169665"/>
                  </a:lnTo>
                  <a:lnTo>
                    <a:pt x="53597" y="212451"/>
                  </a:lnTo>
                  <a:lnTo>
                    <a:pt x="74415" y="255875"/>
                  </a:lnTo>
                  <a:lnTo>
                    <a:pt x="92273" y="286953"/>
                  </a:lnTo>
                  <a:lnTo>
                    <a:pt x="124464" y="327916"/>
                  </a:lnTo>
                  <a:lnTo>
                    <a:pt x="146955" y="351091"/>
                  </a:lnTo>
                  <a:lnTo>
                    <a:pt x="175530" y="370804"/>
                  </a:lnTo>
                  <a:lnTo>
                    <a:pt x="214482" y="384512"/>
                  </a:lnTo>
                  <a:lnTo>
                    <a:pt x="229576" y="390419"/>
                  </a:lnTo>
                  <a:lnTo>
                    <a:pt x="271114" y="392809"/>
                  </a:lnTo>
                  <a:lnTo>
                    <a:pt x="287807" y="391885"/>
                  </a:lnTo>
                  <a:lnTo>
                    <a:pt x="322025" y="377459"/>
                  </a:lnTo>
                  <a:lnTo>
                    <a:pt x="332630" y="375126"/>
                  </a:lnTo>
                  <a:lnTo>
                    <a:pt x="340650" y="370783"/>
                  </a:lnTo>
                  <a:lnTo>
                    <a:pt x="344877" y="365545"/>
                  </a:lnTo>
                  <a:lnTo>
                    <a:pt x="347748" y="359910"/>
                  </a:lnTo>
                  <a:lnTo>
                    <a:pt x="353949" y="351159"/>
                  </a:lnTo>
                  <a:lnTo>
                    <a:pt x="356228" y="342282"/>
                  </a:lnTo>
                  <a:lnTo>
                    <a:pt x="356761" y="336341"/>
                  </a:lnTo>
                  <a:lnTo>
                    <a:pt x="354352" y="330394"/>
                  </a:lnTo>
                  <a:lnTo>
                    <a:pt x="350966" y="324443"/>
                  </a:lnTo>
                  <a:lnTo>
                    <a:pt x="349461" y="318491"/>
                  </a:lnTo>
                  <a:lnTo>
                    <a:pt x="343501" y="312539"/>
                  </a:lnTo>
                  <a:lnTo>
                    <a:pt x="302933" y="285750"/>
                  </a:lnTo>
                  <a:lnTo>
                    <a:pt x="290411" y="280789"/>
                  </a:lnTo>
                  <a:lnTo>
                    <a:pt x="249469" y="272602"/>
                  </a:lnTo>
                  <a:lnTo>
                    <a:pt x="207954" y="261443"/>
                  </a:lnTo>
                  <a:lnTo>
                    <a:pt x="167244" y="259179"/>
                  </a:lnTo>
                  <a:lnTo>
                    <a:pt x="151721" y="258065"/>
                  </a:lnTo>
                  <a:lnTo>
                    <a:pt x="111748" y="250588"/>
                  </a:lnTo>
                  <a:lnTo>
                    <a:pt x="89297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361"/>
            <p:cNvSpPr/>
            <p:nvPr/>
          </p:nvSpPr>
          <p:spPr>
            <a:xfrm>
              <a:off x="6563366" y="1026950"/>
              <a:ext cx="223198" cy="142840"/>
            </a:xfrm>
            <a:custGeom>
              <a:avLst/>
              <a:gdLst/>
              <a:ahLst/>
              <a:cxnLst/>
              <a:rect l="0" t="0" r="0" b="0"/>
              <a:pathLst>
                <a:path w="223198" h="142840">
                  <a:moveTo>
                    <a:pt x="44603" y="89261"/>
                  </a:moveTo>
                  <a:lnTo>
                    <a:pt x="49344" y="79780"/>
                  </a:lnTo>
                  <a:lnTo>
                    <a:pt x="51732" y="76987"/>
                  </a:lnTo>
                  <a:lnTo>
                    <a:pt x="95207" y="39634"/>
                  </a:lnTo>
                  <a:lnTo>
                    <a:pt x="101159" y="37439"/>
                  </a:lnTo>
                  <a:lnTo>
                    <a:pt x="103143" y="35861"/>
                  </a:lnTo>
                  <a:lnTo>
                    <a:pt x="114644" y="19478"/>
                  </a:lnTo>
                  <a:lnTo>
                    <a:pt x="115918" y="10280"/>
                  </a:lnTo>
                  <a:lnTo>
                    <a:pt x="111263" y="4564"/>
                  </a:lnTo>
                  <a:lnTo>
                    <a:pt x="106310" y="2009"/>
                  </a:lnTo>
                  <a:lnTo>
                    <a:pt x="82114" y="144"/>
                  </a:lnTo>
                  <a:lnTo>
                    <a:pt x="68769" y="0"/>
                  </a:lnTo>
                  <a:lnTo>
                    <a:pt x="39498" y="9061"/>
                  </a:lnTo>
                  <a:lnTo>
                    <a:pt x="20865" y="24053"/>
                  </a:lnTo>
                  <a:lnTo>
                    <a:pt x="11882" y="31796"/>
                  </a:lnTo>
                  <a:lnTo>
                    <a:pt x="5918" y="33955"/>
                  </a:lnTo>
                  <a:lnTo>
                    <a:pt x="3929" y="36516"/>
                  </a:lnTo>
                  <a:lnTo>
                    <a:pt x="1133" y="48607"/>
                  </a:lnTo>
                  <a:lnTo>
                    <a:pt x="0" y="74302"/>
                  </a:lnTo>
                  <a:lnTo>
                    <a:pt x="2621" y="80297"/>
                  </a:lnTo>
                  <a:lnTo>
                    <a:pt x="12388" y="92231"/>
                  </a:lnTo>
                  <a:lnTo>
                    <a:pt x="51967" y="119026"/>
                  </a:lnTo>
                  <a:lnTo>
                    <a:pt x="74647" y="129941"/>
                  </a:lnTo>
                  <a:lnTo>
                    <a:pt x="116057" y="140745"/>
                  </a:lnTo>
                  <a:lnTo>
                    <a:pt x="157529" y="142757"/>
                  </a:lnTo>
                  <a:lnTo>
                    <a:pt x="197729" y="142836"/>
                  </a:lnTo>
                  <a:lnTo>
                    <a:pt x="223197" y="1428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362"/>
            <p:cNvSpPr/>
            <p:nvPr/>
          </p:nvSpPr>
          <p:spPr>
            <a:xfrm>
              <a:off x="6027539" y="803672"/>
              <a:ext cx="187525" cy="419696"/>
            </a:xfrm>
            <a:custGeom>
              <a:avLst/>
              <a:gdLst/>
              <a:ahLst/>
              <a:cxnLst/>
              <a:rect l="0" t="0" r="0" b="0"/>
              <a:pathLst>
                <a:path w="187525" h="419696">
                  <a:moveTo>
                    <a:pt x="0" y="0"/>
                  </a:moveTo>
                  <a:lnTo>
                    <a:pt x="4740" y="4740"/>
                  </a:lnTo>
                  <a:lnTo>
                    <a:pt x="9713" y="7068"/>
                  </a:lnTo>
                  <a:lnTo>
                    <a:pt x="12429" y="7688"/>
                  </a:lnTo>
                  <a:lnTo>
                    <a:pt x="14240" y="9094"/>
                  </a:lnTo>
                  <a:lnTo>
                    <a:pt x="24715" y="26973"/>
                  </a:lnTo>
                  <a:lnTo>
                    <a:pt x="25407" y="29888"/>
                  </a:lnTo>
                  <a:lnTo>
                    <a:pt x="33675" y="44664"/>
                  </a:lnTo>
                  <a:lnTo>
                    <a:pt x="48986" y="87717"/>
                  </a:lnTo>
                  <a:lnTo>
                    <a:pt x="52974" y="116270"/>
                  </a:lnTo>
                  <a:lnTo>
                    <a:pt x="54301" y="128074"/>
                  </a:lnTo>
                  <a:lnTo>
                    <a:pt x="64586" y="169669"/>
                  </a:lnTo>
                  <a:lnTo>
                    <a:pt x="77903" y="205383"/>
                  </a:lnTo>
                  <a:lnTo>
                    <a:pt x="82283" y="223242"/>
                  </a:lnTo>
                  <a:lnTo>
                    <a:pt x="95749" y="258961"/>
                  </a:lnTo>
                  <a:lnTo>
                    <a:pt x="100138" y="276820"/>
                  </a:lnTo>
                  <a:lnTo>
                    <a:pt x="107723" y="292034"/>
                  </a:lnTo>
                  <a:lnTo>
                    <a:pt x="128026" y="327790"/>
                  </a:lnTo>
                  <a:lnTo>
                    <a:pt x="135812" y="347522"/>
                  </a:lnTo>
                  <a:lnTo>
                    <a:pt x="165717" y="389676"/>
                  </a:lnTo>
                  <a:lnTo>
                    <a:pt x="167910" y="395770"/>
                  </a:lnTo>
                  <a:lnTo>
                    <a:pt x="169487" y="397792"/>
                  </a:lnTo>
                  <a:lnTo>
                    <a:pt x="176447" y="402622"/>
                  </a:lnTo>
                  <a:lnTo>
                    <a:pt x="187524" y="4196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363"/>
            <p:cNvSpPr/>
            <p:nvPr/>
          </p:nvSpPr>
          <p:spPr>
            <a:xfrm>
              <a:off x="5947172" y="1044773"/>
              <a:ext cx="276821" cy="44650"/>
            </a:xfrm>
            <a:custGeom>
              <a:avLst/>
              <a:gdLst/>
              <a:ahLst/>
              <a:cxnLst/>
              <a:rect l="0" t="0" r="0" b="0"/>
              <a:pathLst>
                <a:path w="276821" h="44650">
                  <a:moveTo>
                    <a:pt x="0" y="44649"/>
                  </a:moveTo>
                  <a:lnTo>
                    <a:pt x="4740" y="39908"/>
                  </a:lnTo>
                  <a:lnTo>
                    <a:pt x="12359" y="37581"/>
                  </a:lnTo>
                  <a:lnTo>
                    <a:pt x="56865" y="33122"/>
                  </a:lnTo>
                  <a:lnTo>
                    <a:pt x="97731" y="27345"/>
                  </a:lnTo>
                  <a:lnTo>
                    <a:pt x="118584" y="24308"/>
                  </a:lnTo>
                  <a:lnTo>
                    <a:pt x="160071" y="17717"/>
                  </a:lnTo>
                  <a:lnTo>
                    <a:pt x="199110" y="9832"/>
                  </a:lnTo>
                  <a:lnTo>
                    <a:pt x="217194" y="8205"/>
                  </a:lnTo>
                  <a:lnTo>
                    <a:pt x="256523" y="1277"/>
                  </a:lnTo>
                  <a:lnTo>
                    <a:pt x="2768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364"/>
            <p:cNvSpPr/>
            <p:nvPr/>
          </p:nvSpPr>
          <p:spPr>
            <a:xfrm>
              <a:off x="6215063" y="866180"/>
              <a:ext cx="330399" cy="348259"/>
            </a:xfrm>
            <a:custGeom>
              <a:avLst/>
              <a:gdLst/>
              <a:ahLst/>
              <a:cxnLst/>
              <a:rect l="0" t="0" r="0" b="0"/>
              <a:pathLst>
                <a:path w="330399" h="348259">
                  <a:moveTo>
                    <a:pt x="0" y="0"/>
                  </a:moveTo>
                  <a:lnTo>
                    <a:pt x="0" y="4740"/>
                  </a:lnTo>
                  <a:lnTo>
                    <a:pt x="2645" y="9713"/>
                  </a:lnTo>
                  <a:lnTo>
                    <a:pt x="12428" y="20990"/>
                  </a:lnTo>
                  <a:lnTo>
                    <a:pt x="15445" y="29503"/>
                  </a:lnTo>
                  <a:lnTo>
                    <a:pt x="18770" y="40894"/>
                  </a:lnTo>
                  <a:lnTo>
                    <a:pt x="41098" y="82622"/>
                  </a:lnTo>
                  <a:lnTo>
                    <a:pt x="59480" y="125136"/>
                  </a:lnTo>
                  <a:lnTo>
                    <a:pt x="80364" y="169497"/>
                  </a:lnTo>
                  <a:lnTo>
                    <a:pt x="103187" y="211145"/>
                  </a:lnTo>
                  <a:lnTo>
                    <a:pt x="109017" y="230076"/>
                  </a:lnTo>
                  <a:lnTo>
                    <a:pt x="122533" y="249847"/>
                  </a:lnTo>
                  <a:lnTo>
                    <a:pt x="124525" y="257160"/>
                  </a:lnTo>
                  <a:lnTo>
                    <a:pt x="125680" y="257761"/>
                  </a:lnTo>
                  <a:lnTo>
                    <a:pt x="129610" y="258427"/>
                  </a:lnTo>
                  <a:lnTo>
                    <a:pt x="131055" y="259597"/>
                  </a:lnTo>
                  <a:lnTo>
                    <a:pt x="133565" y="266602"/>
                  </a:lnTo>
                  <a:lnTo>
                    <a:pt x="133832" y="262768"/>
                  </a:lnTo>
                  <a:lnTo>
                    <a:pt x="132877" y="261499"/>
                  </a:lnTo>
                  <a:lnTo>
                    <a:pt x="129171" y="260089"/>
                  </a:lnTo>
                  <a:lnTo>
                    <a:pt x="127786" y="258721"/>
                  </a:lnTo>
                  <a:lnTo>
                    <a:pt x="126246" y="254554"/>
                  </a:lnTo>
                  <a:lnTo>
                    <a:pt x="124095" y="235065"/>
                  </a:lnTo>
                  <a:lnTo>
                    <a:pt x="117337" y="224995"/>
                  </a:lnTo>
                  <a:lnTo>
                    <a:pt x="116333" y="216459"/>
                  </a:lnTo>
                  <a:lnTo>
                    <a:pt x="116089" y="189277"/>
                  </a:lnTo>
                  <a:lnTo>
                    <a:pt x="117080" y="188693"/>
                  </a:lnTo>
                  <a:lnTo>
                    <a:pt x="123215" y="186878"/>
                  </a:lnTo>
                  <a:lnTo>
                    <a:pt x="132336" y="179880"/>
                  </a:lnTo>
                  <a:lnTo>
                    <a:pt x="141492" y="178706"/>
                  </a:lnTo>
                  <a:lnTo>
                    <a:pt x="163829" y="178596"/>
                  </a:lnTo>
                  <a:lnTo>
                    <a:pt x="169716" y="181241"/>
                  </a:lnTo>
                  <a:lnTo>
                    <a:pt x="175640" y="184731"/>
                  </a:lnTo>
                  <a:lnTo>
                    <a:pt x="181580" y="186282"/>
                  </a:lnTo>
                  <a:lnTo>
                    <a:pt x="183561" y="187688"/>
                  </a:lnTo>
                  <a:lnTo>
                    <a:pt x="184882" y="189617"/>
                  </a:lnTo>
                  <a:lnTo>
                    <a:pt x="187341" y="194407"/>
                  </a:lnTo>
                  <a:lnTo>
                    <a:pt x="223256" y="234822"/>
                  </a:lnTo>
                  <a:lnTo>
                    <a:pt x="241102" y="258409"/>
                  </a:lnTo>
                  <a:lnTo>
                    <a:pt x="281781" y="300631"/>
                  </a:lnTo>
                  <a:lnTo>
                    <a:pt x="287611" y="312538"/>
                  </a:lnTo>
                  <a:lnTo>
                    <a:pt x="310807" y="337564"/>
                  </a:lnTo>
                  <a:lnTo>
                    <a:pt x="314415" y="338544"/>
                  </a:lnTo>
                  <a:lnTo>
                    <a:pt x="316766" y="338805"/>
                  </a:lnTo>
                  <a:lnTo>
                    <a:pt x="318334" y="339972"/>
                  </a:lnTo>
                  <a:lnTo>
                    <a:pt x="320075" y="343913"/>
                  </a:lnTo>
                  <a:lnTo>
                    <a:pt x="321532" y="345361"/>
                  </a:lnTo>
                  <a:lnTo>
                    <a:pt x="330398" y="3482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493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Three social classes in France prior to the French Revolution </a:t>
            </a:r>
            <a:endParaRPr lang="en-US" sz="3200" dirty="0"/>
          </a:p>
        </p:txBody>
      </p:sp>
      <p:sp>
        <p:nvSpPr>
          <p:cNvPr id="4" name="SMARTInkShape-365"/>
          <p:cNvSpPr/>
          <p:nvPr/>
        </p:nvSpPr>
        <p:spPr>
          <a:xfrm>
            <a:off x="179130" y="1741289"/>
            <a:ext cx="593515" cy="374427"/>
          </a:xfrm>
          <a:custGeom>
            <a:avLst/>
            <a:gdLst/>
            <a:ahLst/>
            <a:cxnLst/>
            <a:rect l="0" t="0" r="0" b="0"/>
            <a:pathLst>
              <a:path w="593515" h="374427">
                <a:moveTo>
                  <a:pt x="562034" y="80367"/>
                </a:moveTo>
                <a:lnTo>
                  <a:pt x="533537" y="58999"/>
                </a:lnTo>
                <a:lnTo>
                  <a:pt x="489532" y="38910"/>
                </a:lnTo>
                <a:lnTo>
                  <a:pt x="450548" y="28581"/>
                </a:lnTo>
                <a:lnTo>
                  <a:pt x="409659" y="19957"/>
                </a:lnTo>
                <a:lnTo>
                  <a:pt x="369658" y="18274"/>
                </a:lnTo>
                <a:lnTo>
                  <a:pt x="330667" y="17941"/>
                </a:lnTo>
                <a:lnTo>
                  <a:pt x="294302" y="17876"/>
                </a:lnTo>
                <a:lnTo>
                  <a:pt x="267402" y="20510"/>
                </a:lnTo>
                <a:lnTo>
                  <a:pt x="226904" y="25549"/>
                </a:lnTo>
                <a:lnTo>
                  <a:pt x="187817" y="33673"/>
                </a:lnTo>
                <a:lnTo>
                  <a:pt x="151432" y="44832"/>
                </a:lnTo>
                <a:lnTo>
                  <a:pt x="134474" y="51676"/>
                </a:lnTo>
                <a:lnTo>
                  <a:pt x="96459" y="73184"/>
                </a:lnTo>
                <a:lnTo>
                  <a:pt x="56433" y="104594"/>
                </a:lnTo>
                <a:lnTo>
                  <a:pt x="28953" y="134000"/>
                </a:lnTo>
                <a:lnTo>
                  <a:pt x="5575" y="175620"/>
                </a:lnTo>
                <a:lnTo>
                  <a:pt x="1274" y="193478"/>
                </a:lnTo>
                <a:lnTo>
                  <a:pt x="0" y="211336"/>
                </a:lnTo>
                <a:lnTo>
                  <a:pt x="4363" y="229196"/>
                </a:lnTo>
                <a:lnTo>
                  <a:pt x="26328" y="268442"/>
                </a:lnTo>
                <a:lnTo>
                  <a:pt x="37851" y="285914"/>
                </a:lnTo>
                <a:lnTo>
                  <a:pt x="53832" y="301012"/>
                </a:lnTo>
                <a:lnTo>
                  <a:pt x="95898" y="328309"/>
                </a:lnTo>
                <a:lnTo>
                  <a:pt x="134349" y="345006"/>
                </a:lnTo>
                <a:lnTo>
                  <a:pt x="171959" y="357133"/>
                </a:lnTo>
                <a:lnTo>
                  <a:pt x="212572" y="364343"/>
                </a:lnTo>
                <a:lnTo>
                  <a:pt x="255394" y="371904"/>
                </a:lnTo>
                <a:lnTo>
                  <a:pt x="296191" y="374426"/>
                </a:lnTo>
                <a:lnTo>
                  <a:pt x="327823" y="372217"/>
                </a:lnTo>
                <a:lnTo>
                  <a:pt x="369919" y="367322"/>
                </a:lnTo>
                <a:lnTo>
                  <a:pt x="409322" y="359226"/>
                </a:lnTo>
                <a:lnTo>
                  <a:pt x="445769" y="348073"/>
                </a:lnTo>
                <a:lnTo>
                  <a:pt x="481632" y="336315"/>
                </a:lnTo>
                <a:lnTo>
                  <a:pt x="516386" y="317309"/>
                </a:lnTo>
                <a:lnTo>
                  <a:pt x="555732" y="282670"/>
                </a:lnTo>
                <a:lnTo>
                  <a:pt x="572845" y="263891"/>
                </a:lnTo>
                <a:lnTo>
                  <a:pt x="583648" y="240909"/>
                </a:lnTo>
                <a:lnTo>
                  <a:pt x="593514" y="196514"/>
                </a:lnTo>
                <a:lnTo>
                  <a:pt x="589637" y="164111"/>
                </a:lnTo>
                <a:lnTo>
                  <a:pt x="568777" y="120339"/>
                </a:lnTo>
                <a:lnTo>
                  <a:pt x="554551" y="101581"/>
                </a:lnTo>
                <a:lnTo>
                  <a:pt x="512540" y="65518"/>
                </a:lnTo>
                <a:lnTo>
                  <a:pt x="468122" y="34509"/>
                </a:lnTo>
                <a:lnTo>
                  <a:pt x="424835" y="15446"/>
                </a:lnTo>
                <a:lnTo>
                  <a:pt x="39237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69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Petition of Rights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major English constitutional document that sets out specific liberties of the subject that the king is prohibited from infringing.</a:t>
            </a:r>
            <a:endParaRPr lang="en-US" sz="3200" dirty="0"/>
          </a:p>
        </p:txBody>
      </p:sp>
      <p:sp>
        <p:nvSpPr>
          <p:cNvPr id="4" name="SMARTInkShape-366"/>
          <p:cNvSpPr/>
          <p:nvPr/>
        </p:nvSpPr>
        <p:spPr>
          <a:xfrm>
            <a:off x="2233663" y="2098477"/>
            <a:ext cx="3463479" cy="62504"/>
          </a:xfrm>
          <a:custGeom>
            <a:avLst/>
            <a:gdLst/>
            <a:ahLst/>
            <a:cxnLst/>
            <a:rect l="0" t="0" r="0" b="0"/>
            <a:pathLst>
              <a:path w="3463479" h="62504">
                <a:moveTo>
                  <a:pt x="7689" y="8929"/>
                </a:moveTo>
                <a:lnTo>
                  <a:pt x="0" y="8929"/>
                </a:lnTo>
                <a:lnTo>
                  <a:pt x="43449" y="8929"/>
                </a:lnTo>
                <a:lnTo>
                  <a:pt x="86056" y="8929"/>
                </a:lnTo>
                <a:lnTo>
                  <a:pt x="126257" y="8929"/>
                </a:lnTo>
                <a:lnTo>
                  <a:pt x="136784" y="9921"/>
                </a:lnTo>
                <a:lnTo>
                  <a:pt x="165360" y="17031"/>
                </a:lnTo>
                <a:lnTo>
                  <a:pt x="204311" y="17810"/>
                </a:lnTo>
                <a:lnTo>
                  <a:pt x="242521" y="17855"/>
                </a:lnTo>
                <a:lnTo>
                  <a:pt x="277730" y="18851"/>
                </a:lnTo>
                <a:lnTo>
                  <a:pt x="320339" y="25961"/>
                </a:lnTo>
                <a:lnTo>
                  <a:pt x="364808" y="26716"/>
                </a:lnTo>
                <a:lnTo>
                  <a:pt x="384810" y="27759"/>
                </a:lnTo>
                <a:lnTo>
                  <a:pt x="428481" y="34889"/>
                </a:lnTo>
                <a:lnTo>
                  <a:pt x="467436" y="35609"/>
                </a:lnTo>
                <a:lnTo>
                  <a:pt x="508322" y="35704"/>
                </a:lnTo>
                <a:lnTo>
                  <a:pt x="551483" y="35716"/>
                </a:lnTo>
                <a:lnTo>
                  <a:pt x="589369" y="35718"/>
                </a:lnTo>
                <a:lnTo>
                  <a:pt x="632931" y="42786"/>
                </a:lnTo>
                <a:lnTo>
                  <a:pt x="671300" y="44403"/>
                </a:lnTo>
                <a:lnTo>
                  <a:pt x="713505" y="44616"/>
                </a:lnTo>
                <a:lnTo>
                  <a:pt x="755185" y="44644"/>
                </a:lnTo>
                <a:lnTo>
                  <a:pt x="793343" y="44647"/>
                </a:lnTo>
                <a:lnTo>
                  <a:pt x="830571" y="44648"/>
                </a:lnTo>
                <a:lnTo>
                  <a:pt x="866978" y="44648"/>
                </a:lnTo>
                <a:lnTo>
                  <a:pt x="903719" y="44648"/>
                </a:lnTo>
                <a:lnTo>
                  <a:pt x="940968" y="44648"/>
                </a:lnTo>
                <a:lnTo>
                  <a:pt x="981629" y="44648"/>
                </a:lnTo>
                <a:lnTo>
                  <a:pt x="1019616" y="44648"/>
                </a:lnTo>
                <a:lnTo>
                  <a:pt x="1061770" y="44648"/>
                </a:lnTo>
                <a:lnTo>
                  <a:pt x="1099022" y="44648"/>
                </a:lnTo>
                <a:lnTo>
                  <a:pt x="1135874" y="44648"/>
                </a:lnTo>
                <a:lnTo>
                  <a:pt x="1177878" y="44648"/>
                </a:lnTo>
                <a:lnTo>
                  <a:pt x="1215111" y="51716"/>
                </a:lnTo>
                <a:lnTo>
                  <a:pt x="1251960" y="53333"/>
                </a:lnTo>
                <a:lnTo>
                  <a:pt x="1293964" y="53546"/>
                </a:lnTo>
                <a:lnTo>
                  <a:pt x="1326201" y="53571"/>
                </a:lnTo>
                <a:lnTo>
                  <a:pt x="1366403" y="53576"/>
                </a:lnTo>
                <a:lnTo>
                  <a:pt x="1405516" y="53577"/>
                </a:lnTo>
                <a:lnTo>
                  <a:pt x="1445008" y="53578"/>
                </a:lnTo>
                <a:lnTo>
                  <a:pt x="1482412" y="53578"/>
                </a:lnTo>
                <a:lnTo>
                  <a:pt x="1523264" y="53578"/>
                </a:lnTo>
                <a:lnTo>
                  <a:pt x="1561313" y="53578"/>
                </a:lnTo>
                <a:lnTo>
                  <a:pt x="1598526" y="53578"/>
                </a:lnTo>
                <a:lnTo>
                  <a:pt x="1639353" y="53578"/>
                </a:lnTo>
                <a:lnTo>
                  <a:pt x="1679969" y="53578"/>
                </a:lnTo>
                <a:lnTo>
                  <a:pt x="1721516" y="53578"/>
                </a:lnTo>
                <a:lnTo>
                  <a:pt x="1761556" y="53578"/>
                </a:lnTo>
                <a:lnTo>
                  <a:pt x="1805669" y="53578"/>
                </a:lnTo>
                <a:lnTo>
                  <a:pt x="1849278" y="53578"/>
                </a:lnTo>
                <a:lnTo>
                  <a:pt x="1892949" y="53578"/>
                </a:lnTo>
                <a:lnTo>
                  <a:pt x="1931905" y="53578"/>
                </a:lnTo>
                <a:lnTo>
                  <a:pt x="1973841" y="53578"/>
                </a:lnTo>
                <a:lnTo>
                  <a:pt x="2018252" y="53578"/>
                </a:lnTo>
                <a:lnTo>
                  <a:pt x="2058139" y="53578"/>
                </a:lnTo>
                <a:lnTo>
                  <a:pt x="2101912" y="53578"/>
                </a:lnTo>
                <a:lnTo>
                  <a:pt x="2126749" y="54570"/>
                </a:lnTo>
                <a:lnTo>
                  <a:pt x="2168835" y="61680"/>
                </a:lnTo>
                <a:lnTo>
                  <a:pt x="2213157" y="62459"/>
                </a:lnTo>
                <a:lnTo>
                  <a:pt x="2256094" y="62503"/>
                </a:lnTo>
                <a:lnTo>
                  <a:pt x="2287488" y="61515"/>
                </a:lnTo>
                <a:lnTo>
                  <a:pt x="2324425" y="54405"/>
                </a:lnTo>
                <a:lnTo>
                  <a:pt x="2367273" y="53650"/>
                </a:lnTo>
                <a:lnTo>
                  <a:pt x="2409726" y="53582"/>
                </a:lnTo>
                <a:lnTo>
                  <a:pt x="2451443" y="53578"/>
                </a:lnTo>
                <a:lnTo>
                  <a:pt x="2494110" y="53578"/>
                </a:lnTo>
                <a:lnTo>
                  <a:pt x="2536939" y="53578"/>
                </a:lnTo>
                <a:lnTo>
                  <a:pt x="2573413" y="52586"/>
                </a:lnTo>
                <a:lnTo>
                  <a:pt x="2615153" y="45200"/>
                </a:lnTo>
                <a:lnTo>
                  <a:pt x="2656828" y="44680"/>
                </a:lnTo>
                <a:lnTo>
                  <a:pt x="2697509" y="44650"/>
                </a:lnTo>
                <a:lnTo>
                  <a:pt x="2737565" y="44648"/>
                </a:lnTo>
                <a:lnTo>
                  <a:pt x="2782190" y="44648"/>
                </a:lnTo>
                <a:lnTo>
                  <a:pt x="2806487" y="43656"/>
                </a:lnTo>
                <a:lnTo>
                  <a:pt x="2841449" y="36546"/>
                </a:lnTo>
                <a:lnTo>
                  <a:pt x="2881315" y="35750"/>
                </a:lnTo>
                <a:lnTo>
                  <a:pt x="2920677" y="35719"/>
                </a:lnTo>
                <a:lnTo>
                  <a:pt x="2960329" y="35718"/>
                </a:lnTo>
                <a:lnTo>
                  <a:pt x="3004978" y="34726"/>
                </a:lnTo>
                <a:lnTo>
                  <a:pt x="3032254" y="28030"/>
                </a:lnTo>
                <a:lnTo>
                  <a:pt x="3076902" y="26821"/>
                </a:lnTo>
                <a:lnTo>
                  <a:pt x="3121550" y="26789"/>
                </a:lnTo>
                <a:lnTo>
                  <a:pt x="3166167" y="26789"/>
                </a:lnTo>
                <a:lnTo>
                  <a:pt x="3207739" y="26789"/>
                </a:lnTo>
                <a:lnTo>
                  <a:pt x="3250387" y="26789"/>
                </a:lnTo>
                <a:lnTo>
                  <a:pt x="3291332" y="26789"/>
                </a:lnTo>
                <a:lnTo>
                  <a:pt x="3299656" y="25796"/>
                </a:lnTo>
                <a:lnTo>
                  <a:pt x="3325631" y="18686"/>
                </a:lnTo>
                <a:lnTo>
                  <a:pt x="3367849" y="17869"/>
                </a:lnTo>
                <a:lnTo>
                  <a:pt x="3386054" y="17860"/>
                </a:lnTo>
                <a:lnTo>
                  <a:pt x="3392025" y="15213"/>
                </a:lnTo>
                <a:lnTo>
                  <a:pt x="3397987" y="11722"/>
                </a:lnTo>
                <a:lnTo>
                  <a:pt x="3408134" y="9297"/>
                </a:lnTo>
                <a:lnTo>
                  <a:pt x="3452681" y="8929"/>
                </a:lnTo>
                <a:lnTo>
                  <a:pt x="3454548" y="8929"/>
                </a:lnTo>
                <a:lnTo>
                  <a:pt x="3454548" y="4189"/>
                </a:lnTo>
                <a:lnTo>
                  <a:pt x="3455540" y="2792"/>
                </a:lnTo>
                <a:lnTo>
                  <a:pt x="3457194" y="1861"/>
                </a:lnTo>
                <a:lnTo>
                  <a:pt x="3463478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Shape-367"/>
          <p:cNvSpPr/>
          <p:nvPr/>
        </p:nvSpPr>
        <p:spPr>
          <a:xfrm>
            <a:off x="5616773" y="2116336"/>
            <a:ext cx="2259212" cy="26790"/>
          </a:xfrm>
          <a:custGeom>
            <a:avLst/>
            <a:gdLst/>
            <a:ahLst/>
            <a:cxnLst/>
            <a:rect l="0" t="0" r="0" b="0"/>
            <a:pathLst>
              <a:path w="2259212" h="26790">
                <a:moveTo>
                  <a:pt x="0" y="8930"/>
                </a:moveTo>
                <a:lnTo>
                  <a:pt x="4741" y="8930"/>
                </a:lnTo>
                <a:lnTo>
                  <a:pt x="6137" y="7937"/>
                </a:lnTo>
                <a:lnTo>
                  <a:pt x="7069" y="6284"/>
                </a:lnTo>
                <a:lnTo>
                  <a:pt x="8822" y="368"/>
                </a:lnTo>
                <a:lnTo>
                  <a:pt x="51510" y="0"/>
                </a:lnTo>
                <a:lnTo>
                  <a:pt x="95253" y="0"/>
                </a:lnTo>
                <a:lnTo>
                  <a:pt x="135681" y="0"/>
                </a:lnTo>
                <a:lnTo>
                  <a:pt x="178779" y="0"/>
                </a:lnTo>
                <a:lnTo>
                  <a:pt x="220277" y="0"/>
                </a:lnTo>
                <a:lnTo>
                  <a:pt x="260726" y="0"/>
                </a:lnTo>
                <a:lnTo>
                  <a:pt x="300266" y="0"/>
                </a:lnTo>
                <a:lnTo>
                  <a:pt x="340064" y="0"/>
                </a:lnTo>
                <a:lnTo>
                  <a:pt x="383082" y="0"/>
                </a:lnTo>
                <a:lnTo>
                  <a:pt x="420950" y="0"/>
                </a:lnTo>
                <a:lnTo>
                  <a:pt x="456655" y="0"/>
                </a:lnTo>
                <a:lnTo>
                  <a:pt x="498250" y="0"/>
                </a:lnTo>
                <a:lnTo>
                  <a:pt x="540164" y="0"/>
                </a:lnTo>
                <a:lnTo>
                  <a:pt x="580524" y="0"/>
                </a:lnTo>
                <a:lnTo>
                  <a:pt x="623039" y="0"/>
                </a:lnTo>
                <a:lnTo>
                  <a:pt x="665135" y="0"/>
                </a:lnTo>
                <a:lnTo>
                  <a:pt x="699896" y="4741"/>
                </a:lnTo>
                <a:lnTo>
                  <a:pt x="741061" y="8102"/>
                </a:lnTo>
                <a:lnTo>
                  <a:pt x="774758" y="8684"/>
                </a:lnTo>
                <a:lnTo>
                  <a:pt x="810870" y="8857"/>
                </a:lnTo>
                <a:lnTo>
                  <a:pt x="851555" y="8908"/>
                </a:lnTo>
                <a:lnTo>
                  <a:pt x="889187" y="8923"/>
                </a:lnTo>
                <a:lnTo>
                  <a:pt x="925473" y="9920"/>
                </a:lnTo>
                <a:lnTo>
                  <a:pt x="961360" y="15066"/>
                </a:lnTo>
                <a:lnTo>
                  <a:pt x="998120" y="17032"/>
                </a:lnTo>
                <a:lnTo>
                  <a:pt x="1038998" y="17614"/>
                </a:lnTo>
                <a:lnTo>
                  <a:pt x="1076687" y="17787"/>
                </a:lnTo>
                <a:lnTo>
                  <a:pt x="1113981" y="17838"/>
                </a:lnTo>
                <a:lnTo>
                  <a:pt x="1155017" y="17853"/>
                </a:lnTo>
                <a:lnTo>
                  <a:pt x="1192752" y="17857"/>
                </a:lnTo>
                <a:lnTo>
                  <a:pt x="1230062" y="17859"/>
                </a:lnTo>
                <a:lnTo>
                  <a:pt x="1271102" y="17859"/>
                </a:lnTo>
                <a:lnTo>
                  <a:pt x="1309831" y="17859"/>
                </a:lnTo>
                <a:lnTo>
                  <a:pt x="1351292" y="18852"/>
                </a:lnTo>
                <a:lnTo>
                  <a:pt x="1389153" y="23996"/>
                </a:lnTo>
                <a:lnTo>
                  <a:pt x="1426499" y="25962"/>
                </a:lnTo>
                <a:lnTo>
                  <a:pt x="1467550" y="26544"/>
                </a:lnTo>
                <a:lnTo>
                  <a:pt x="1506282" y="26716"/>
                </a:lnTo>
                <a:lnTo>
                  <a:pt x="1547745" y="26767"/>
                </a:lnTo>
                <a:lnTo>
                  <a:pt x="1586598" y="26783"/>
                </a:lnTo>
                <a:lnTo>
                  <a:pt x="1628096" y="26787"/>
                </a:lnTo>
                <a:lnTo>
                  <a:pt x="1666961" y="26788"/>
                </a:lnTo>
                <a:lnTo>
                  <a:pt x="1708462" y="26789"/>
                </a:lnTo>
                <a:lnTo>
                  <a:pt x="1747328" y="26789"/>
                </a:lnTo>
                <a:lnTo>
                  <a:pt x="1788829" y="26789"/>
                </a:lnTo>
                <a:lnTo>
                  <a:pt x="1826703" y="26789"/>
                </a:lnTo>
                <a:lnTo>
                  <a:pt x="1863060" y="25797"/>
                </a:lnTo>
                <a:lnTo>
                  <a:pt x="1899960" y="20652"/>
                </a:lnTo>
                <a:lnTo>
                  <a:pt x="1939887" y="18687"/>
                </a:lnTo>
                <a:lnTo>
                  <a:pt x="1983697" y="18023"/>
                </a:lnTo>
                <a:lnTo>
                  <a:pt x="2025534" y="17891"/>
                </a:lnTo>
                <a:lnTo>
                  <a:pt x="2068597" y="17866"/>
                </a:lnTo>
                <a:lnTo>
                  <a:pt x="2106796" y="17860"/>
                </a:lnTo>
                <a:lnTo>
                  <a:pt x="2151218" y="17859"/>
                </a:lnTo>
                <a:lnTo>
                  <a:pt x="2193678" y="17859"/>
                </a:lnTo>
                <a:lnTo>
                  <a:pt x="2224701" y="17859"/>
                </a:lnTo>
                <a:lnTo>
                  <a:pt x="2231636" y="20505"/>
                </a:lnTo>
                <a:lnTo>
                  <a:pt x="2238026" y="23996"/>
                </a:lnTo>
                <a:lnTo>
                  <a:pt x="2250213" y="26237"/>
                </a:lnTo>
                <a:lnTo>
                  <a:pt x="2259211" y="2678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Shape-368"/>
          <p:cNvSpPr/>
          <p:nvPr/>
        </p:nvSpPr>
        <p:spPr>
          <a:xfrm>
            <a:off x="1518047" y="2580680"/>
            <a:ext cx="1169790" cy="26790"/>
          </a:xfrm>
          <a:custGeom>
            <a:avLst/>
            <a:gdLst/>
            <a:ahLst/>
            <a:cxnLst/>
            <a:rect l="0" t="0" r="0" b="0"/>
            <a:pathLst>
              <a:path w="1169790" h="26790">
                <a:moveTo>
                  <a:pt x="0" y="0"/>
                </a:moveTo>
                <a:lnTo>
                  <a:pt x="42841" y="0"/>
                </a:lnTo>
                <a:lnTo>
                  <a:pt x="46420" y="0"/>
                </a:lnTo>
                <a:lnTo>
                  <a:pt x="53042" y="2645"/>
                </a:lnTo>
                <a:lnTo>
                  <a:pt x="59293" y="6137"/>
                </a:lnTo>
                <a:lnTo>
                  <a:pt x="69382" y="8102"/>
                </a:lnTo>
                <a:lnTo>
                  <a:pt x="111062" y="8908"/>
                </a:lnTo>
                <a:lnTo>
                  <a:pt x="151859" y="8928"/>
                </a:lnTo>
                <a:lnTo>
                  <a:pt x="193480" y="8929"/>
                </a:lnTo>
                <a:lnTo>
                  <a:pt x="235149" y="8929"/>
                </a:lnTo>
                <a:lnTo>
                  <a:pt x="270867" y="7937"/>
                </a:lnTo>
                <a:lnTo>
                  <a:pt x="307578" y="827"/>
                </a:lnTo>
                <a:lnTo>
                  <a:pt x="350407" y="72"/>
                </a:lnTo>
                <a:lnTo>
                  <a:pt x="387873" y="6"/>
                </a:lnTo>
                <a:lnTo>
                  <a:pt x="430768" y="0"/>
                </a:lnTo>
                <a:lnTo>
                  <a:pt x="473384" y="0"/>
                </a:lnTo>
                <a:lnTo>
                  <a:pt x="517854" y="0"/>
                </a:lnTo>
                <a:lnTo>
                  <a:pt x="562487" y="0"/>
                </a:lnTo>
                <a:lnTo>
                  <a:pt x="599650" y="0"/>
                </a:lnTo>
                <a:lnTo>
                  <a:pt x="643117" y="2645"/>
                </a:lnTo>
                <a:lnTo>
                  <a:pt x="687609" y="8102"/>
                </a:lnTo>
                <a:lnTo>
                  <a:pt x="732237" y="8820"/>
                </a:lnTo>
                <a:lnTo>
                  <a:pt x="776883" y="8915"/>
                </a:lnTo>
                <a:lnTo>
                  <a:pt x="803672" y="11571"/>
                </a:lnTo>
                <a:lnTo>
                  <a:pt x="848320" y="17031"/>
                </a:lnTo>
                <a:lnTo>
                  <a:pt x="886685" y="17696"/>
                </a:lnTo>
                <a:lnTo>
                  <a:pt x="927446" y="17827"/>
                </a:lnTo>
                <a:lnTo>
                  <a:pt x="964161" y="17853"/>
                </a:lnTo>
                <a:lnTo>
                  <a:pt x="1000076" y="17858"/>
                </a:lnTo>
                <a:lnTo>
                  <a:pt x="1043775" y="17859"/>
                </a:lnTo>
                <a:lnTo>
                  <a:pt x="1073423" y="20505"/>
                </a:lnTo>
                <a:lnTo>
                  <a:pt x="1117010" y="26421"/>
                </a:lnTo>
                <a:lnTo>
                  <a:pt x="1160859" y="26789"/>
                </a:lnTo>
                <a:lnTo>
                  <a:pt x="1169789" y="2678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Shape-369"/>
          <p:cNvSpPr/>
          <p:nvPr/>
        </p:nvSpPr>
        <p:spPr>
          <a:xfrm>
            <a:off x="4527472" y="2580680"/>
            <a:ext cx="1214318" cy="35719"/>
          </a:xfrm>
          <a:custGeom>
            <a:avLst/>
            <a:gdLst/>
            <a:ahLst/>
            <a:cxnLst/>
            <a:rect l="0" t="0" r="0" b="0"/>
            <a:pathLst>
              <a:path w="1214318" h="35719">
                <a:moveTo>
                  <a:pt x="80247" y="8929"/>
                </a:moveTo>
                <a:lnTo>
                  <a:pt x="36874" y="8929"/>
                </a:lnTo>
                <a:lnTo>
                  <a:pt x="0" y="8929"/>
                </a:lnTo>
                <a:lnTo>
                  <a:pt x="43352" y="8929"/>
                </a:lnTo>
                <a:lnTo>
                  <a:pt x="84327" y="8929"/>
                </a:lnTo>
                <a:lnTo>
                  <a:pt x="124960" y="8929"/>
                </a:lnTo>
                <a:lnTo>
                  <a:pt x="145420" y="6284"/>
                </a:lnTo>
                <a:lnTo>
                  <a:pt x="186853" y="551"/>
                </a:lnTo>
                <a:lnTo>
                  <a:pt x="225720" y="48"/>
                </a:lnTo>
                <a:lnTo>
                  <a:pt x="268112" y="6"/>
                </a:lnTo>
                <a:lnTo>
                  <a:pt x="312464" y="0"/>
                </a:lnTo>
                <a:lnTo>
                  <a:pt x="350005" y="0"/>
                </a:lnTo>
                <a:lnTo>
                  <a:pt x="393032" y="0"/>
                </a:lnTo>
                <a:lnTo>
                  <a:pt x="437467" y="0"/>
                </a:lnTo>
                <a:lnTo>
                  <a:pt x="482087" y="0"/>
                </a:lnTo>
                <a:lnTo>
                  <a:pt x="526732" y="0"/>
                </a:lnTo>
                <a:lnTo>
                  <a:pt x="571380" y="0"/>
                </a:lnTo>
                <a:lnTo>
                  <a:pt x="616028" y="0"/>
                </a:lnTo>
                <a:lnTo>
                  <a:pt x="656487" y="0"/>
                </a:lnTo>
                <a:lnTo>
                  <a:pt x="695568" y="0"/>
                </a:lnTo>
                <a:lnTo>
                  <a:pt x="731950" y="2645"/>
                </a:lnTo>
                <a:lnTo>
                  <a:pt x="767800" y="7688"/>
                </a:lnTo>
                <a:lnTo>
                  <a:pt x="803545" y="8684"/>
                </a:lnTo>
                <a:lnTo>
                  <a:pt x="839269" y="8881"/>
                </a:lnTo>
                <a:lnTo>
                  <a:pt x="866058" y="11561"/>
                </a:lnTo>
                <a:lnTo>
                  <a:pt x="901778" y="16615"/>
                </a:lnTo>
                <a:lnTo>
                  <a:pt x="943781" y="17696"/>
                </a:lnTo>
                <a:lnTo>
                  <a:pt x="982972" y="17838"/>
                </a:lnTo>
                <a:lnTo>
                  <a:pt x="1022162" y="17856"/>
                </a:lnTo>
                <a:lnTo>
                  <a:pt x="1053440" y="18850"/>
                </a:lnTo>
                <a:lnTo>
                  <a:pt x="1098049" y="26237"/>
                </a:lnTo>
                <a:lnTo>
                  <a:pt x="1139712" y="26767"/>
                </a:lnTo>
                <a:lnTo>
                  <a:pt x="1154619" y="27774"/>
                </a:lnTo>
                <a:lnTo>
                  <a:pt x="1172231" y="34476"/>
                </a:lnTo>
                <a:lnTo>
                  <a:pt x="1214317" y="3571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Shape-370"/>
          <p:cNvSpPr/>
          <p:nvPr/>
        </p:nvSpPr>
        <p:spPr>
          <a:xfrm>
            <a:off x="2169914" y="3071813"/>
            <a:ext cx="5491759" cy="142876"/>
          </a:xfrm>
          <a:custGeom>
            <a:avLst/>
            <a:gdLst/>
            <a:ahLst/>
            <a:cxnLst/>
            <a:rect l="0" t="0" r="0" b="0"/>
            <a:pathLst>
              <a:path w="5491759" h="142876">
                <a:moveTo>
                  <a:pt x="0" y="17859"/>
                </a:moveTo>
                <a:lnTo>
                  <a:pt x="8562" y="17859"/>
                </a:lnTo>
                <a:lnTo>
                  <a:pt x="8821" y="13118"/>
                </a:lnTo>
                <a:lnTo>
                  <a:pt x="9849" y="11722"/>
                </a:lnTo>
                <a:lnTo>
                  <a:pt x="17489" y="9038"/>
                </a:lnTo>
                <a:lnTo>
                  <a:pt x="59555" y="8929"/>
                </a:lnTo>
                <a:lnTo>
                  <a:pt x="101387" y="8929"/>
                </a:lnTo>
                <a:lnTo>
                  <a:pt x="144921" y="8929"/>
                </a:lnTo>
                <a:lnTo>
                  <a:pt x="189139" y="8929"/>
                </a:lnTo>
                <a:lnTo>
                  <a:pt x="230556" y="8929"/>
                </a:lnTo>
                <a:lnTo>
                  <a:pt x="275120" y="8929"/>
                </a:lnTo>
                <a:lnTo>
                  <a:pt x="283672" y="6283"/>
                </a:lnTo>
                <a:lnTo>
                  <a:pt x="291772" y="2792"/>
                </a:lnTo>
                <a:lnTo>
                  <a:pt x="330577" y="163"/>
                </a:lnTo>
                <a:lnTo>
                  <a:pt x="369928" y="6"/>
                </a:lnTo>
                <a:lnTo>
                  <a:pt x="412011" y="0"/>
                </a:lnTo>
                <a:lnTo>
                  <a:pt x="452933" y="0"/>
                </a:lnTo>
                <a:lnTo>
                  <a:pt x="494361" y="0"/>
                </a:lnTo>
                <a:lnTo>
                  <a:pt x="535796" y="0"/>
                </a:lnTo>
                <a:lnTo>
                  <a:pt x="565549" y="992"/>
                </a:lnTo>
                <a:lnTo>
                  <a:pt x="601266" y="8102"/>
                </a:lnTo>
                <a:lnTo>
                  <a:pt x="645583" y="8881"/>
                </a:lnTo>
                <a:lnTo>
                  <a:pt x="687034" y="8925"/>
                </a:lnTo>
                <a:lnTo>
                  <a:pt x="725902" y="8929"/>
                </a:lnTo>
                <a:lnTo>
                  <a:pt x="770043" y="8929"/>
                </a:lnTo>
                <a:lnTo>
                  <a:pt x="814647" y="8929"/>
                </a:lnTo>
                <a:lnTo>
                  <a:pt x="856646" y="8929"/>
                </a:lnTo>
                <a:lnTo>
                  <a:pt x="877576" y="11575"/>
                </a:lnTo>
                <a:lnTo>
                  <a:pt x="921836" y="17307"/>
                </a:lnTo>
                <a:lnTo>
                  <a:pt x="966451" y="17810"/>
                </a:lnTo>
                <a:lnTo>
                  <a:pt x="1011096" y="17855"/>
                </a:lnTo>
                <a:lnTo>
                  <a:pt x="1055744" y="17858"/>
                </a:lnTo>
                <a:lnTo>
                  <a:pt x="1071477" y="18851"/>
                </a:lnTo>
                <a:lnTo>
                  <a:pt x="1116126" y="25961"/>
                </a:lnTo>
                <a:lnTo>
                  <a:pt x="1153291" y="26680"/>
                </a:lnTo>
                <a:lnTo>
                  <a:pt x="1194111" y="26774"/>
                </a:lnTo>
                <a:lnTo>
                  <a:pt x="1232156" y="26787"/>
                </a:lnTo>
                <a:lnTo>
                  <a:pt x="1269369" y="26788"/>
                </a:lnTo>
                <a:lnTo>
                  <a:pt x="1310196" y="33856"/>
                </a:lnTo>
                <a:lnTo>
                  <a:pt x="1349234" y="35473"/>
                </a:lnTo>
                <a:lnTo>
                  <a:pt x="1388403" y="35686"/>
                </a:lnTo>
                <a:lnTo>
                  <a:pt x="1429316" y="38360"/>
                </a:lnTo>
                <a:lnTo>
                  <a:pt x="1472481" y="43820"/>
                </a:lnTo>
                <a:lnTo>
                  <a:pt x="1510368" y="44539"/>
                </a:lnTo>
                <a:lnTo>
                  <a:pt x="1553930" y="44634"/>
                </a:lnTo>
                <a:lnTo>
                  <a:pt x="1592299" y="44646"/>
                </a:lnTo>
                <a:lnTo>
                  <a:pt x="1625759" y="47294"/>
                </a:lnTo>
                <a:lnTo>
                  <a:pt x="1669925" y="52750"/>
                </a:lnTo>
                <a:lnTo>
                  <a:pt x="1714510" y="53469"/>
                </a:lnTo>
                <a:lnTo>
                  <a:pt x="1752082" y="53563"/>
                </a:lnTo>
                <a:lnTo>
                  <a:pt x="1795113" y="53576"/>
                </a:lnTo>
                <a:lnTo>
                  <a:pt x="1830634" y="56223"/>
                </a:lnTo>
                <a:lnTo>
                  <a:pt x="1874249" y="61680"/>
                </a:lnTo>
                <a:lnTo>
                  <a:pt x="1912195" y="62398"/>
                </a:lnTo>
                <a:lnTo>
                  <a:pt x="1955765" y="62493"/>
                </a:lnTo>
                <a:lnTo>
                  <a:pt x="2000272" y="62506"/>
                </a:lnTo>
                <a:lnTo>
                  <a:pt x="2044902" y="62507"/>
                </a:lnTo>
                <a:lnTo>
                  <a:pt x="2089548" y="62507"/>
                </a:lnTo>
                <a:lnTo>
                  <a:pt x="2134195" y="63500"/>
                </a:lnTo>
                <a:lnTo>
                  <a:pt x="2178844" y="70196"/>
                </a:lnTo>
                <a:lnTo>
                  <a:pt x="2223492" y="71274"/>
                </a:lnTo>
                <a:lnTo>
                  <a:pt x="2268141" y="71415"/>
                </a:lnTo>
                <a:lnTo>
                  <a:pt x="2312789" y="71434"/>
                </a:lnTo>
                <a:lnTo>
                  <a:pt x="2357438" y="78504"/>
                </a:lnTo>
                <a:lnTo>
                  <a:pt x="2397897" y="79999"/>
                </a:lnTo>
                <a:lnTo>
                  <a:pt x="2435985" y="80294"/>
                </a:lnTo>
                <a:lnTo>
                  <a:pt x="2474656" y="80357"/>
                </a:lnTo>
                <a:lnTo>
                  <a:pt x="2518321" y="80366"/>
                </a:lnTo>
                <a:lnTo>
                  <a:pt x="2562840" y="80367"/>
                </a:lnTo>
                <a:lnTo>
                  <a:pt x="2607472" y="80367"/>
                </a:lnTo>
                <a:lnTo>
                  <a:pt x="2652118" y="80367"/>
                </a:lnTo>
                <a:lnTo>
                  <a:pt x="2690629" y="80367"/>
                </a:lnTo>
                <a:lnTo>
                  <a:pt x="2732853" y="80367"/>
                </a:lnTo>
                <a:lnTo>
                  <a:pt x="2777181" y="87434"/>
                </a:lnTo>
                <a:lnTo>
                  <a:pt x="2821788" y="89051"/>
                </a:lnTo>
                <a:lnTo>
                  <a:pt x="2866431" y="89264"/>
                </a:lnTo>
                <a:lnTo>
                  <a:pt x="2911078" y="89292"/>
                </a:lnTo>
                <a:lnTo>
                  <a:pt x="2955727" y="89296"/>
                </a:lnTo>
                <a:lnTo>
                  <a:pt x="3000375" y="89296"/>
                </a:lnTo>
                <a:lnTo>
                  <a:pt x="3045024" y="89296"/>
                </a:lnTo>
                <a:lnTo>
                  <a:pt x="3089672" y="89296"/>
                </a:lnTo>
                <a:lnTo>
                  <a:pt x="3125391" y="91942"/>
                </a:lnTo>
                <a:lnTo>
                  <a:pt x="3161109" y="96985"/>
                </a:lnTo>
                <a:lnTo>
                  <a:pt x="3201973" y="97981"/>
                </a:lnTo>
                <a:lnTo>
                  <a:pt x="3242350" y="98194"/>
                </a:lnTo>
                <a:lnTo>
                  <a:pt x="3278360" y="98220"/>
                </a:lnTo>
                <a:lnTo>
                  <a:pt x="3320016" y="98225"/>
                </a:lnTo>
                <a:lnTo>
                  <a:pt x="3348091" y="100872"/>
                </a:lnTo>
                <a:lnTo>
                  <a:pt x="3384245" y="105914"/>
                </a:lnTo>
                <a:lnTo>
                  <a:pt x="3420049" y="106910"/>
                </a:lnTo>
                <a:lnTo>
                  <a:pt x="3455784" y="107107"/>
                </a:lnTo>
                <a:lnTo>
                  <a:pt x="3491507" y="107146"/>
                </a:lnTo>
                <a:lnTo>
                  <a:pt x="3527227" y="107154"/>
                </a:lnTo>
                <a:lnTo>
                  <a:pt x="3562945" y="109801"/>
                </a:lnTo>
                <a:lnTo>
                  <a:pt x="3598664" y="114844"/>
                </a:lnTo>
                <a:lnTo>
                  <a:pt x="3640520" y="115840"/>
                </a:lnTo>
                <a:lnTo>
                  <a:pt x="3678479" y="116037"/>
                </a:lnTo>
                <a:lnTo>
                  <a:pt x="3714642" y="116076"/>
                </a:lnTo>
                <a:lnTo>
                  <a:pt x="3756738" y="116084"/>
                </a:lnTo>
                <a:lnTo>
                  <a:pt x="3792166" y="116085"/>
                </a:lnTo>
                <a:lnTo>
                  <a:pt x="3830253" y="117078"/>
                </a:lnTo>
                <a:lnTo>
                  <a:pt x="3866440" y="123153"/>
                </a:lnTo>
                <a:lnTo>
                  <a:pt x="3902251" y="124647"/>
                </a:lnTo>
                <a:lnTo>
                  <a:pt x="3937988" y="124942"/>
                </a:lnTo>
                <a:lnTo>
                  <a:pt x="3973710" y="125001"/>
                </a:lnTo>
                <a:lnTo>
                  <a:pt x="4000499" y="127657"/>
                </a:lnTo>
                <a:lnTo>
                  <a:pt x="4040959" y="132703"/>
                </a:lnTo>
                <a:lnTo>
                  <a:pt x="4080040" y="133699"/>
                </a:lnTo>
                <a:lnTo>
                  <a:pt x="4116422" y="133896"/>
                </a:lnTo>
                <a:lnTo>
                  <a:pt x="4152272" y="133935"/>
                </a:lnTo>
                <a:lnTo>
                  <a:pt x="4188017" y="133943"/>
                </a:lnTo>
                <a:lnTo>
                  <a:pt x="4223741" y="133944"/>
                </a:lnTo>
                <a:lnTo>
                  <a:pt x="4259460" y="133945"/>
                </a:lnTo>
                <a:lnTo>
                  <a:pt x="4301317" y="140082"/>
                </a:lnTo>
                <a:lnTo>
                  <a:pt x="4339276" y="142323"/>
                </a:lnTo>
                <a:lnTo>
                  <a:pt x="4375438" y="142766"/>
                </a:lnTo>
                <a:lnTo>
                  <a:pt x="4411244" y="142853"/>
                </a:lnTo>
                <a:lnTo>
                  <a:pt x="4446981" y="142870"/>
                </a:lnTo>
                <a:lnTo>
                  <a:pt x="4482702" y="142874"/>
                </a:lnTo>
                <a:lnTo>
                  <a:pt x="4524559" y="142875"/>
                </a:lnTo>
                <a:lnTo>
                  <a:pt x="4562519" y="142875"/>
                </a:lnTo>
                <a:lnTo>
                  <a:pt x="4598680" y="142875"/>
                </a:lnTo>
                <a:lnTo>
                  <a:pt x="4635478" y="142875"/>
                </a:lnTo>
                <a:lnTo>
                  <a:pt x="4677290" y="142875"/>
                </a:lnTo>
                <a:lnTo>
                  <a:pt x="4714506" y="142875"/>
                </a:lnTo>
                <a:lnTo>
                  <a:pt x="4750521" y="142875"/>
                </a:lnTo>
                <a:lnTo>
                  <a:pt x="4786298" y="142875"/>
                </a:lnTo>
                <a:lnTo>
                  <a:pt x="4822029" y="142875"/>
                </a:lnTo>
                <a:lnTo>
                  <a:pt x="4857749" y="142875"/>
                </a:lnTo>
                <a:lnTo>
                  <a:pt x="4893469" y="142875"/>
                </a:lnTo>
                <a:lnTo>
                  <a:pt x="4931980" y="142875"/>
                </a:lnTo>
                <a:lnTo>
                  <a:pt x="4974203" y="142875"/>
                </a:lnTo>
                <a:lnTo>
                  <a:pt x="5011465" y="135807"/>
                </a:lnTo>
                <a:lnTo>
                  <a:pt x="5054455" y="134190"/>
                </a:lnTo>
                <a:lnTo>
                  <a:pt x="5094144" y="133977"/>
                </a:lnTo>
                <a:lnTo>
                  <a:pt x="5132481" y="133949"/>
                </a:lnTo>
                <a:lnTo>
                  <a:pt x="5154457" y="131300"/>
                </a:lnTo>
                <a:lnTo>
                  <a:pt x="5196472" y="125567"/>
                </a:lnTo>
                <a:lnTo>
                  <a:pt x="5239811" y="125064"/>
                </a:lnTo>
                <a:lnTo>
                  <a:pt x="5283286" y="125018"/>
                </a:lnTo>
                <a:lnTo>
                  <a:pt x="5325064" y="116913"/>
                </a:lnTo>
                <a:lnTo>
                  <a:pt x="5365006" y="116118"/>
                </a:lnTo>
                <a:lnTo>
                  <a:pt x="5408087" y="116086"/>
                </a:lnTo>
                <a:lnTo>
                  <a:pt x="5450343" y="116085"/>
                </a:lnTo>
                <a:lnTo>
                  <a:pt x="5491758" y="116085"/>
                </a:lnTo>
                <a:lnTo>
                  <a:pt x="5487017" y="120826"/>
                </a:lnTo>
                <a:lnTo>
                  <a:pt x="5482045" y="123153"/>
                </a:lnTo>
                <a:lnTo>
                  <a:pt x="5473899" y="12501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Shape-371"/>
          <p:cNvSpPr/>
          <p:nvPr/>
        </p:nvSpPr>
        <p:spPr>
          <a:xfrm>
            <a:off x="687586" y="3071977"/>
            <a:ext cx="1500188" cy="35392"/>
          </a:xfrm>
          <a:custGeom>
            <a:avLst/>
            <a:gdLst/>
            <a:ahLst/>
            <a:cxnLst/>
            <a:rect l="0" t="0" r="0" b="0"/>
            <a:pathLst>
              <a:path w="1500188" h="35392">
                <a:moveTo>
                  <a:pt x="0" y="26625"/>
                </a:moveTo>
                <a:lnTo>
                  <a:pt x="41982" y="26625"/>
                </a:lnTo>
                <a:lnTo>
                  <a:pt x="83577" y="26625"/>
                </a:lnTo>
                <a:lnTo>
                  <a:pt x="124513" y="26625"/>
                </a:lnTo>
                <a:lnTo>
                  <a:pt x="161844" y="26625"/>
                </a:lnTo>
                <a:lnTo>
                  <a:pt x="186860" y="27617"/>
                </a:lnTo>
                <a:lnTo>
                  <a:pt x="224527" y="34313"/>
                </a:lnTo>
                <a:lnTo>
                  <a:pt x="268060" y="35391"/>
                </a:lnTo>
                <a:lnTo>
                  <a:pt x="312561" y="34541"/>
                </a:lnTo>
                <a:lnTo>
                  <a:pt x="357190" y="27863"/>
                </a:lnTo>
                <a:lnTo>
                  <a:pt x="401836" y="26788"/>
                </a:lnTo>
                <a:lnTo>
                  <a:pt x="442295" y="26657"/>
                </a:lnTo>
                <a:lnTo>
                  <a:pt x="482368" y="25639"/>
                </a:lnTo>
                <a:lnTo>
                  <a:pt x="524826" y="19558"/>
                </a:lnTo>
                <a:lnTo>
                  <a:pt x="566910" y="18063"/>
                </a:lnTo>
                <a:lnTo>
                  <a:pt x="607304" y="17768"/>
                </a:lnTo>
                <a:lnTo>
                  <a:pt x="640868" y="16724"/>
                </a:lnTo>
                <a:lnTo>
                  <a:pt x="675949" y="11564"/>
                </a:lnTo>
                <a:lnTo>
                  <a:pt x="710486" y="9595"/>
                </a:lnTo>
                <a:lnTo>
                  <a:pt x="754617" y="8929"/>
                </a:lnTo>
                <a:lnTo>
                  <a:pt x="793437" y="6168"/>
                </a:lnTo>
                <a:lnTo>
                  <a:pt x="830074" y="1712"/>
                </a:lnTo>
                <a:lnTo>
                  <a:pt x="866065" y="391"/>
                </a:lnTo>
                <a:lnTo>
                  <a:pt x="904510" y="0"/>
                </a:lnTo>
                <a:lnTo>
                  <a:pt x="947321" y="2530"/>
                </a:lnTo>
                <a:lnTo>
                  <a:pt x="988779" y="6918"/>
                </a:lnTo>
                <a:lnTo>
                  <a:pt x="1028844" y="8218"/>
                </a:lnTo>
                <a:lnTo>
                  <a:pt x="1069489" y="8603"/>
                </a:lnTo>
                <a:lnTo>
                  <a:pt x="1109313" y="8717"/>
                </a:lnTo>
                <a:lnTo>
                  <a:pt x="1149886" y="11397"/>
                </a:lnTo>
                <a:lnTo>
                  <a:pt x="1189689" y="15829"/>
                </a:lnTo>
                <a:lnTo>
                  <a:pt x="1230255" y="17142"/>
                </a:lnTo>
                <a:lnTo>
                  <a:pt x="1267411" y="17531"/>
                </a:lnTo>
                <a:lnTo>
                  <a:pt x="1303555" y="17646"/>
                </a:lnTo>
                <a:lnTo>
                  <a:pt x="1346583" y="17685"/>
                </a:lnTo>
                <a:lnTo>
                  <a:pt x="1388891" y="23830"/>
                </a:lnTo>
                <a:lnTo>
                  <a:pt x="1429577" y="26257"/>
                </a:lnTo>
                <a:lnTo>
                  <a:pt x="1469085" y="26576"/>
                </a:lnTo>
                <a:lnTo>
                  <a:pt x="1500187" y="2662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7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Bill of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rights and liberties of the subjects and settling the succession in William III and Mary I</a:t>
            </a:r>
            <a:endParaRPr lang="en-US" sz="3200" dirty="0"/>
          </a:p>
        </p:txBody>
      </p:sp>
      <p:sp>
        <p:nvSpPr>
          <p:cNvPr id="4" name="SMARTInkShape-372"/>
          <p:cNvSpPr/>
          <p:nvPr/>
        </p:nvSpPr>
        <p:spPr>
          <a:xfrm>
            <a:off x="1500297" y="2089547"/>
            <a:ext cx="5670243" cy="107143"/>
          </a:xfrm>
          <a:custGeom>
            <a:avLst/>
            <a:gdLst/>
            <a:ahLst/>
            <a:cxnLst/>
            <a:rect l="0" t="0" r="0" b="0"/>
            <a:pathLst>
              <a:path w="5670243" h="107143">
                <a:moveTo>
                  <a:pt x="8820" y="0"/>
                </a:moveTo>
                <a:lnTo>
                  <a:pt x="0" y="0"/>
                </a:lnTo>
                <a:lnTo>
                  <a:pt x="38706" y="0"/>
                </a:lnTo>
                <a:lnTo>
                  <a:pt x="44592" y="2646"/>
                </a:lnTo>
                <a:lnTo>
                  <a:pt x="47551" y="4740"/>
                </a:lnTo>
                <a:lnTo>
                  <a:pt x="61196" y="7688"/>
                </a:lnTo>
                <a:lnTo>
                  <a:pt x="104162" y="8908"/>
                </a:lnTo>
                <a:lnTo>
                  <a:pt x="142945" y="8928"/>
                </a:lnTo>
                <a:lnTo>
                  <a:pt x="184448" y="8930"/>
                </a:lnTo>
                <a:lnTo>
                  <a:pt x="224897" y="8930"/>
                </a:lnTo>
                <a:lnTo>
                  <a:pt x="264437" y="8930"/>
                </a:lnTo>
                <a:lnTo>
                  <a:pt x="304235" y="8930"/>
                </a:lnTo>
                <a:lnTo>
                  <a:pt x="342108" y="8930"/>
                </a:lnTo>
                <a:lnTo>
                  <a:pt x="384248" y="8930"/>
                </a:lnTo>
                <a:lnTo>
                  <a:pt x="425920" y="8930"/>
                </a:lnTo>
                <a:lnTo>
                  <a:pt x="465068" y="8930"/>
                </a:lnTo>
                <a:lnTo>
                  <a:pt x="508993" y="8930"/>
                </a:lnTo>
                <a:lnTo>
                  <a:pt x="553546" y="8930"/>
                </a:lnTo>
                <a:lnTo>
                  <a:pt x="593037" y="8930"/>
                </a:lnTo>
                <a:lnTo>
                  <a:pt x="632589" y="8930"/>
                </a:lnTo>
                <a:lnTo>
                  <a:pt x="669358" y="8930"/>
                </a:lnTo>
                <a:lnTo>
                  <a:pt x="707164" y="11576"/>
                </a:lnTo>
                <a:lnTo>
                  <a:pt x="750225" y="17032"/>
                </a:lnTo>
                <a:lnTo>
                  <a:pt x="794664" y="17750"/>
                </a:lnTo>
                <a:lnTo>
                  <a:pt x="839285" y="17845"/>
                </a:lnTo>
                <a:lnTo>
                  <a:pt x="877793" y="17857"/>
                </a:lnTo>
                <a:lnTo>
                  <a:pt x="920016" y="17859"/>
                </a:lnTo>
                <a:lnTo>
                  <a:pt x="964345" y="17859"/>
                </a:lnTo>
                <a:lnTo>
                  <a:pt x="1000025" y="17859"/>
                </a:lnTo>
                <a:lnTo>
                  <a:pt x="1041873" y="18851"/>
                </a:lnTo>
                <a:lnTo>
                  <a:pt x="1079831" y="24927"/>
                </a:lnTo>
                <a:lnTo>
                  <a:pt x="1115993" y="26421"/>
                </a:lnTo>
                <a:lnTo>
                  <a:pt x="1157936" y="26716"/>
                </a:lnTo>
                <a:lnTo>
                  <a:pt x="1195912" y="26775"/>
                </a:lnTo>
                <a:lnTo>
                  <a:pt x="1232077" y="26786"/>
                </a:lnTo>
                <a:lnTo>
                  <a:pt x="1274021" y="26788"/>
                </a:lnTo>
                <a:lnTo>
                  <a:pt x="1314645" y="26789"/>
                </a:lnTo>
                <a:lnTo>
                  <a:pt x="1355852" y="26789"/>
                </a:lnTo>
                <a:lnTo>
                  <a:pt x="1398792" y="26789"/>
                </a:lnTo>
                <a:lnTo>
                  <a:pt x="1436966" y="26789"/>
                </a:lnTo>
                <a:lnTo>
                  <a:pt x="1477910" y="26789"/>
                </a:lnTo>
                <a:lnTo>
                  <a:pt x="1518078" y="26789"/>
                </a:lnTo>
                <a:lnTo>
                  <a:pt x="1560556" y="26789"/>
                </a:lnTo>
                <a:lnTo>
                  <a:pt x="1602644" y="31530"/>
                </a:lnTo>
                <a:lnTo>
                  <a:pt x="1642046" y="34891"/>
                </a:lnTo>
                <a:lnTo>
                  <a:pt x="1681139" y="35555"/>
                </a:lnTo>
                <a:lnTo>
                  <a:pt x="1722044" y="35686"/>
                </a:lnTo>
                <a:lnTo>
                  <a:pt x="1758787" y="35712"/>
                </a:lnTo>
                <a:lnTo>
                  <a:pt x="1794708" y="35717"/>
                </a:lnTo>
                <a:lnTo>
                  <a:pt x="1830466" y="35718"/>
                </a:lnTo>
                <a:lnTo>
                  <a:pt x="1867185" y="35719"/>
                </a:lnTo>
                <a:lnTo>
                  <a:pt x="1908981" y="35719"/>
                </a:lnTo>
                <a:lnTo>
                  <a:pt x="1946194" y="35719"/>
                </a:lnTo>
                <a:lnTo>
                  <a:pt x="1986740" y="35719"/>
                </a:lnTo>
                <a:lnTo>
                  <a:pt x="2026047" y="30978"/>
                </a:lnTo>
                <a:lnTo>
                  <a:pt x="2064394" y="27340"/>
                </a:lnTo>
                <a:lnTo>
                  <a:pt x="2107527" y="26862"/>
                </a:lnTo>
                <a:lnTo>
                  <a:pt x="2151975" y="26799"/>
                </a:lnTo>
                <a:lnTo>
                  <a:pt x="2189530" y="33858"/>
                </a:lnTo>
                <a:lnTo>
                  <a:pt x="2232558" y="34481"/>
                </a:lnTo>
                <a:lnTo>
                  <a:pt x="2272253" y="27998"/>
                </a:lnTo>
                <a:lnTo>
                  <a:pt x="2313236" y="26948"/>
                </a:lnTo>
                <a:lnTo>
                  <a:pt x="2356409" y="26810"/>
                </a:lnTo>
                <a:lnTo>
                  <a:pt x="2394297" y="26792"/>
                </a:lnTo>
                <a:lnTo>
                  <a:pt x="2437860" y="26789"/>
                </a:lnTo>
                <a:lnTo>
                  <a:pt x="2454636" y="27781"/>
                </a:lnTo>
                <a:lnTo>
                  <a:pt x="2492524" y="34477"/>
                </a:lnTo>
                <a:lnTo>
                  <a:pt x="2536086" y="35555"/>
                </a:lnTo>
                <a:lnTo>
                  <a:pt x="2574455" y="35697"/>
                </a:lnTo>
                <a:lnTo>
                  <a:pt x="2611919" y="35716"/>
                </a:lnTo>
                <a:lnTo>
                  <a:pt x="2652608" y="35718"/>
                </a:lnTo>
                <a:lnTo>
                  <a:pt x="2695743" y="35719"/>
                </a:lnTo>
                <a:lnTo>
                  <a:pt x="2733627" y="35719"/>
                </a:lnTo>
                <a:lnTo>
                  <a:pt x="2767349" y="36711"/>
                </a:lnTo>
                <a:lnTo>
                  <a:pt x="2805086" y="43407"/>
                </a:lnTo>
                <a:lnTo>
                  <a:pt x="2841560" y="44485"/>
                </a:lnTo>
                <a:lnTo>
                  <a:pt x="2883455" y="44627"/>
                </a:lnTo>
                <a:lnTo>
                  <a:pt x="2921175" y="44646"/>
                </a:lnTo>
                <a:lnTo>
                  <a:pt x="2957647" y="44648"/>
                </a:lnTo>
                <a:lnTo>
                  <a:pt x="2999541" y="44648"/>
                </a:lnTo>
                <a:lnTo>
                  <a:pt x="3037261" y="44648"/>
                </a:lnTo>
                <a:lnTo>
                  <a:pt x="3080801" y="44648"/>
                </a:lnTo>
                <a:lnTo>
                  <a:pt x="3124311" y="44648"/>
                </a:lnTo>
                <a:lnTo>
                  <a:pt x="3162244" y="44648"/>
                </a:lnTo>
                <a:lnTo>
                  <a:pt x="3198744" y="44648"/>
                </a:lnTo>
                <a:lnTo>
                  <a:pt x="3241634" y="44648"/>
                </a:lnTo>
                <a:lnTo>
                  <a:pt x="3281310" y="44648"/>
                </a:lnTo>
                <a:lnTo>
                  <a:pt x="3319645" y="44648"/>
                </a:lnTo>
                <a:lnTo>
                  <a:pt x="3358354" y="44648"/>
                </a:lnTo>
                <a:lnTo>
                  <a:pt x="3402220" y="44648"/>
                </a:lnTo>
                <a:lnTo>
                  <a:pt x="3439698" y="44648"/>
                </a:lnTo>
                <a:lnTo>
                  <a:pt x="3482716" y="44648"/>
                </a:lnTo>
                <a:lnTo>
                  <a:pt x="3522409" y="44648"/>
                </a:lnTo>
                <a:lnTo>
                  <a:pt x="3563392" y="44648"/>
                </a:lnTo>
                <a:lnTo>
                  <a:pt x="3606565" y="44648"/>
                </a:lnTo>
                <a:lnTo>
                  <a:pt x="3644454" y="44648"/>
                </a:lnTo>
                <a:lnTo>
                  <a:pt x="3688016" y="44648"/>
                </a:lnTo>
                <a:lnTo>
                  <a:pt x="3726385" y="44648"/>
                </a:lnTo>
                <a:lnTo>
                  <a:pt x="3763848" y="44648"/>
                </a:lnTo>
                <a:lnTo>
                  <a:pt x="3804537" y="44648"/>
                </a:lnTo>
                <a:lnTo>
                  <a:pt x="3842528" y="45641"/>
                </a:lnTo>
                <a:lnTo>
                  <a:pt x="3884683" y="52337"/>
                </a:lnTo>
                <a:lnTo>
                  <a:pt x="3926357" y="53414"/>
                </a:lnTo>
                <a:lnTo>
                  <a:pt x="3965505" y="53556"/>
                </a:lnTo>
                <a:lnTo>
                  <a:pt x="4009430" y="53575"/>
                </a:lnTo>
                <a:lnTo>
                  <a:pt x="4046916" y="53578"/>
                </a:lnTo>
                <a:lnTo>
                  <a:pt x="4089935" y="53578"/>
                </a:lnTo>
                <a:lnTo>
                  <a:pt x="4129628" y="53578"/>
                </a:lnTo>
                <a:lnTo>
                  <a:pt x="4170611" y="53578"/>
                </a:lnTo>
                <a:lnTo>
                  <a:pt x="4197008" y="56224"/>
                </a:lnTo>
                <a:lnTo>
                  <a:pt x="4235377" y="61680"/>
                </a:lnTo>
                <a:lnTo>
                  <a:pt x="4277582" y="62399"/>
                </a:lnTo>
                <a:lnTo>
                  <a:pt x="4321908" y="62493"/>
                </a:lnTo>
                <a:lnTo>
                  <a:pt x="4366514" y="62506"/>
                </a:lnTo>
                <a:lnTo>
                  <a:pt x="4406416" y="62507"/>
                </a:lnTo>
                <a:lnTo>
                  <a:pt x="4444910" y="68645"/>
                </a:lnTo>
                <a:lnTo>
                  <a:pt x="4482205" y="70885"/>
                </a:lnTo>
                <a:lnTo>
                  <a:pt x="4518236" y="71328"/>
                </a:lnTo>
                <a:lnTo>
                  <a:pt x="4560153" y="71416"/>
                </a:lnTo>
                <a:lnTo>
                  <a:pt x="4598125" y="71433"/>
                </a:lnTo>
                <a:lnTo>
                  <a:pt x="4634289" y="71437"/>
                </a:lnTo>
                <a:lnTo>
                  <a:pt x="4671088" y="72430"/>
                </a:lnTo>
                <a:lnTo>
                  <a:pt x="4712899" y="78505"/>
                </a:lnTo>
                <a:lnTo>
                  <a:pt x="4750116" y="79999"/>
                </a:lnTo>
                <a:lnTo>
                  <a:pt x="4786130" y="80294"/>
                </a:lnTo>
                <a:lnTo>
                  <a:pt x="4821907" y="80353"/>
                </a:lnTo>
                <a:lnTo>
                  <a:pt x="4857637" y="80364"/>
                </a:lnTo>
                <a:lnTo>
                  <a:pt x="4893358" y="80366"/>
                </a:lnTo>
                <a:lnTo>
                  <a:pt x="4929078" y="80367"/>
                </a:lnTo>
                <a:lnTo>
                  <a:pt x="4973726" y="80367"/>
                </a:lnTo>
                <a:lnTo>
                  <a:pt x="5018375" y="80367"/>
                </a:lnTo>
                <a:lnTo>
                  <a:pt x="5063023" y="80367"/>
                </a:lnTo>
                <a:lnTo>
                  <a:pt x="5101535" y="80367"/>
                </a:lnTo>
                <a:lnTo>
                  <a:pt x="5143758" y="80367"/>
                </a:lnTo>
                <a:lnTo>
                  <a:pt x="5188087" y="80367"/>
                </a:lnTo>
                <a:lnTo>
                  <a:pt x="5232694" y="81359"/>
                </a:lnTo>
                <a:lnTo>
                  <a:pt x="5277337" y="88056"/>
                </a:lnTo>
                <a:lnTo>
                  <a:pt x="5319191" y="89052"/>
                </a:lnTo>
                <a:lnTo>
                  <a:pt x="5357152" y="91894"/>
                </a:lnTo>
                <a:lnTo>
                  <a:pt x="5401286" y="97393"/>
                </a:lnTo>
                <a:lnTo>
                  <a:pt x="5439302" y="98117"/>
                </a:lnTo>
                <a:lnTo>
                  <a:pt x="5480235" y="105280"/>
                </a:lnTo>
                <a:lnTo>
                  <a:pt x="5518294" y="106909"/>
                </a:lnTo>
                <a:lnTo>
                  <a:pt x="5560257" y="107142"/>
                </a:lnTo>
                <a:lnTo>
                  <a:pt x="5584725" y="106162"/>
                </a:lnTo>
                <a:lnTo>
                  <a:pt x="5615927" y="98778"/>
                </a:lnTo>
                <a:lnTo>
                  <a:pt x="5650873" y="98229"/>
                </a:lnTo>
                <a:lnTo>
                  <a:pt x="5660905" y="89665"/>
                </a:lnTo>
                <a:lnTo>
                  <a:pt x="5670242" y="8929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SMARTInkShape-Group114"/>
          <p:cNvGrpSpPr/>
          <p:nvPr/>
        </p:nvGrpSpPr>
        <p:grpSpPr>
          <a:xfrm>
            <a:off x="1017984" y="2402087"/>
            <a:ext cx="2446736" cy="526852"/>
            <a:chOff x="1017984" y="2402087"/>
            <a:chExt cx="2446736" cy="526852"/>
          </a:xfrm>
        </p:grpSpPr>
        <p:sp>
          <p:nvSpPr>
            <p:cNvPr id="5" name="SMARTInkShape-373"/>
            <p:cNvSpPr/>
            <p:nvPr/>
          </p:nvSpPr>
          <p:spPr>
            <a:xfrm>
              <a:off x="2411016" y="2750344"/>
              <a:ext cx="107157" cy="35720"/>
            </a:xfrm>
            <a:custGeom>
              <a:avLst/>
              <a:gdLst/>
              <a:ahLst/>
              <a:cxnLst/>
              <a:rect l="0" t="0" r="0" b="0"/>
              <a:pathLst>
                <a:path w="107157" h="35720">
                  <a:moveTo>
                    <a:pt x="0" y="35719"/>
                  </a:moveTo>
                  <a:lnTo>
                    <a:pt x="0" y="22416"/>
                  </a:lnTo>
                  <a:lnTo>
                    <a:pt x="992" y="20897"/>
                  </a:lnTo>
                  <a:lnTo>
                    <a:pt x="2646" y="19885"/>
                  </a:lnTo>
                  <a:lnTo>
                    <a:pt x="9713" y="18459"/>
                  </a:lnTo>
                  <a:lnTo>
                    <a:pt x="12429" y="18259"/>
                  </a:lnTo>
                  <a:lnTo>
                    <a:pt x="14239" y="17134"/>
                  </a:lnTo>
                  <a:lnTo>
                    <a:pt x="15445" y="15391"/>
                  </a:lnTo>
                  <a:lnTo>
                    <a:pt x="16250" y="13237"/>
                  </a:lnTo>
                  <a:lnTo>
                    <a:pt x="18771" y="11801"/>
                  </a:lnTo>
                  <a:lnTo>
                    <a:pt x="41098" y="8189"/>
                  </a:lnTo>
                  <a:lnTo>
                    <a:pt x="51424" y="2867"/>
                  </a:lnTo>
                  <a:lnTo>
                    <a:pt x="92450" y="112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374"/>
            <p:cNvSpPr/>
            <p:nvPr/>
          </p:nvSpPr>
          <p:spPr>
            <a:xfrm>
              <a:off x="2402086" y="2616398"/>
              <a:ext cx="98228" cy="241103"/>
            </a:xfrm>
            <a:custGeom>
              <a:avLst/>
              <a:gdLst/>
              <a:ahLst/>
              <a:cxnLst/>
              <a:rect l="0" t="0" r="0" b="0"/>
              <a:pathLst>
                <a:path w="98228" h="241103">
                  <a:moveTo>
                    <a:pt x="0" y="0"/>
                  </a:moveTo>
                  <a:lnTo>
                    <a:pt x="4741" y="4741"/>
                  </a:lnTo>
                  <a:lnTo>
                    <a:pt x="7068" y="12360"/>
                  </a:lnTo>
                  <a:lnTo>
                    <a:pt x="9094" y="21369"/>
                  </a:lnTo>
                  <a:lnTo>
                    <a:pt x="14821" y="33011"/>
                  </a:lnTo>
                  <a:lnTo>
                    <a:pt x="17951" y="47595"/>
                  </a:lnTo>
                  <a:lnTo>
                    <a:pt x="23729" y="59633"/>
                  </a:lnTo>
                  <a:lnTo>
                    <a:pt x="26875" y="74334"/>
                  </a:lnTo>
                  <a:lnTo>
                    <a:pt x="32657" y="86407"/>
                  </a:lnTo>
                  <a:lnTo>
                    <a:pt x="35804" y="101119"/>
                  </a:lnTo>
                  <a:lnTo>
                    <a:pt x="41587" y="113195"/>
                  </a:lnTo>
                  <a:lnTo>
                    <a:pt x="44734" y="127907"/>
                  </a:lnTo>
                  <a:lnTo>
                    <a:pt x="60041" y="158694"/>
                  </a:lnTo>
                  <a:lnTo>
                    <a:pt x="62404" y="165781"/>
                  </a:lnTo>
                  <a:lnTo>
                    <a:pt x="68320" y="175349"/>
                  </a:lnTo>
                  <a:lnTo>
                    <a:pt x="71506" y="184468"/>
                  </a:lnTo>
                  <a:lnTo>
                    <a:pt x="77300" y="194446"/>
                  </a:lnTo>
                  <a:lnTo>
                    <a:pt x="80450" y="207544"/>
                  </a:lnTo>
                  <a:lnTo>
                    <a:pt x="82407" y="209801"/>
                  </a:lnTo>
                  <a:lnTo>
                    <a:pt x="84704" y="211305"/>
                  </a:lnTo>
                  <a:lnTo>
                    <a:pt x="86235" y="213300"/>
                  </a:lnTo>
                  <a:lnTo>
                    <a:pt x="87936" y="218162"/>
                  </a:lnTo>
                  <a:lnTo>
                    <a:pt x="90020" y="229368"/>
                  </a:lnTo>
                  <a:lnTo>
                    <a:pt x="98227" y="2411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375"/>
            <p:cNvSpPr/>
            <p:nvPr/>
          </p:nvSpPr>
          <p:spPr>
            <a:xfrm>
              <a:off x="2214563" y="2705695"/>
              <a:ext cx="142876" cy="116087"/>
            </a:xfrm>
            <a:custGeom>
              <a:avLst/>
              <a:gdLst/>
              <a:ahLst/>
              <a:cxnLst/>
              <a:rect l="0" t="0" r="0" b="0"/>
              <a:pathLst>
                <a:path w="142876" h="116087">
                  <a:moveTo>
                    <a:pt x="0" y="26789"/>
                  </a:moveTo>
                  <a:lnTo>
                    <a:pt x="41694" y="26789"/>
                  </a:lnTo>
                  <a:lnTo>
                    <a:pt x="74008" y="26789"/>
                  </a:lnTo>
                  <a:lnTo>
                    <a:pt x="95185" y="19101"/>
                  </a:lnTo>
                  <a:lnTo>
                    <a:pt x="104754" y="11968"/>
                  </a:lnTo>
                  <a:lnTo>
                    <a:pt x="114397" y="9330"/>
                  </a:lnTo>
                  <a:lnTo>
                    <a:pt x="124604" y="379"/>
                  </a:lnTo>
                  <a:lnTo>
                    <a:pt x="81516" y="0"/>
                  </a:lnTo>
                  <a:lnTo>
                    <a:pt x="72279" y="0"/>
                  </a:lnTo>
                  <a:lnTo>
                    <a:pt x="64204" y="2646"/>
                  </a:lnTo>
                  <a:lnTo>
                    <a:pt x="44797" y="18092"/>
                  </a:lnTo>
                  <a:lnTo>
                    <a:pt x="39753" y="23916"/>
                  </a:lnTo>
                  <a:lnTo>
                    <a:pt x="33870" y="35739"/>
                  </a:lnTo>
                  <a:lnTo>
                    <a:pt x="29936" y="41681"/>
                  </a:lnTo>
                  <a:lnTo>
                    <a:pt x="27721" y="50605"/>
                  </a:lnTo>
                  <a:lnTo>
                    <a:pt x="27203" y="56556"/>
                  </a:lnTo>
                  <a:lnTo>
                    <a:pt x="29619" y="62509"/>
                  </a:lnTo>
                  <a:lnTo>
                    <a:pt x="33007" y="68462"/>
                  </a:lnTo>
                  <a:lnTo>
                    <a:pt x="35907" y="77391"/>
                  </a:lnTo>
                  <a:lnTo>
                    <a:pt x="48041" y="92274"/>
                  </a:lnTo>
                  <a:lnTo>
                    <a:pt x="53763" y="95581"/>
                  </a:lnTo>
                  <a:lnTo>
                    <a:pt x="86492" y="106226"/>
                  </a:lnTo>
                  <a:lnTo>
                    <a:pt x="102136" y="107873"/>
                  </a:lnTo>
                  <a:lnTo>
                    <a:pt x="142875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376"/>
            <p:cNvSpPr/>
            <p:nvPr/>
          </p:nvSpPr>
          <p:spPr>
            <a:xfrm>
              <a:off x="1911406" y="2617226"/>
              <a:ext cx="294069" cy="195627"/>
            </a:xfrm>
            <a:custGeom>
              <a:avLst/>
              <a:gdLst/>
              <a:ahLst/>
              <a:cxnLst/>
              <a:rect l="0" t="0" r="0" b="0"/>
              <a:pathLst>
                <a:path w="294069" h="195627">
                  <a:moveTo>
                    <a:pt x="213860" y="8102"/>
                  </a:moveTo>
                  <a:lnTo>
                    <a:pt x="190507" y="7110"/>
                  </a:lnTo>
                  <a:lnTo>
                    <a:pt x="148077" y="0"/>
                  </a:lnTo>
                  <a:lnTo>
                    <a:pt x="124584" y="410"/>
                  </a:lnTo>
                  <a:lnTo>
                    <a:pt x="80090" y="7565"/>
                  </a:lnTo>
                  <a:lnTo>
                    <a:pt x="45027" y="9024"/>
                  </a:lnTo>
                  <a:lnTo>
                    <a:pt x="15834" y="17190"/>
                  </a:lnTo>
                  <a:lnTo>
                    <a:pt x="13382" y="19122"/>
                  </a:lnTo>
                  <a:lnTo>
                    <a:pt x="11747" y="21402"/>
                  </a:lnTo>
                  <a:lnTo>
                    <a:pt x="9665" y="22922"/>
                  </a:lnTo>
                  <a:lnTo>
                    <a:pt x="4705" y="24610"/>
                  </a:lnTo>
                  <a:lnTo>
                    <a:pt x="2986" y="26053"/>
                  </a:lnTo>
                  <a:lnTo>
                    <a:pt x="0" y="33531"/>
                  </a:lnTo>
                  <a:lnTo>
                    <a:pt x="4422" y="39229"/>
                  </a:lnTo>
                  <a:lnTo>
                    <a:pt x="9320" y="41780"/>
                  </a:lnTo>
                  <a:lnTo>
                    <a:pt x="12016" y="42460"/>
                  </a:lnTo>
                  <a:lnTo>
                    <a:pt x="39451" y="57980"/>
                  </a:lnTo>
                  <a:lnTo>
                    <a:pt x="82631" y="71177"/>
                  </a:lnTo>
                  <a:lnTo>
                    <a:pt x="126663" y="85873"/>
                  </a:lnTo>
                  <a:lnTo>
                    <a:pt x="149328" y="90346"/>
                  </a:lnTo>
                  <a:lnTo>
                    <a:pt x="193961" y="106493"/>
                  </a:lnTo>
                  <a:lnTo>
                    <a:pt x="235962" y="124203"/>
                  </a:lnTo>
                  <a:lnTo>
                    <a:pt x="278895" y="153954"/>
                  </a:lnTo>
                  <a:lnTo>
                    <a:pt x="292423" y="167073"/>
                  </a:lnTo>
                  <a:lnTo>
                    <a:pt x="293425" y="170698"/>
                  </a:lnTo>
                  <a:lnTo>
                    <a:pt x="294068" y="181111"/>
                  </a:lnTo>
                  <a:lnTo>
                    <a:pt x="293129" y="182972"/>
                  </a:lnTo>
                  <a:lnTo>
                    <a:pt x="291511" y="184213"/>
                  </a:lnTo>
                  <a:lnTo>
                    <a:pt x="287066" y="186585"/>
                  </a:lnTo>
                  <a:lnTo>
                    <a:pt x="278986" y="192506"/>
                  </a:lnTo>
                  <a:lnTo>
                    <a:pt x="273232" y="194239"/>
                  </a:lnTo>
                  <a:lnTo>
                    <a:pt x="231480" y="195571"/>
                  </a:lnTo>
                  <a:lnTo>
                    <a:pt x="188912" y="195621"/>
                  </a:lnTo>
                  <a:lnTo>
                    <a:pt x="145506" y="195625"/>
                  </a:lnTo>
                  <a:lnTo>
                    <a:pt x="104252" y="195626"/>
                  </a:lnTo>
                  <a:lnTo>
                    <a:pt x="79914" y="1956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377"/>
            <p:cNvSpPr/>
            <p:nvPr/>
          </p:nvSpPr>
          <p:spPr>
            <a:xfrm>
              <a:off x="1017984" y="2402087"/>
              <a:ext cx="1428751" cy="53578"/>
            </a:xfrm>
            <a:custGeom>
              <a:avLst/>
              <a:gdLst/>
              <a:ahLst/>
              <a:cxnLst/>
              <a:rect l="0" t="0" r="0" b="0"/>
              <a:pathLst>
                <a:path w="1428751" h="53578">
                  <a:moveTo>
                    <a:pt x="0" y="53577"/>
                  </a:moveTo>
                  <a:lnTo>
                    <a:pt x="36600" y="39338"/>
                  </a:lnTo>
                  <a:lnTo>
                    <a:pt x="80367" y="29899"/>
                  </a:lnTo>
                  <a:lnTo>
                    <a:pt x="122199" y="27198"/>
                  </a:lnTo>
                  <a:lnTo>
                    <a:pt x="160178" y="20732"/>
                  </a:lnTo>
                  <a:lnTo>
                    <a:pt x="198989" y="18426"/>
                  </a:lnTo>
                  <a:lnTo>
                    <a:pt x="232924" y="15381"/>
                  </a:lnTo>
                  <a:lnTo>
                    <a:pt x="268114" y="10840"/>
                  </a:lnTo>
                  <a:lnTo>
                    <a:pt x="306322" y="9495"/>
                  </a:lnTo>
                  <a:lnTo>
                    <a:pt x="346416" y="9096"/>
                  </a:lnTo>
                  <a:lnTo>
                    <a:pt x="388723" y="6333"/>
                  </a:lnTo>
                  <a:lnTo>
                    <a:pt x="420813" y="2814"/>
                  </a:lnTo>
                  <a:lnTo>
                    <a:pt x="451611" y="1250"/>
                  </a:lnTo>
                  <a:lnTo>
                    <a:pt x="484482" y="555"/>
                  </a:lnTo>
                  <a:lnTo>
                    <a:pt x="518935" y="246"/>
                  </a:lnTo>
                  <a:lnTo>
                    <a:pt x="554091" y="109"/>
                  </a:lnTo>
                  <a:lnTo>
                    <a:pt x="589560" y="48"/>
                  </a:lnTo>
                  <a:lnTo>
                    <a:pt x="626160" y="21"/>
                  </a:lnTo>
                  <a:lnTo>
                    <a:pt x="665577" y="9"/>
                  </a:lnTo>
                  <a:lnTo>
                    <a:pt x="703601" y="3"/>
                  </a:lnTo>
                  <a:lnTo>
                    <a:pt x="741337" y="1"/>
                  </a:lnTo>
                  <a:lnTo>
                    <a:pt x="781259" y="0"/>
                  </a:lnTo>
                  <a:lnTo>
                    <a:pt x="822154" y="2645"/>
                  </a:lnTo>
                  <a:lnTo>
                    <a:pt x="863480" y="6136"/>
                  </a:lnTo>
                  <a:lnTo>
                    <a:pt x="904998" y="7687"/>
                  </a:lnTo>
                  <a:lnTo>
                    <a:pt x="946602" y="8377"/>
                  </a:lnTo>
                  <a:lnTo>
                    <a:pt x="987251" y="8683"/>
                  </a:lnTo>
                  <a:lnTo>
                    <a:pt x="1025161" y="8820"/>
                  </a:lnTo>
                  <a:lnTo>
                    <a:pt x="1064500" y="8880"/>
                  </a:lnTo>
                  <a:lnTo>
                    <a:pt x="1103150" y="9899"/>
                  </a:lnTo>
                  <a:lnTo>
                    <a:pt x="1136865" y="13659"/>
                  </a:lnTo>
                  <a:lnTo>
                    <a:pt x="1171031" y="15992"/>
                  </a:lnTo>
                  <a:lnTo>
                    <a:pt x="1205068" y="17029"/>
                  </a:lnTo>
                  <a:lnTo>
                    <a:pt x="1236732" y="17490"/>
                  </a:lnTo>
                  <a:lnTo>
                    <a:pt x="1277708" y="17749"/>
                  </a:lnTo>
                  <a:lnTo>
                    <a:pt x="1314985" y="17826"/>
                  </a:lnTo>
                  <a:lnTo>
                    <a:pt x="1358304" y="24922"/>
                  </a:lnTo>
                  <a:lnTo>
                    <a:pt x="1374621" y="24966"/>
                  </a:lnTo>
                  <a:lnTo>
                    <a:pt x="1417948" y="18194"/>
                  </a:lnTo>
                  <a:lnTo>
                    <a:pt x="1428750" y="178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378"/>
            <p:cNvSpPr/>
            <p:nvPr/>
          </p:nvSpPr>
          <p:spPr>
            <a:xfrm>
              <a:off x="2839641" y="2723590"/>
              <a:ext cx="625079" cy="205349"/>
            </a:xfrm>
            <a:custGeom>
              <a:avLst/>
              <a:gdLst/>
              <a:ahLst/>
              <a:cxnLst/>
              <a:rect l="0" t="0" r="0" b="0"/>
              <a:pathLst>
                <a:path w="625079" h="205349">
                  <a:moveTo>
                    <a:pt x="0" y="98191"/>
                  </a:moveTo>
                  <a:lnTo>
                    <a:pt x="4740" y="93451"/>
                  </a:lnTo>
                  <a:lnTo>
                    <a:pt x="9713" y="91123"/>
                  </a:lnTo>
                  <a:lnTo>
                    <a:pt x="33925" y="86779"/>
                  </a:lnTo>
                  <a:lnTo>
                    <a:pt x="37500" y="84630"/>
                  </a:lnTo>
                  <a:lnTo>
                    <a:pt x="80552" y="70786"/>
                  </a:lnTo>
                  <a:lnTo>
                    <a:pt x="92356" y="66167"/>
                  </a:lnTo>
                  <a:lnTo>
                    <a:pt x="133950" y="60043"/>
                  </a:lnTo>
                  <a:lnTo>
                    <a:pt x="162719" y="47270"/>
                  </a:lnTo>
                  <a:lnTo>
                    <a:pt x="175433" y="39557"/>
                  </a:lnTo>
                  <a:lnTo>
                    <a:pt x="194359" y="33803"/>
                  </a:lnTo>
                  <a:lnTo>
                    <a:pt x="214128" y="20305"/>
                  </a:lnTo>
                  <a:lnTo>
                    <a:pt x="217166" y="19478"/>
                  </a:lnTo>
                  <a:lnTo>
                    <a:pt x="219191" y="17935"/>
                  </a:lnTo>
                  <a:lnTo>
                    <a:pt x="223034" y="12014"/>
                  </a:lnTo>
                  <a:lnTo>
                    <a:pt x="227449" y="10281"/>
                  </a:lnTo>
                  <a:lnTo>
                    <a:pt x="229023" y="8826"/>
                  </a:lnTo>
                  <a:lnTo>
                    <a:pt x="232161" y="0"/>
                  </a:lnTo>
                  <a:lnTo>
                    <a:pt x="232168" y="4716"/>
                  </a:lnTo>
                  <a:lnTo>
                    <a:pt x="231177" y="6108"/>
                  </a:lnTo>
                  <a:lnTo>
                    <a:pt x="229524" y="7037"/>
                  </a:lnTo>
                  <a:lnTo>
                    <a:pt x="227430" y="7656"/>
                  </a:lnTo>
                  <a:lnTo>
                    <a:pt x="226034" y="9061"/>
                  </a:lnTo>
                  <a:lnTo>
                    <a:pt x="224483" y="13268"/>
                  </a:lnTo>
                  <a:lnTo>
                    <a:pt x="222495" y="24053"/>
                  </a:lnTo>
                  <a:lnTo>
                    <a:pt x="217178" y="32789"/>
                  </a:lnTo>
                  <a:lnTo>
                    <a:pt x="205984" y="70852"/>
                  </a:lnTo>
                  <a:lnTo>
                    <a:pt x="205393" y="108847"/>
                  </a:lnTo>
                  <a:lnTo>
                    <a:pt x="206382" y="111248"/>
                  </a:lnTo>
                  <a:lnTo>
                    <a:pt x="208033" y="112849"/>
                  </a:lnTo>
                  <a:lnTo>
                    <a:pt x="210126" y="113916"/>
                  </a:lnTo>
                  <a:lnTo>
                    <a:pt x="211521" y="115620"/>
                  </a:lnTo>
                  <a:lnTo>
                    <a:pt x="213072" y="120159"/>
                  </a:lnTo>
                  <a:lnTo>
                    <a:pt x="214203" y="132245"/>
                  </a:lnTo>
                  <a:lnTo>
                    <a:pt x="215232" y="132800"/>
                  </a:lnTo>
                  <a:lnTo>
                    <a:pt x="227872" y="133897"/>
                  </a:lnTo>
                  <a:lnTo>
                    <a:pt x="229305" y="132909"/>
                  </a:lnTo>
                  <a:lnTo>
                    <a:pt x="230261" y="131258"/>
                  </a:lnTo>
                  <a:lnTo>
                    <a:pt x="231794" y="126220"/>
                  </a:lnTo>
                  <a:lnTo>
                    <a:pt x="248412" y="108762"/>
                  </a:lnTo>
                  <a:lnTo>
                    <a:pt x="249312" y="105205"/>
                  </a:lnTo>
                  <a:lnTo>
                    <a:pt x="249551" y="102867"/>
                  </a:lnTo>
                  <a:lnTo>
                    <a:pt x="252463" y="97623"/>
                  </a:lnTo>
                  <a:lnTo>
                    <a:pt x="257677" y="90913"/>
                  </a:lnTo>
                  <a:lnTo>
                    <a:pt x="261036" y="89996"/>
                  </a:lnTo>
                  <a:lnTo>
                    <a:pt x="263321" y="89751"/>
                  </a:lnTo>
                  <a:lnTo>
                    <a:pt x="268505" y="86833"/>
                  </a:lnTo>
                  <a:lnTo>
                    <a:pt x="275178" y="81616"/>
                  </a:lnTo>
                  <a:lnTo>
                    <a:pt x="281074" y="80712"/>
                  </a:lnTo>
                  <a:lnTo>
                    <a:pt x="286317" y="83147"/>
                  </a:lnTo>
                  <a:lnTo>
                    <a:pt x="330467" y="125049"/>
                  </a:lnTo>
                  <a:lnTo>
                    <a:pt x="345548" y="139138"/>
                  </a:lnTo>
                  <a:lnTo>
                    <a:pt x="351353" y="141195"/>
                  </a:lnTo>
                  <a:lnTo>
                    <a:pt x="353297" y="142735"/>
                  </a:lnTo>
                  <a:lnTo>
                    <a:pt x="357027" y="148652"/>
                  </a:lnTo>
                  <a:lnTo>
                    <a:pt x="361416" y="150384"/>
                  </a:lnTo>
                  <a:lnTo>
                    <a:pt x="381073" y="152680"/>
                  </a:lnTo>
                  <a:lnTo>
                    <a:pt x="386985" y="156474"/>
                  </a:lnTo>
                  <a:lnTo>
                    <a:pt x="389951" y="156890"/>
                  </a:lnTo>
                  <a:lnTo>
                    <a:pt x="425648" y="150828"/>
                  </a:lnTo>
                  <a:lnTo>
                    <a:pt x="435570" y="145648"/>
                  </a:lnTo>
                  <a:lnTo>
                    <a:pt x="460539" y="142094"/>
                  </a:lnTo>
                  <a:lnTo>
                    <a:pt x="489222" y="127408"/>
                  </a:lnTo>
                  <a:lnTo>
                    <a:pt x="496236" y="125067"/>
                  </a:lnTo>
                  <a:lnTo>
                    <a:pt x="517872" y="109598"/>
                  </a:lnTo>
                  <a:lnTo>
                    <a:pt x="525078" y="107610"/>
                  </a:lnTo>
                  <a:lnTo>
                    <a:pt x="525669" y="106455"/>
                  </a:lnTo>
                  <a:lnTo>
                    <a:pt x="526847" y="90536"/>
                  </a:lnTo>
                  <a:lnTo>
                    <a:pt x="525857" y="90111"/>
                  </a:lnTo>
                  <a:lnTo>
                    <a:pt x="505860" y="89295"/>
                  </a:lnTo>
                  <a:lnTo>
                    <a:pt x="499993" y="91922"/>
                  </a:lnTo>
                  <a:lnTo>
                    <a:pt x="494078" y="95405"/>
                  </a:lnTo>
                  <a:lnTo>
                    <a:pt x="485170" y="98358"/>
                  </a:lnTo>
                  <a:lnTo>
                    <a:pt x="476247" y="104084"/>
                  </a:lnTo>
                  <a:lnTo>
                    <a:pt x="470295" y="105771"/>
                  </a:lnTo>
                  <a:lnTo>
                    <a:pt x="468311" y="107213"/>
                  </a:lnTo>
                  <a:lnTo>
                    <a:pt x="466989" y="109167"/>
                  </a:lnTo>
                  <a:lnTo>
                    <a:pt x="465127" y="116657"/>
                  </a:lnTo>
                  <a:lnTo>
                    <a:pt x="464389" y="136922"/>
                  </a:lnTo>
                  <a:lnTo>
                    <a:pt x="467009" y="142855"/>
                  </a:lnTo>
                  <a:lnTo>
                    <a:pt x="476776" y="154749"/>
                  </a:lnTo>
                  <a:lnTo>
                    <a:pt x="506584" y="172606"/>
                  </a:lnTo>
                  <a:lnTo>
                    <a:pt x="549472" y="182776"/>
                  </a:lnTo>
                  <a:lnTo>
                    <a:pt x="625078" y="2053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379"/>
            <p:cNvSpPr/>
            <p:nvPr/>
          </p:nvSpPr>
          <p:spPr>
            <a:xfrm>
              <a:off x="2884289" y="2669977"/>
              <a:ext cx="89298" cy="241102"/>
            </a:xfrm>
            <a:custGeom>
              <a:avLst/>
              <a:gdLst/>
              <a:ahLst/>
              <a:cxnLst/>
              <a:rect l="0" t="0" r="0" b="0"/>
              <a:pathLst>
                <a:path w="89298" h="241102">
                  <a:moveTo>
                    <a:pt x="0" y="0"/>
                  </a:moveTo>
                  <a:lnTo>
                    <a:pt x="0" y="25989"/>
                  </a:lnTo>
                  <a:lnTo>
                    <a:pt x="2646" y="34041"/>
                  </a:lnTo>
                  <a:lnTo>
                    <a:pt x="6137" y="41918"/>
                  </a:lnTo>
                  <a:lnTo>
                    <a:pt x="14994" y="84254"/>
                  </a:lnTo>
                  <a:lnTo>
                    <a:pt x="18003" y="100481"/>
                  </a:lnTo>
                  <a:lnTo>
                    <a:pt x="33256" y="134512"/>
                  </a:lnTo>
                  <a:lnTo>
                    <a:pt x="37635" y="151972"/>
                  </a:lnTo>
                  <a:lnTo>
                    <a:pt x="45216" y="167068"/>
                  </a:lnTo>
                  <a:lnTo>
                    <a:pt x="58614" y="190341"/>
                  </a:lnTo>
                  <a:lnTo>
                    <a:pt x="69295" y="217197"/>
                  </a:lnTo>
                  <a:lnTo>
                    <a:pt x="89297" y="2411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380"/>
            <p:cNvSpPr/>
            <p:nvPr/>
          </p:nvSpPr>
          <p:spPr>
            <a:xfrm>
              <a:off x="2527102" y="2706066"/>
              <a:ext cx="160311" cy="160355"/>
            </a:xfrm>
            <a:custGeom>
              <a:avLst/>
              <a:gdLst/>
              <a:ahLst/>
              <a:cxnLst/>
              <a:rect l="0" t="0" r="0" b="0"/>
              <a:pathLst>
                <a:path w="160311" h="160355">
                  <a:moveTo>
                    <a:pt x="116086" y="17489"/>
                  </a:moveTo>
                  <a:lnTo>
                    <a:pt x="111345" y="17489"/>
                  </a:lnTo>
                  <a:lnTo>
                    <a:pt x="109949" y="16497"/>
                  </a:lnTo>
                  <a:lnTo>
                    <a:pt x="109018" y="14843"/>
                  </a:lnTo>
                  <a:lnTo>
                    <a:pt x="108397" y="12748"/>
                  </a:lnTo>
                  <a:lnTo>
                    <a:pt x="106991" y="11352"/>
                  </a:lnTo>
                  <a:lnTo>
                    <a:pt x="102783" y="9800"/>
                  </a:lnTo>
                  <a:lnTo>
                    <a:pt x="83262" y="7640"/>
                  </a:lnTo>
                  <a:lnTo>
                    <a:pt x="71421" y="1505"/>
                  </a:lnTo>
                  <a:lnTo>
                    <a:pt x="59528" y="0"/>
                  </a:lnTo>
                  <a:lnTo>
                    <a:pt x="22680" y="8453"/>
                  </a:lnTo>
                  <a:lnTo>
                    <a:pt x="21073" y="9480"/>
                  </a:lnTo>
                  <a:lnTo>
                    <a:pt x="20002" y="11158"/>
                  </a:lnTo>
                  <a:lnTo>
                    <a:pt x="17984" y="17118"/>
                  </a:lnTo>
                  <a:lnTo>
                    <a:pt x="39110" y="38735"/>
                  </a:lnTo>
                  <a:lnTo>
                    <a:pt x="52488" y="47376"/>
                  </a:lnTo>
                  <a:lnTo>
                    <a:pt x="96540" y="65485"/>
                  </a:lnTo>
                  <a:lnTo>
                    <a:pt x="140959" y="97860"/>
                  </a:lnTo>
                  <a:lnTo>
                    <a:pt x="146984" y="103811"/>
                  </a:lnTo>
                  <a:lnTo>
                    <a:pt x="159781" y="124461"/>
                  </a:lnTo>
                  <a:lnTo>
                    <a:pt x="160310" y="128863"/>
                  </a:lnTo>
                  <a:lnTo>
                    <a:pt x="157900" y="134126"/>
                  </a:lnTo>
                  <a:lnTo>
                    <a:pt x="155868" y="136919"/>
                  </a:lnTo>
                  <a:lnTo>
                    <a:pt x="150965" y="140022"/>
                  </a:lnTo>
                  <a:lnTo>
                    <a:pt x="145478" y="142393"/>
                  </a:lnTo>
                  <a:lnTo>
                    <a:pt x="136811" y="148314"/>
                  </a:lnTo>
                  <a:lnTo>
                    <a:pt x="126967" y="150510"/>
                  </a:lnTo>
                  <a:lnTo>
                    <a:pt x="112916" y="152152"/>
                  </a:lnTo>
                  <a:lnTo>
                    <a:pt x="101035" y="157490"/>
                  </a:lnTo>
                  <a:lnTo>
                    <a:pt x="57648" y="160289"/>
                  </a:lnTo>
                  <a:lnTo>
                    <a:pt x="41816" y="160354"/>
                  </a:lnTo>
                  <a:lnTo>
                    <a:pt x="0" y="1514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SMARTInkShape-381"/>
          <p:cNvSpPr/>
          <p:nvPr/>
        </p:nvSpPr>
        <p:spPr>
          <a:xfrm>
            <a:off x="2964656" y="2539816"/>
            <a:ext cx="4982767" cy="85513"/>
          </a:xfrm>
          <a:custGeom>
            <a:avLst/>
            <a:gdLst/>
            <a:ahLst/>
            <a:cxnLst/>
            <a:rect l="0" t="0" r="0" b="0"/>
            <a:pathLst>
              <a:path w="4982767" h="85513">
                <a:moveTo>
                  <a:pt x="0" y="5145"/>
                </a:moveTo>
                <a:lnTo>
                  <a:pt x="31045" y="4153"/>
                </a:lnTo>
                <a:lnTo>
                  <a:pt x="47012" y="0"/>
                </a:lnTo>
                <a:lnTo>
                  <a:pt x="91444" y="4886"/>
                </a:lnTo>
                <a:lnTo>
                  <a:pt x="130635" y="5122"/>
                </a:lnTo>
                <a:lnTo>
                  <a:pt x="171399" y="5143"/>
                </a:lnTo>
                <a:lnTo>
                  <a:pt x="215706" y="5145"/>
                </a:lnTo>
                <a:lnTo>
                  <a:pt x="260325" y="5145"/>
                </a:lnTo>
                <a:lnTo>
                  <a:pt x="301143" y="5145"/>
                </a:lnTo>
                <a:lnTo>
                  <a:pt x="323384" y="7791"/>
                </a:lnTo>
                <a:lnTo>
                  <a:pt x="360233" y="13247"/>
                </a:lnTo>
                <a:lnTo>
                  <a:pt x="397497" y="13966"/>
                </a:lnTo>
                <a:lnTo>
                  <a:pt x="438160" y="14060"/>
                </a:lnTo>
                <a:lnTo>
                  <a:pt x="481291" y="14073"/>
                </a:lnTo>
                <a:lnTo>
                  <a:pt x="519174" y="14074"/>
                </a:lnTo>
                <a:lnTo>
                  <a:pt x="555667" y="14075"/>
                </a:lnTo>
                <a:lnTo>
                  <a:pt x="597564" y="14075"/>
                </a:lnTo>
                <a:lnTo>
                  <a:pt x="635284" y="14075"/>
                </a:lnTo>
                <a:lnTo>
                  <a:pt x="671757" y="14075"/>
                </a:lnTo>
                <a:lnTo>
                  <a:pt x="713650" y="14075"/>
                </a:lnTo>
                <a:lnTo>
                  <a:pt x="751370" y="14075"/>
                </a:lnTo>
                <a:lnTo>
                  <a:pt x="794911" y="14075"/>
                </a:lnTo>
                <a:lnTo>
                  <a:pt x="833276" y="14075"/>
                </a:lnTo>
                <a:lnTo>
                  <a:pt x="875481" y="14075"/>
                </a:lnTo>
                <a:lnTo>
                  <a:pt x="917161" y="14075"/>
                </a:lnTo>
                <a:lnTo>
                  <a:pt x="956311" y="14075"/>
                </a:lnTo>
                <a:lnTo>
                  <a:pt x="991360" y="16720"/>
                </a:lnTo>
                <a:lnTo>
                  <a:pt x="1029729" y="22177"/>
                </a:lnTo>
                <a:lnTo>
                  <a:pt x="1071934" y="22895"/>
                </a:lnTo>
                <a:lnTo>
                  <a:pt x="1116260" y="22990"/>
                </a:lnTo>
                <a:lnTo>
                  <a:pt x="1160866" y="23003"/>
                </a:lnTo>
                <a:lnTo>
                  <a:pt x="1205509" y="23004"/>
                </a:lnTo>
                <a:lnTo>
                  <a:pt x="1250157" y="23004"/>
                </a:lnTo>
                <a:lnTo>
                  <a:pt x="1288668" y="23004"/>
                </a:lnTo>
                <a:lnTo>
                  <a:pt x="1330892" y="23004"/>
                </a:lnTo>
                <a:lnTo>
                  <a:pt x="1375221" y="23004"/>
                </a:lnTo>
                <a:lnTo>
                  <a:pt x="1414682" y="23004"/>
                </a:lnTo>
                <a:lnTo>
                  <a:pt x="1458856" y="23004"/>
                </a:lnTo>
                <a:lnTo>
                  <a:pt x="1500625" y="23004"/>
                </a:lnTo>
                <a:lnTo>
                  <a:pt x="1544894" y="23004"/>
                </a:lnTo>
                <a:lnTo>
                  <a:pt x="1583212" y="23004"/>
                </a:lnTo>
                <a:lnTo>
                  <a:pt x="1623965" y="23004"/>
                </a:lnTo>
                <a:lnTo>
                  <a:pt x="1665267" y="25650"/>
                </a:lnTo>
                <a:lnTo>
                  <a:pt x="1707760" y="31107"/>
                </a:lnTo>
                <a:lnTo>
                  <a:pt x="1750507" y="31825"/>
                </a:lnTo>
                <a:lnTo>
                  <a:pt x="1792259" y="31920"/>
                </a:lnTo>
                <a:lnTo>
                  <a:pt x="1831419" y="31932"/>
                </a:lnTo>
                <a:lnTo>
                  <a:pt x="1875344" y="31934"/>
                </a:lnTo>
                <a:lnTo>
                  <a:pt x="1912830" y="31934"/>
                </a:lnTo>
                <a:lnTo>
                  <a:pt x="1938299" y="29288"/>
                </a:lnTo>
                <a:lnTo>
                  <a:pt x="1976327" y="23832"/>
                </a:lnTo>
                <a:lnTo>
                  <a:pt x="2018487" y="23113"/>
                </a:lnTo>
                <a:lnTo>
                  <a:pt x="2060162" y="23019"/>
                </a:lnTo>
                <a:lnTo>
                  <a:pt x="2099310" y="23006"/>
                </a:lnTo>
                <a:lnTo>
                  <a:pt x="2143235" y="23005"/>
                </a:lnTo>
                <a:lnTo>
                  <a:pt x="2180721" y="23004"/>
                </a:lnTo>
                <a:lnTo>
                  <a:pt x="2223740" y="23004"/>
                </a:lnTo>
                <a:lnTo>
                  <a:pt x="2263433" y="23004"/>
                </a:lnTo>
                <a:lnTo>
                  <a:pt x="2301770" y="23004"/>
                </a:lnTo>
                <a:lnTo>
                  <a:pt x="2340479" y="23004"/>
                </a:lnTo>
                <a:lnTo>
                  <a:pt x="2379605" y="23004"/>
                </a:lnTo>
                <a:lnTo>
                  <a:pt x="2420513" y="23004"/>
                </a:lnTo>
                <a:lnTo>
                  <a:pt x="2458532" y="23004"/>
                </a:lnTo>
                <a:lnTo>
                  <a:pt x="2500690" y="23004"/>
                </a:lnTo>
                <a:lnTo>
                  <a:pt x="2537943" y="25650"/>
                </a:lnTo>
                <a:lnTo>
                  <a:pt x="2580932" y="31107"/>
                </a:lnTo>
                <a:lnTo>
                  <a:pt x="2620621" y="31825"/>
                </a:lnTo>
                <a:lnTo>
                  <a:pt x="2661604" y="31920"/>
                </a:lnTo>
                <a:lnTo>
                  <a:pt x="2699632" y="31932"/>
                </a:lnTo>
                <a:lnTo>
                  <a:pt x="2741792" y="31934"/>
                </a:lnTo>
                <a:lnTo>
                  <a:pt x="2786113" y="34580"/>
                </a:lnTo>
                <a:lnTo>
                  <a:pt x="2824581" y="40036"/>
                </a:lnTo>
                <a:lnTo>
                  <a:pt x="2866799" y="40755"/>
                </a:lnTo>
                <a:lnTo>
                  <a:pt x="2904059" y="40849"/>
                </a:lnTo>
                <a:lnTo>
                  <a:pt x="2947049" y="40862"/>
                </a:lnTo>
                <a:lnTo>
                  <a:pt x="2982566" y="43509"/>
                </a:lnTo>
                <a:lnTo>
                  <a:pt x="3021034" y="48966"/>
                </a:lnTo>
                <a:lnTo>
                  <a:pt x="3063252" y="49684"/>
                </a:lnTo>
                <a:lnTo>
                  <a:pt x="3100512" y="49779"/>
                </a:lnTo>
                <a:lnTo>
                  <a:pt x="3143502" y="49792"/>
                </a:lnTo>
                <a:lnTo>
                  <a:pt x="3183191" y="49793"/>
                </a:lnTo>
                <a:lnTo>
                  <a:pt x="3224174" y="49793"/>
                </a:lnTo>
                <a:lnTo>
                  <a:pt x="3262202" y="49793"/>
                </a:lnTo>
                <a:lnTo>
                  <a:pt x="3299621" y="49793"/>
                </a:lnTo>
                <a:lnTo>
                  <a:pt x="3340305" y="49793"/>
                </a:lnTo>
                <a:lnTo>
                  <a:pt x="3383439" y="49793"/>
                </a:lnTo>
                <a:lnTo>
                  <a:pt x="3421322" y="49793"/>
                </a:lnTo>
                <a:lnTo>
                  <a:pt x="3462238" y="49793"/>
                </a:lnTo>
                <a:lnTo>
                  <a:pt x="3501287" y="49793"/>
                </a:lnTo>
                <a:lnTo>
                  <a:pt x="3545198" y="49793"/>
                </a:lnTo>
                <a:lnTo>
                  <a:pt x="3587104" y="56861"/>
                </a:lnTo>
                <a:lnTo>
                  <a:pt x="3626283" y="58478"/>
                </a:lnTo>
                <a:lnTo>
                  <a:pt x="3670211" y="58691"/>
                </a:lnTo>
                <a:lnTo>
                  <a:pt x="3714765" y="58719"/>
                </a:lnTo>
                <a:lnTo>
                  <a:pt x="3759400" y="58722"/>
                </a:lnTo>
                <a:lnTo>
                  <a:pt x="3804047" y="58723"/>
                </a:lnTo>
                <a:lnTo>
                  <a:pt x="3848696" y="58723"/>
                </a:lnTo>
                <a:lnTo>
                  <a:pt x="3888199" y="58723"/>
                </a:lnTo>
                <a:lnTo>
                  <a:pt x="3932378" y="58723"/>
                </a:lnTo>
                <a:lnTo>
                  <a:pt x="3974148" y="61369"/>
                </a:lnTo>
                <a:lnTo>
                  <a:pt x="3991764" y="63868"/>
                </a:lnTo>
                <a:lnTo>
                  <a:pt x="4031505" y="59597"/>
                </a:lnTo>
                <a:lnTo>
                  <a:pt x="4072493" y="58838"/>
                </a:lnTo>
                <a:lnTo>
                  <a:pt x="4115667" y="58738"/>
                </a:lnTo>
                <a:lnTo>
                  <a:pt x="4153556" y="58725"/>
                </a:lnTo>
                <a:lnTo>
                  <a:pt x="4190051" y="58723"/>
                </a:lnTo>
                <a:lnTo>
                  <a:pt x="4226802" y="58723"/>
                </a:lnTo>
                <a:lnTo>
                  <a:pt x="4268794" y="58723"/>
                </a:lnTo>
                <a:lnTo>
                  <a:pt x="4309576" y="58723"/>
                </a:lnTo>
                <a:lnTo>
                  <a:pt x="4353427" y="58723"/>
                </a:lnTo>
                <a:lnTo>
                  <a:pt x="4396307" y="58723"/>
                </a:lnTo>
                <a:lnTo>
                  <a:pt x="4438051" y="58723"/>
                </a:lnTo>
                <a:lnTo>
                  <a:pt x="4479727" y="58723"/>
                </a:lnTo>
                <a:lnTo>
                  <a:pt x="4521399" y="58723"/>
                </a:lnTo>
                <a:lnTo>
                  <a:pt x="4561334" y="58723"/>
                </a:lnTo>
                <a:lnTo>
                  <a:pt x="4601839" y="58723"/>
                </a:lnTo>
                <a:lnTo>
                  <a:pt x="4643442" y="58723"/>
                </a:lnTo>
                <a:lnTo>
                  <a:pt x="4685110" y="58723"/>
                </a:lnTo>
                <a:lnTo>
                  <a:pt x="4725789" y="58723"/>
                </a:lnTo>
                <a:lnTo>
                  <a:pt x="4765844" y="58723"/>
                </a:lnTo>
                <a:lnTo>
                  <a:pt x="4807170" y="66825"/>
                </a:lnTo>
                <a:lnTo>
                  <a:pt x="4842869" y="68572"/>
                </a:lnTo>
                <a:lnTo>
                  <a:pt x="4877472" y="76027"/>
                </a:lnTo>
                <a:lnTo>
                  <a:pt x="4899484" y="77501"/>
                </a:lnTo>
                <a:lnTo>
                  <a:pt x="4925302" y="84678"/>
                </a:lnTo>
                <a:lnTo>
                  <a:pt x="4969123" y="85511"/>
                </a:lnTo>
                <a:lnTo>
                  <a:pt x="4978163" y="85512"/>
                </a:lnTo>
                <a:lnTo>
                  <a:pt x="4979697" y="84520"/>
                </a:lnTo>
                <a:lnTo>
                  <a:pt x="4980721" y="82866"/>
                </a:lnTo>
                <a:lnTo>
                  <a:pt x="4982766" y="7658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Shape-382"/>
          <p:cNvSpPr/>
          <p:nvPr/>
        </p:nvSpPr>
        <p:spPr>
          <a:xfrm>
            <a:off x="705565" y="3107531"/>
            <a:ext cx="1294686" cy="80368"/>
          </a:xfrm>
          <a:custGeom>
            <a:avLst/>
            <a:gdLst/>
            <a:ahLst/>
            <a:cxnLst/>
            <a:rect l="0" t="0" r="0" b="0"/>
            <a:pathLst>
              <a:path w="1294686" h="80368">
                <a:moveTo>
                  <a:pt x="223123" y="80367"/>
                </a:moveTo>
                <a:lnTo>
                  <a:pt x="213642" y="80367"/>
                </a:lnTo>
                <a:lnTo>
                  <a:pt x="206341" y="77722"/>
                </a:lnTo>
                <a:lnTo>
                  <a:pt x="203005" y="75627"/>
                </a:lnTo>
                <a:lnTo>
                  <a:pt x="188829" y="72679"/>
                </a:lnTo>
                <a:lnTo>
                  <a:pt x="173390" y="70691"/>
                </a:lnTo>
                <a:lnTo>
                  <a:pt x="160786" y="64418"/>
                </a:lnTo>
                <a:lnTo>
                  <a:pt x="135702" y="60030"/>
                </a:lnTo>
                <a:lnTo>
                  <a:pt x="128707" y="56446"/>
                </a:lnTo>
                <a:lnTo>
                  <a:pt x="113099" y="53956"/>
                </a:lnTo>
                <a:lnTo>
                  <a:pt x="86023" y="52608"/>
                </a:lnTo>
                <a:lnTo>
                  <a:pt x="68710" y="45893"/>
                </a:lnTo>
                <a:lnTo>
                  <a:pt x="24063" y="44658"/>
                </a:lnTo>
                <a:lnTo>
                  <a:pt x="21956" y="43663"/>
                </a:lnTo>
                <a:lnTo>
                  <a:pt x="20550" y="42007"/>
                </a:lnTo>
                <a:lnTo>
                  <a:pt x="19613" y="39911"/>
                </a:lnTo>
                <a:lnTo>
                  <a:pt x="17997" y="38514"/>
                </a:lnTo>
                <a:lnTo>
                  <a:pt x="10216" y="36087"/>
                </a:lnTo>
                <a:lnTo>
                  <a:pt x="0" y="35722"/>
                </a:lnTo>
                <a:lnTo>
                  <a:pt x="4656" y="35720"/>
                </a:lnTo>
                <a:lnTo>
                  <a:pt x="6041" y="34728"/>
                </a:lnTo>
                <a:lnTo>
                  <a:pt x="7579" y="30979"/>
                </a:lnTo>
                <a:lnTo>
                  <a:pt x="8982" y="29583"/>
                </a:lnTo>
                <a:lnTo>
                  <a:pt x="13186" y="28031"/>
                </a:lnTo>
                <a:lnTo>
                  <a:pt x="53745" y="26838"/>
                </a:lnTo>
                <a:lnTo>
                  <a:pt x="95147" y="26792"/>
                </a:lnTo>
                <a:lnTo>
                  <a:pt x="135591" y="26790"/>
                </a:lnTo>
                <a:lnTo>
                  <a:pt x="174285" y="24144"/>
                </a:lnTo>
                <a:lnTo>
                  <a:pt x="213365" y="19101"/>
                </a:lnTo>
                <a:lnTo>
                  <a:pt x="249748" y="18105"/>
                </a:lnTo>
                <a:lnTo>
                  <a:pt x="288244" y="17908"/>
                </a:lnTo>
                <a:lnTo>
                  <a:pt x="329031" y="13129"/>
                </a:lnTo>
                <a:lnTo>
                  <a:pt x="372880" y="9759"/>
                </a:lnTo>
                <a:lnTo>
                  <a:pt x="408937" y="9176"/>
                </a:lnTo>
                <a:lnTo>
                  <a:pt x="449607" y="9003"/>
                </a:lnTo>
                <a:lnTo>
                  <a:pt x="487233" y="7959"/>
                </a:lnTo>
                <a:lnTo>
                  <a:pt x="524510" y="2799"/>
                </a:lnTo>
                <a:lnTo>
                  <a:pt x="566533" y="830"/>
                </a:lnTo>
                <a:lnTo>
                  <a:pt x="609411" y="246"/>
                </a:lnTo>
                <a:lnTo>
                  <a:pt x="648684" y="73"/>
                </a:lnTo>
                <a:lnTo>
                  <a:pt x="691299" y="22"/>
                </a:lnTo>
                <a:lnTo>
                  <a:pt x="735345" y="7"/>
                </a:lnTo>
                <a:lnTo>
                  <a:pt x="779815" y="2"/>
                </a:lnTo>
                <a:lnTo>
                  <a:pt x="809539" y="1"/>
                </a:lnTo>
                <a:lnTo>
                  <a:pt x="841932" y="1"/>
                </a:lnTo>
                <a:lnTo>
                  <a:pt x="874188" y="0"/>
                </a:lnTo>
                <a:lnTo>
                  <a:pt x="915652" y="992"/>
                </a:lnTo>
                <a:lnTo>
                  <a:pt x="957924" y="6137"/>
                </a:lnTo>
                <a:lnTo>
                  <a:pt x="997018" y="8102"/>
                </a:lnTo>
                <a:lnTo>
                  <a:pt x="1038587" y="8685"/>
                </a:lnTo>
                <a:lnTo>
                  <a:pt x="1075488" y="8857"/>
                </a:lnTo>
                <a:lnTo>
                  <a:pt x="1117772" y="8916"/>
                </a:lnTo>
                <a:lnTo>
                  <a:pt x="1154567" y="8927"/>
                </a:lnTo>
                <a:lnTo>
                  <a:pt x="1196822" y="8930"/>
                </a:lnTo>
                <a:lnTo>
                  <a:pt x="1237709" y="8930"/>
                </a:lnTo>
                <a:lnTo>
                  <a:pt x="1281502" y="8930"/>
                </a:lnTo>
                <a:lnTo>
                  <a:pt x="1294268" y="8930"/>
                </a:lnTo>
                <a:lnTo>
                  <a:pt x="1294684" y="32"/>
                </a:lnTo>
                <a:lnTo>
                  <a:pt x="1294685" y="4750"/>
                </a:lnTo>
                <a:lnTo>
                  <a:pt x="1293693" y="6143"/>
                </a:lnTo>
                <a:lnTo>
                  <a:pt x="1292039" y="7072"/>
                </a:lnTo>
                <a:lnTo>
                  <a:pt x="1285755" y="893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2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Rebellion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action or process of resisting authority, control, or convention.  Typically not successful </a:t>
            </a:r>
            <a:endParaRPr lang="en-US" sz="3200" dirty="0"/>
          </a:p>
        </p:txBody>
      </p:sp>
      <p:sp>
        <p:nvSpPr>
          <p:cNvPr id="4" name="SMARTInkShape-3"/>
          <p:cNvSpPr/>
          <p:nvPr/>
        </p:nvSpPr>
        <p:spPr>
          <a:xfrm>
            <a:off x="1491258" y="2107406"/>
            <a:ext cx="5804298" cy="89298"/>
          </a:xfrm>
          <a:custGeom>
            <a:avLst/>
            <a:gdLst/>
            <a:ahLst/>
            <a:cxnLst/>
            <a:rect l="0" t="0" r="0" b="0"/>
            <a:pathLst>
              <a:path w="5804298" h="89298">
                <a:moveTo>
                  <a:pt x="0" y="0"/>
                </a:moveTo>
                <a:lnTo>
                  <a:pt x="4740" y="0"/>
                </a:lnTo>
                <a:lnTo>
                  <a:pt x="9713" y="2646"/>
                </a:lnTo>
                <a:lnTo>
                  <a:pt x="15231" y="6137"/>
                </a:lnTo>
                <a:lnTo>
                  <a:pt x="25071" y="8562"/>
                </a:lnTo>
                <a:lnTo>
                  <a:pt x="69402" y="8928"/>
                </a:lnTo>
                <a:lnTo>
                  <a:pt x="113262" y="8930"/>
                </a:lnTo>
                <a:lnTo>
                  <a:pt x="152362" y="8930"/>
                </a:lnTo>
                <a:lnTo>
                  <a:pt x="190218" y="8930"/>
                </a:lnTo>
                <a:lnTo>
                  <a:pt x="231624" y="8930"/>
                </a:lnTo>
                <a:lnTo>
                  <a:pt x="273811" y="8930"/>
                </a:lnTo>
                <a:lnTo>
                  <a:pt x="317248" y="8930"/>
                </a:lnTo>
                <a:lnTo>
                  <a:pt x="359099" y="8930"/>
                </a:lnTo>
                <a:lnTo>
                  <a:pt x="399224" y="8930"/>
                </a:lnTo>
                <a:lnTo>
                  <a:pt x="440552" y="8930"/>
                </a:lnTo>
                <a:lnTo>
                  <a:pt x="483416" y="8930"/>
                </a:lnTo>
                <a:lnTo>
                  <a:pt x="527015" y="8930"/>
                </a:lnTo>
                <a:lnTo>
                  <a:pt x="569410" y="8930"/>
                </a:lnTo>
                <a:lnTo>
                  <a:pt x="609258" y="8930"/>
                </a:lnTo>
                <a:lnTo>
                  <a:pt x="636261" y="7938"/>
                </a:lnTo>
                <a:lnTo>
                  <a:pt x="653782" y="1862"/>
                </a:lnTo>
                <a:lnTo>
                  <a:pt x="695181" y="32"/>
                </a:lnTo>
                <a:lnTo>
                  <a:pt x="738277" y="1"/>
                </a:lnTo>
                <a:lnTo>
                  <a:pt x="779349" y="0"/>
                </a:lnTo>
                <a:lnTo>
                  <a:pt x="820206" y="0"/>
                </a:lnTo>
                <a:lnTo>
                  <a:pt x="864487" y="0"/>
                </a:lnTo>
                <a:lnTo>
                  <a:pt x="907935" y="0"/>
                </a:lnTo>
                <a:lnTo>
                  <a:pt x="952396" y="992"/>
                </a:lnTo>
                <a:lnTo>
                  <a:pt x="978365" y="8102"/>
                </a:lnTo>
                <a:lnTo>
                  <a:pt x="1020062" y="8916"/>
                </a:lnTo>
                <a:lnTo>
                  <a:pt x="1064249" y="8930"/>
                </a:lnTo>
                <a:lnTo>
                  <a:pt x="1105665" y="8930"/>
                </a:lnTo>
                <a:lnTo>
                  <a:pt x="1149038" y="8930"/>
                </a:lnTo>
                <a:lnTo>
                  <a:pt x="1164743" y="9922"/>
                </a:lnTo>
                <a:lnTo>
                  <a:pt x="1193497" y="17032"/>
                </a:lnTo>
                <a:lnTo>
                  <a:pt x="1236176" y="17838"/>
                </a:lnTo>
                <a:lnTo>
                  <a:pt x="1280772" y="17859"/>
                </a:lnTo>
                <a:lnTo>
                  <a:pt x="1324428" y="17860"/>
                </a:lnTo>
                <a:lnTo>
                  <a:pt x="1360560" y="20506"/>
                </a:lnTo>
                <a:lnTo>
                  <a:pt x="1401462" y="26238"/>
                </a:lnTo>
                <a:lnTo>
                  <a:pt x="1444502" y="26775"/>
                </a:lnTo>
                <a:lnTo>
                  <a:pt x="1485571" y="26789"/>
                </a:lnTo>
                <a:lnTo>
                  <a:pt x="1529795" y="26789"/>
                </a:lnTo>
                <a:lnTo>
                  <a:pt x="1569049" y="26789"/>
                </a:lnTo>
                <a:lnTo>
                  <a:pt x="1609221" y="26789"/>
                </a:lnTo>
                <a:lnTo>
                  <a:pt x="1648905" y="26789"/>
                </a:lnTo>
                <a:lnTo>
                  <a:pt x="1687879" y="26789"/>
                </a:lnTo>
                <a:lnTo>
                  <a:pt x="1729205" y="26789"/>
                </a:lnTo>
                <a:lnTo>
                  <a:pt x="1769400" y="26789"/>
                </a:lnTo>
                <a:lnTo>
                  <a:pt x="1807025" y="25797"/>
                </a:lnTo>
                <a:lnTo>
                  <a:pt x="1841392" y="18411"/>
                </a:lnTo>
                <a:lnTo>
                  <a:pt x="1881297" y="17892"/>
                </a:lnTo>
                <a:lnTo>
                  <a:pt x="1920439" y="17861"/>
                </a:lnTo>
                <a:lnTo>
                  <a:pt x="1959427" y="17860"/>
                </a:lnTo>
                <a:lnTo>
                  <a:pt x="1998548" y="17860"/>
                </a:lnTo>
                <a:lnTo>
                  <a:pt x="2042588" y="9175"/>
                </a:lnTo>
                <a:lnTo>
                  <a:pt x="2083094" y="8934"/>
                </a:lnTo>
                <a:lnTo>
                  <a:pt x="2123941" y="8930"/>
                </a:lnTo>
                <a:lnTo>
                  <a:pt x="2168002" y="8930"/>
                </a:lnTo>
                <a:lnTo>
                  <a:pt x="2212571" y="8930"/>
                </a:lnTo>
                <a:lnTo>
                  <a:pt x="2256161" y="8930"/>
                </a:lnTo>
                <a:lnTo>
                  <a:pt x="2297906" y="8930"/>
                </a:lnTo>
                <a:lnTo>
                  <a:pt x="2339578" y="8930"/>
                </a:lnTo>
                <a:lnTo>
                  <a:pt x="2381323" y="8930"/>
                </a:lnTo>
                <a:lnTo>
                  <a:pt x="2424172" y="8930"/>
                </a:lnTo>
                <a:lnTo>
                  <a:pt x="2467573" y="8930"/>
                </a:lnTo>
                <a:lnTo>
                  <a:pt x="2509290" y="8930"/>
                </a:lnTo>
                <a:lnTo>
                  <a:pt x="2553890" y="8930"/>
                </a:lnTo>
                <a:lnTo>
                  <a:pt x="2574726" y="8930"/>
                </a:lnTo>
                <a:lnTo>
                  <a:pt x="2580680" y="11576"/>
                </a:lnTo>
                <a:lnTo>
                  <a:pt x="2586633" y="15067"/>
                </a:lnTo>
                <a:lnTo>
                  <a:pt x="2598539" y="17308"/>
                </a:lnTo>
                <a:lnTo>
                  <a:pt x="2643187" y="17858"/>
                </a:lnTo>
                <a:lnTo>
                  <a:pt x="2687284" y="17860"/>
                </a:lnTo>
                <a:lnTo>
                  <a:pt x="2729506" y="17860"/>
                </a:lnTo>
                <a:lnTo>
                  <a:pt x="2769938" y="17860"/>
                </a:lnTo>
                <a:lnTo>
                  <a:pt x="2776581" y="20506"/>
                </a:lnTo>
                <a:lnTo>
                  <a:pt x="2782840" y="23996"/>
                </a:lnTo>
                <a:lnTo>
                  <a:pt x="2792935" y="25962"/>
                </a:lnTo>
                <a:lnTo>
                  <a:pt x="2833192" y="26775"/>
                </a:lnTo>
                <a:lnTo>
                  <a:pt x="2854666" y="27780"/>
                </a:lnTo>
                <a:lnTo>
                  <a:pt x="2880410" y="34891"/>
                </a:lnTo>
                <a:lnTo>
                  <a:pt x="2922086" y="35705"/>
                </a:lnTo>
                <a:lnTo>
                  <a:pt x="2963325" y="35719"/>
                </a:lnTo>
                <a:lnTo>
                  <a:pt x="3007393" y="35719"/>
                </a:lnTo>
                <a:lnTo>
                  <a:pt x="3050127" y="35719"/>
                </a:lnTo>
                <a:lnTo>
                  <a:pt x="3091982" y="35719"/>
                </a:lnTo>
                <a:lnTo>
                  <a:pt x="3136013" y="35719"/>
                </a:lnTo>
                <a:lnTo>
                  <a:pt x="3176135" y="35719"/>
                </a:lnTo>
                <a:lnTo>
                  <a:pt x="3217155" y="35719"/>
                </a:lnTo>
                <a:lnTo>
                  <a:pt x="3260959" y="35719"/>
                </a:lnTo>
                <a:lnTo>
                  <a:pt x="3302369" y="35719"/>
                </a:lnTo>
                <a:lnTo>
                  <a:pt x="3344749" y="35719"/>
                </a:lnTo>
                <a:lnTo>
                  <a:pt x="3386430" y="35719"/>
                </a:lnTo>
                <a:lnTo>
                  <a:pt x="3428270" y="35719"/>
                </a:lnTo>
                <a:lnTo>
                  <a:pt x="3472055" y="35719"/>
                </a:lnTo>
                <a:lnTo>
                  <a:pt x="3516382" y="35719"/>
                </a:lnTo>
                <a:lnTo>
                  <a:pt x="3560111" y="35719"/>
                </a:lnTo>
                <a:lnTo>
                  <a:pt x="3601132" y="35719"/>
                </a:lnTo>
                <a:lnTo>
                  <a:pt x="3644935" y="35719"/>
                </a:lnTo>
                <a:lnTo>
                  <a:pt x="3687393" y="35719"/>
                </a:lnTo>
                <a:lnTo>
                  <a:pt x="3731019" y="35719"/>
                </a:lnTo>
                <a:lnTo>
                  <a:pt x="3753044" y="35719"/>
                </a:lnTo>
                <a:lnTo>
                  <a:pt x="3793526" y="44281"/>
                </a:lnTo>
                <a:lnTo>
                  <a:pt x="3835882" y="44642"/>
                </a:lnTo>
                <a:lnTo>
                  <a:pt x="3842339" y="44646"/>
                </a:lnTo>
                <a:lnTo>
                  <a:pt x="3882822" y="53211"/>
                </a:lnTo>
                <a:lnTo>
                  <a:pt x="3927054" y="53576"/>
                </a:lnTo>
                <a:lnTo>
                  <a:pt x="3971654" y="53578"/>
                </a:lnTo>
                <a:lnTo>
                  <a:pt x="4016302" y="53578"/>
                </a:lnTo>
                <a:lnTo>
                  <a:pt x="4056991" y="53578"/>
                </a:lnTo>
                <a:lnTo>
                  <a:pt x="4074514" y="53578"/>
                </a:lnTo>
                <a:lnTo>
                  <a:pt x="4080689" y="56224"/>
                </a:lnTo>
                <a:lnTo>
                  <a:pt x="4083725" y="58319"/>
                </a:lnTo>
                <a:lnTo>
                  <a:pt x="4097479" y="61267"/>
                </a:lnTo>
                <a:lnTo>
                  <a:pt x="4141464" y="62494"/>
                </a:lnTo>
                <a:lnTo>
                  <a:pt x="4184197" y="62508"/>
                </a:lnTo>
                <a:lnTo>
                  <a:pt x="4225822" y="62508"/>
                </a:lnTo>
                <a:lnTo>
                  <a:pt x="4267059" y="62508"/>
                </a:lnTo>
                <a:lnTo>
                  <a:pt x="4307194" y="63500"/>
                </a:lnTo>
                <a:lnTo>
                  <a:pt x="4324568" y="70197"/>
                </a:lnTo>
                <a:lnTo>
                  <a:pt x="4365026" y="71406"/>
                </a:lnTo>
                <a:lnTo>
                  <a:pt x="4409351" y="71437"/>
                </a:lnTo>
                <a:lnTo>
                  <a:pt x="4452088" y="71438"/>
                </a:lnTo>
                <a:lnTo>
                  <a:pt x="4494232" y="71438"/>
                </a:lnTo>
                <a:lnTo>
                  <a:pt x="4534690" y="71438"/>
                </a:lnTo>
                <a:lnTo>
                  <a:pt x="4577046" y="71438"/>
                </a:lnTo>
                <a:lnTo>
                  <a:pt x="4619247" y="71438"/>
                </a:lnTo>
                <a:lnTo>
                  <a:pt x="4663774" y="71438"/>
                </a:lnTo>
                <a:lnTo>
                  <a:pt x="4707568" y="71438"/>
                </a:lnTo>
                <a:lnTo>
                  <a:pt x="4748340" y="71438"/>
                </a:lnTo>
                <a:lnTo>
                  <a:pt x="4789220" y="71438"/>
                </a:lnTo>
                <a:lnTo>
                  <a:pt x="4833534" y="71438"/>
                </a:lnTo>
                <a:lnTo>
                  <a:pt x="4874018" y="71438"/>
                </a:lnTo>
                <a:lnTo>
                  <a:pt x="4882509" y="74084"/>
                </a:lnTo>
                <a:lnTo>
                  <a:pt x="4890582" y="77575"/>
                </a:lnTo>
                <a:lnTo>
                  <a:pt x="4931654" y="80319"/>
                </a:lnTo>
                <a:lnTo>
                  <a:pt x="4972511" y="80367"/>
                </a:lnTo>
                <a:lnTo>
                  <a:pt x="5016573" y="80367"/>
                </a:lnTo>
                <a:lnTo>
                  <a:pt x="5056248" y="80367"/>
                </a:lnTo>
                <a:lnTo>
                  <a:pt x="5100467" y="80367"/>
                </a:lnTo>
                <a:lnTo>
                  <a:pt x="5140664" y="80367"/>
                </a:lnTo>
                <a:lnTo>
                  <a:pt x="5167402" y="81360"/>
                </a:lnTo>
                <a:lnTo>
                  <a:pt x="5189765" y="88056"/>
                </a:lnTo>
                <a:lnTo>
                  <a:pt x="5230543" y="89276"/>
                </a:lnTo>
                <a:lnTo>
                  <a:pt x="5271424" y="89297"/>
                </a:lnTo>
                <a:lnTo>
                  <a:pt x="5314864" y="89297"/>
                </a:lnTo>
                <a:lnTo>
                  <a:pt x="5357634" y="89297"/>
                </a:lnTo>
                <a:lnTo>
                  <a:pt x="5399237" y="89297"/>
                </a:lnTo>
                <a:lnTo>
                  <a:pt x="5443885" y="89297"/>
                </a:lnTo>
                <a:lnTo>
                  <a:pt x="5487952" y="89297"/>
                </a:lnTo>
                <a:lnTo>
                  <a:pt x="5530075" y="89297"/>
                </a:lnTo>
                <a:lnTo>
                  <a:pt x="5536239" y="86651"/>
                </a:lnTo>
                <a:lnTo>
                  <a:pt x="5542285" y="83160"/>
                </a:lnTo>
                <a:lnTo>
                  <a:pt x="5552259" y="81195"/>
                </a:lnTo>
                <a:lnTo>
                  <a:pt x="5592465" y="80382"/>
                </a:lnTo>
                <a:lnTo>
                  <a:pt x="5632574" y="80368"/>
                </a:lnTo>
                <a:lnTo>
                  <a:pt x="5673264" y="80367"/>
                </a:lnTo>
                <a:lnTo>
                  <a:pt x="5714984" y="80367"/>
                </a:lnTo>
                <a:lnTo>
                  <a:pt x="5735835" y="80367"/>
                </a:lnTo>
                <a:lnTo>
                  <a:pt x="5741789" y="77721"/>
                </a:lnTo>
                <a:lnTo>
                  <a:pt x="5747742" y="74231"/>
                </a:lnTo>
                <a:lnTo>
                  <a:pt x="5759648" y="71989"/>
                </a:lnTo>
                <a:lnTo>
                  <a:pt x="5804297" y="7143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Shape-4"/>
          <p:cNvSpPr/>
          <p:nvPr/>
        </p:nvSpPr>
        <p:spPr>
          <a:xfrm>
            <a:off x="5143500" y="2652117"/>
            <a:ext cx="1723431" cy="44650"/>
          </a:xfrm>
          <a:custGeom>
            <a:avLst/>
            <a:gdLst/>
            <a:ahLst/>
            <a:cxnLst/>
            <a:rect l="0" t="0" r="0" b="0"/>
            <a:pathLst>
              <a:path w="1723431" h="44650">
                <a:moveTo>
                  <a:pt x="0" y="0"/>
                </a:moveTo>
                <a:lnTo>
                  <a:pt x="41752" y="0"/>
                </a:lnTo>
                <a:lnTo>
                  <a:pt x="85494" y="0"/>
                </a:lnTo>
                <a:lnTo>
                  <a:pt x="127096" y="0"/>
                </a:lnTo>
                <a:lnTo>
                  <a:pt x="166809" y="0"/>
                </a:lnTo>
                <a:lnTo>
                  <a:pt x="209359" y="0"/>
                </a:lnTo>
                <a:lnTo>
                  <a:pt x="253173" y="0"/>
                </a:lnTo>
                <a:lnTo>
                  <a:pt x="295094" y="0"/>
                </a:lnTo>
                <a:lnTo>
                  <a:pt x="332315" y="0"/>
                </a:lnTo>
                <a:lnTo>
                  <a:pt x="375299" y="0"/>
                </a:lnTo>
                <a:lnTo>
                  <a:pt x="414988" y="0"/>
                </a:lnTo>
                <a:lnTo>
                  <a:pt x="453455" y="0"/>
                </a:lnTo>
                <a:lnTo>
                  <a:pt x="490746" y="0"/>
                </a:lnTo>
                <a:lnTo>
                  <a:pt x="526775" y="0"/>
                </a:lnTo>
                <a:lnTo>
                  <a:pt x="562555" y="0"/>
                </a:lnTo>
                <a:lnTo>
                  <a:pt x="598286" y="0"/>
                </a:lnTo>
                <a:lnTo>
                  <a:pt x="638748" y="0"/>
                </a:lnTo>
                <a:lnTo>
                  <a:pt x="677828" y="0"/>
                </a:lnTo>
                <a:lnTo>
                  <a:pt x="714211" y="2646"/>
                </a:lnTo>
                <a:lnTo>
                  <a:pt x="750061" y="7689"/>
                </a:lnTo>
                <a:lnTo>
                  <a:pt x="791943" y="8685"/>
                </a:lnTo>
                <a:lnTo>
                  <a:pt x="829908" y="8881"/>
                </a:lnTo>
                <a:lnTo>
                  <a:pt x="870811" y="8920"/>
                </a:lnTo>
                <a:lnTo>
                  <a:pt x="909979" y="8928"/>
                </a:lnTo>
                <a:lnTo>
                  <a:pt x="949025" y="8929"/>
                </a:lnTo>
                <a:lnTo>
                  <a:pt x="989921" y="8930"/>
                </a:lnTo>
                <a:lnTo>
                  <a:pt x="1032799" y="8930"/>
                </a:lnTo>
                <a:lnTo>
                  <a:pt x="1073607" y="8930"/>
                </a:lnTo>
                <a:lnTo>
                  <a:pt x="1114851" y="8930"/>
                </a:lnTo>
                <a:lnTo>
                  <a:pt x="1157798" y="8930"/>
                </a:lnTo>
                <a:lnTo>
                  <a:pt x="1198619" y="8930"/>
                </a:lnTo>
                <a:lnTo>
                  <a:pt x="1232901" y="8930"/>
                </a:lnTo>
                <a:lnTo>
                  <a:pt x="1275300" y="8930"/>
                </a:lnTo>
                <a:lnTo>
                  <a:pt x="1318476" y="15067"/>
                </a:lnTo>
                <a:lnTo>
                  <a:pt x="1359343" y="17308"/>
                </a:lnTo>
                <a:lnTo>
                  <a:pt x="1393633" y="17696"/>
                </a:lnTo>
                <a:lnTo>
                  <a:pt x="1436035" y="22568"/>
                </a:lnTo>
                <a:lnTo>
                  <a:pt x="1473074" y="25955"/>
                </a:lnTo>
                <a:lnTo>
                  <a:pt x="1509054" y="26625"/>
                </a:lnTo>
                <a:lnTo>
                  <a:pt x="1544824" y="26757"/>
                </a:lnTo>
                <a:lnTo>
                  <a:pt x="1580552" y="26783"/>
                </a:lnTo>
                <a:lnTo>
                  <a:pt x="1620462" y="26788"/>
                </a:lnTo>
                <a:lnTo>
                  <a:pt x="1662803" y="26789"/>
                </a:lnTo>
                <a:lnTo>
                  <a:pt x="1705549" y="26789"/>
                </a:lnTo>
                <a:lnTo>
                  <a:pt x="1713976" y="26789"/>
                </a:lnTo>
                <a:lnTo>
                  <a:pt x="1723048" y="35351"/>
                </a:lnTo>
                <a:lnTo>
                  <a:pt x="1723430" y="4464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Shape-5"/>
          <p:cNvSpPr/>
          <p:nvPr/>
        </p:nvSpPr>
        <p:spPr>
          <a:xfrm>
            <a:off x="741164" y="3125391"/>
            <a:ext cx="1946673" cy="44649"/>
          </a:xfrm>
          <a:custGeom>
            <a:avLst/>
            <a:gdLst/>
            <a:ahLst/>
            <a:cxnLst/>
            <a:rect l="0" t="0" r="0" b="0"/>
            <a:pathLst>
              <a:path w="1946673" h="44649">
                <a:moveTo>
                  <a:pt x="0" y="44648"/>
                </a:moveTo>
                <a:lnTo>
                  <a:pt x="0" y="36086"/>
                </a:lnTo>
                <a:lnTo>
                  <a:pt x="22123" y="35721"/>
                </a:lnTo>
                <a:lnTo>
                  <a:pt x="27361" y="33074"/>
                </a:lnTo>
                <a:lnTo>
                  <a:pt x="32996" y="29582"/>
                </a:lnTo>
                <a:lnTo>
                  <a:pt x="42739" y="27616"/>
                </a:lnTo>
                <a:lnTo>
                  <a:pt x="78140" y="25818"/>
                </a:lnTo>
                <a:lnTo>
                  <a:pt x="98963" y="19725"/>
                </a:lnTo>
                <a:lnTo>
                  <a:pt x="136786" y="16940"/>
                </a:lnTo>
                <a:lnTo>
                  <a:pt x="153836" y="10806"/>
                </a:lnTo>
                <a:lnTo>
                  <a:pt x="198336" y="9039"/>
                </a:lnTo>
                <a:lnTo>
                  <a:pt x="242508" y="8939"/>
                </a:lnTo>
                <a:lnTo>
                  <a:pt x="285935" y="8930"/>
                </a:lnTo>
                <a:lnTo>
                  <a:pt x="312594" y="11575"/>
                </a:lnTo>
                <a:lnTo>
                  <a:pt x="357195" y="17032"/>
                </a:lnTo>
                <a:lnTo>
                  <a:pt x="401837" y="17750"/>
                </a:lnTo>
                <a:lnTo>
                  <a:pt x="443692" y="17837"/>
                </a:lnTo>
                <a:lnTo>
                  <a:pt x="481652" y="17855"/>
                </a:lnTo>
                <a:lnTo>
                  <a:pt x="517813" y="17858"/>
                </a:lnTo>
                <a:lnTo>
                  <a:pt x="554611" y="17859"/>
                </a:lnTo>
                <a:lnTo>
                  <a:pt x="596423" y="17859"/>
                </a:lnTo>
                <a:lnTo>
                  <a:pt x="638380" y="17859"/>
                </a:lnTo>
                <a:lnTo>
                  <a:pt x="673117" y="22599"/>
                </a:lnTo>
                <a:lnTo>
                  <a:pt x="708544" y="25547"/>
                </a:lnTo>
                <a:lnTo>
                  <a:pt x="744177" y="26421"/>
                </a:lnTo>
                <a:lnTo>
                  <a:pt x="779870" y="26680"/>
                </a:lnTo>
                <a:lnTo>
                  <a:pt x="815581" y="26757"/>
                </a:lnTo>
                <a:lnTo>
                  <a:pt x="851298" y="26779"/>
                </a:lnTo>
                <a:lnTo>
                  <a:pt x="892785" y="26787"/>
                </a:lnTo>
                <a:lnTo>
                  <a:pt x="926538" y="25796"/>
                </a:lnTo>
                <a:lnTo>
                  <a:pt x="961675" y="20651"/>
                </a:lnTo>
                <a:lnTo>
                  <a:pt x="997221" y="18686"/>
                </a:lnTo>
                <a:lnTo>
                  <a:pt x="1032889" y="17112"/>
                </a:lnTo>
                <a:lnTo>
                  <a:pt x="1068592" y="11795"/>
                </a:lnTo>
                <a:lnTo>
                  <a:pt x="1104307" y="9778"/>
                </a:lnTo>
                <a:lnTo>
                  <a:pt x="1140024" y="9181"/>
                </a:lnTo>
                <a:lnTo>
                  <a:pt x="1175742" y="9004"/>
                </a:lnTo>
                <a:lnTo>
                  <a:pt x="1212453" y="8951"/>
                </a:lnTo>
                <a:lnTo>
                  <a:pt x="1253317" y="8936"/>
                </a:lnTo>
                <a:lnTo>
                  <a:pt x="1291993" y="8931"/>
                </a:lnTo>
                <a:lnTo>
                  <a:pt x="1333439" y="8930"/>
                </a:lnTo>
                <a:lnTo>
                  <a:pt x="1371295" y="9922"/>
                </a:lnTo>
                <a:lnTo>
                  <a:pt x="1408640" y="15066"/>
                </a:lnTo>
                <a:lnTo>
                  <a:pt x="1449691" y="17032"/>
                </a:lnTo>
                <a:lnTo>
                  <a:pt x="1487430" y="17614"/>
                </a:lnTo>
                <a:lnTo>
                  <a:pt x="1523748" y="17786"/>
                </a:lnTo>
                <a:lnTo>
                  <a:pt x="1559644" y="17837"/>
                </a:lnTo>
                <a:lnTo>
                  <a:pt x="1595415" y="17853"/>
                </a:lnTo>
                <a:lnTo>
                  <a:pt x="1630158" y="17857"/>
                </a:lnTo>
                <a:lnTo>
                  <a:pt x="1671712" y="17859"/>
                </a:lnTo>
                <a:lnTo>
                  <a:pt x="1706122" y="17859"/>
                </a:lnTo>
                <a:lnTo>
                  <a:pt x="1748564" y="17859"/>
                </a:lnTo>
                <a:lnTo>
                  <a:pt x="1785611" y="17859"/>
                </a:lnTo>
                <a:lnTo>
                  <a:pt x="1825802" y="17859"/>
                </a:lnTo>
                <a:lnTo>
                  <a:pt x="1864205" y="17859"/>
                </a:lnTo>
                <a:lnTo>
                  <a:pt x="1906719" y="17859"/>
                </a:lnTo>
                <a:lnTo>
                  <a:pt x="1913371" y="17859"/>
                </a:lnTo>
                <a:lnTo>
                  <a:pt x="1919634" y="15213"/>
                </a:lnTo>
                <a:lnTo>
                  <a:pt x="1925726" y="11722"/>
                </a:lnTo>
                <a:lnTo>
                  <a:pt x="1931740" y="10171"/>
                </a:lnTo>
                <a:lnTo>
                  <a:pt x="1933741" y="8765"/>
                </a:lnTo>
                <a:lnTo>
                  <a:pt x="1935075" y="6835"/>
                </a:lnTo>
                <a:lnTo>
                  <a:pt x="1935964" y="4557"/>
                </a:lnTo>
                <a:lnTo>
                  <a:pt x="1937549" y="3037"/>
                </a:lnTo>
                <a:lnTo>
                  <a:pt x="1946672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SMARTInkShape-Group13"/>
          <p:cNvGrpSpPr/>
          <p:nvPr/>
        </p:nvGrpSpPr>
        <p:grpSpPr>
          <a:xfrm>
            <a:off x="3411141" y="3054066"/>
            <a:ext cx="2303750" cy="2437693"/>
            <a:chOff x="3411141" y="3054066"/>
            <a:chExt cx="2303750" cy="2437693"/>
          </a:xfrm>
        </p:grpSpPr>
        <p:sp>
          <p:nvSpPr>
            <p:cNvPr id="7" name="SMARTInkShape-6"/>
            <p:cNvSpPr/>
            <p:nvPr/>
          </p:nvSpPr>
          <p:spPr>
            <a:xfrm>
              <a:off x="3482591" y="3768361"/>
              <a:ext cx="508935" cy="374847"/>
            </a:xfrm>
            <a:custGeom>
              <a:avLst/>
              <a:gdLst/>
              <a:ahLst/>
              <a:cxnLst/>
              <a:rect l="0" t="0" r="0" b="0"/>
              <a:pathLst>
                <a:path w="508935" h="374847">
                  <a:moveTo>
                    <a:pt x="401823" y="116053"/>
                  </a:moveTo>
                  <a:lnTo>
                    <a:pt x="401823" y="106572"/>
                  </a:lnTo>
                  <a:lnTo>
                    <a:pt x="402815" y="103779"/>
                  </a:lnTo>
                  <a:lnTo>
                    <a:pt x="404469" y="101917"/>
                  </a:lnTo>
                  <a:lnTo>
                    <a:pt x="406563" y="100676"/>
                  </a:lnTo>
                  <a:lnTo>
                    <a:pt x="407960" y="98856"/>
                  </a:lnTo>
                  <a:lnTo>
                    <a:pt x="410385" y="90723"/>
                  </a:lnTo>
                  <a:lnTo>
                    <a:pt x="410743" y="76000"/>
                  </a:lnTo>
                  <a:lnTo>
                    <a:pt x="408103" y="70801"/>
                  </a:lnTo>
                  <a:lnTo>
                    <a:pt x="380865" y="41527"/>
                  </a:lnTo>
                  <a:lnTo>
                    <a:pt x="374979" y="38282"/>
                  </a:lnTo>
                  <a:lnTo>
                    <a:pt x="369056" y="35847"/>
                  </a:lnTo>
                  <a:lnTo>
                    <a:pt x="360144" y="29891"/>
                  </a:lnTo>
                  <a:lnTo>
                    <a:pt x="336154" y="19902"/>
                  </a:lnTo>
                  <a:lnTo>
                    <a:pt x="324268" y="12599"/>
                  </a:lnTo>
                  <a:lnTo>
                    <a:pt x="288199" y="9114"/>
                  </a:lnTo>
                  <a:lnTo>
                    <a:pt x="279886" y="8001"/>
                  </a:lnTo>
                  <a:lnTo>
                    <a:pt x="252617" y="1221"/>
                  </a:lnTo>
                  <a:lnTo>
                    <a:pt x="207969" y="0"/>
                  </a:lnTo>
                  <a:lnTo>
                    <a:pt x="172789" y="961"/>
                  </a:lnTo>
                  <a:lnTo>
                    <a:pt x="132610" y="13269"/>
                  </a:lnTo>
                  <a:lnTo>
                    <a:pt x="109223" y="19872"/>
                  </a:lnTo>
                  <a:lnTo>
                    <a:pt x="66323" y="50592"/>
                  </a:lnTo>
                  <a:lnTo>
                    <a:pt x="23803" y="92241"/>
                  </a:lnTo>
                  <a:lnTo>
                    <a:pt x="20494" y="100839"/>
                  </a:lnTo>
                  <a:lnTo>
                    <a:pt x="18031" y="110284"/>
                  </a:lnTo>
                  <a:lnTo>
                    <a:pt x="8365" y="124431"/>
                  </a:lnTo>
                  <a:lnTo>
                    <a:pt x="3711" y="130691"/>
                  </a:lnTo>
                  <a:lnTo>
                    <a:pt x="1642" y="136780"/>
                  </a:lnTo>
                  <a:lnTo>
                    <a:pt x="30" y="176978"/>
                  </a:lnTo>
                  <a:lnTo>
                    <a:pt x="0" y="189116"/>
                  </a:lnTo>
                  <a:lnTo>
                    <a:pt x="2639" y="195820"/>
                  </a:lnTo>
                  <a:lnTo>
                    <a:pt x="6127" y="202107"/>
                  </a:lnTo>
                  <a:lnTo>
                    <a:pt x="9082" y="211224"/>
                  </a:lnTo>
                  <a:lnTo>
                    <a:pt x="38719" y="252606"/>
                  </a:lnTo>
                  <a:lnTo>
                    <a:pt x="60638" y="270455"/>
                  </a:lnTo>
                  <a:lnTo>
                    <a:pt x="74035" y="287443"/>
                  </a:lnTo>
                  <a:lnTo>
                    <a:pt x="117431" y="315450"/>
                  </a:lnTo>
                  <a:lnTo>
                    <a:pt x="132240" y="324403"/>
                  </a:lnTo>
                  <a:lnTo>
                    <a:pt x="174476" y="334583"/>
                  </a:lnTo>
                  <a:lnTo>
                    <a:pt x="217210" y="353258"/>
                  </a:lnTo>
                  <a:lnTo>
                    <a:pt x="261590" y="363995"/>
                  </a:lnTo>
                  <a:lnTo>
                    <a:pt x="303044" y="368547"/>
                  </a:lnTo>
                  <a:lnTo>
                    <a:pt x="321292" y="373098"/>
                  </a:lnTo>
                  <a:lnTo>
                    <a:pt x="364228" y="374846"/>
                  </a:lnTo>
                  <a:lnTo>
                    <a:pt x="377177" y="373947"/>
                  </a:lnTo>
                  <a:lnTo>
                    <a:pt x="419634" y="363986"/>
                  </a:lnTo>
                  <a:lnTo>
                    <a:pt x="437527" y="359179"/>
                  </a:lnTo>
                  <a:lnTo>
                    <a:pt x="448449" y="357062"/>
                  </a:lnTo>
                  <a:lnTo>
                    <a:pt x="456611" y="352814"/>
                  </a:lnTo>
                  <a:lnTo>
                    <a:pt x="473028" y="334694"/>
                  </a:lnTo>
                  <a:lnTo>
                    <a:pt x="482121" y="329002"/>
                  </a:lnTo>
                  <a:lnTo>
                    <a:pt x="488113" y="322814"/>
                  </a:lnTo>
                  <a:lnTo>
                    <a:pt x="505008" y="297406"/>
                  </a:lnTo>
                  <a:lnTo>
                    <a:pt x="508456" y="275154"/>
                  </a:lnTo>
                  <a:lnTo>
                    <a:pt x="508934" y="248381"/>
                  </a:lnTo>
                  <a:lnTo>
                    <a:pt x="497954" y="205170"/>
                  </a:lnTo>
                  <a:lnTo>
                    <a:pt x="495676" y="199277"/>
                  </a:lnTo>
                  <a:lnTo>
                    <a:pt x="487853" y="190083"/>
                  </a:lnTo>
                  <a:lnTo>
                    <a:pt x="478754" y="181698"/>
                  </a:lnTo>
                  <a:lnTo>
                    <a:pt x="443377" y="139957"/>
                  </a:lnTo>
                  <a:lnTo>
                    <a:pt x="404822" y="102186"/>
                  </a:lnTo>
                  <a:lnTo>
                    <a:pt x="398856" y="99968"/>
                  </a:lnTo>
                  <a:lnTo>
                    <a:pt x="396869" y="98384"/>
                  </a:lnTo>
                  <a:lnTo>
                    <a:pt x="393079" y="92407"/>
                  </a:lnTo>
                  <a:lnTo>
                    <a:pt x="383964" y="892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7"/>
            <p:cNvSpPr/>
            <p:nvPr/>
          </p:nvSpPr>
          <p:spPr>
            <a:xfrm>
              <a:off x="3554016" y="4170164"/>
              <a:ext cx="276821" cy="1321595"/>
            </a:xfrm>
            <a:custGeom>
              <a:avLst/>
              <a:gdLst/>
              <a:ahLst/>
              <a:cxnLst/>
              <a:rect l="0" t="0" r="0" b="0"/>
              <a:pathLst>
                <a:path w="276821" h="1321595">
                  <a:moveTo>
                    <a:pt x="169664" y="0"/>
                  </a:moveTo>
                  <a:lnTo>
                    <a:pt x="160744" y="0"/>
                  </a:lnTo>
                  <a:lnTo>
                    <a:pt x="165477" y="0"/>
                  </a:lnTo>
                  <a:lnTo>
                    <a:pt x="166873" y="992"/>
                  </a:lnTo>
                  <a:lnTo>
                    <a:pt x="167803" y="2646"/>
                  </a:lnTo>
                  <a:lnTo>
                    <a:pt x="169632" y="8821"/>
                  </a:lnTo>
                  <a:lnTo>
                    <a:pt x="169664" y="48979"/>
                  </a:lnTo>
                  <a:lnTo>
                    <a:pt x="167018" y="54180"/>
                  </a:lnTo>
                  <a:lnTo>
                    <a:pt x="163527" y="59799"/>
                  </a:lnTo>
                  <a:lnTo>
                    <a:pt x="161286" y="71490"/>
                  </a:lnTo>
                  <a:lnTo>
                    <a:pt x="160736" y="116086"/>
                  </a:lnTo>
                  <a:lnTo>
                    <a:pt x="160734" y="158873"/>
                  </a:lnTo>
                  <a:lnTo>
                    <a:pt x="160734" y="201557"/>
                  </a:lnTo>
                  <a:lnTo>
                    <a:pt x="161726" y="226328"/>
                  </a:lnTo>
                  <a:lnTo>
                    <a:pt x="167802" y="243181"/>
                  </a:lnTo>
                  <a:lnTo>
                    <a:pt x="169632" y="284419"/>
                  </a:lnTo>
                  <a:lnTo>
                    <a:pt x="169663" y="328706"/>
                  </a:lnTo>
                  <a:lnTo>
                    <a:pt x="172309" y="337253"/>
                  </a:lnTo>
                  <a:lnTo>
                    <a:pt x="175800" y="344359"/>
                  </a:lnTo>
                  <a:lnTo>
                    <a:pt x="178041" y="359651"/>
                  </a:lnTo>
                  <a:lnTo>
                    <a:pt x="179564" y="395814"/>
                  </a:lnTo>
                  <a:lnTo>
                    <a:pt x="185657" y="412810"/>
                  </a:lnTo>
                  <a:lnTo>
                    <a:pt x="188442" y="444231"/>
                  </a:lnTo>
                  <a:lnTo>
                    <a:pt x="195619" y="469446"/>
                  </a:lnTo>
                  <a:lnTo>
                    <a:pt x="197372" y="494218"/>
                  </a:lnTo>
                  <a:lnTo>
                    <a:pt x="201161" y="501765"/>
                  </a:lnTo>
                  <a:lnTo>
                    <a:pt x="201576" y="505166"/>
                  </a:lnTo>
                  <a:lnTo>
                    <a:pt x="199404" y="514693"/>
                  </a:lnTo>
                  <a:lnTo>
                    <a:pt x="204400" y="534536"/>
                  </a:lnTo>
                  <a:lnTo>
                    <a:pt x="206358" y="574587"/>
                  </a:lnTo>
                  <a:lnTo>
                    <a:pt x="213069" y="591959"/>
                  </a:lnTo>
                  <a:lnTo>
                    <a:pt x="215231" y="619287"/>
                  </a:lnTo>
                  <a:lnTo>
                    <a:pt x="221991" y="636614"/>
                  </a:lnTo>
                  <a:lnTo>
                    <a:pt x="225723" y="654464"/>
                  </a:lnTo>
                  <a:lnTo>
                    <a:pt x="230261" y="667850"/>
                  </a:lnTo>
                  <a:lnTo>
                    <a:pt x="233089" y="693466"/>
                  </a:lnTo>
                  <a:lnTo>
                    <a:pt x="239225" y="705431"/>
                  </a:lnTo>
                  <a:lnTo>
                    <a:pt x="241846" y="725471"/>
                  </a:lnTo>
                  <a:lnTo>
                    <a:pt x="243582" y="727725"/>
                  </a:lnTo>
                  <a:lnTo>
                    <a:pt x="245732" y="729228"/>
                  </a:lnTo>
                  <a:lnTo>
                    <a:pt x="248120" y="736190"/>
                  </a:lnTo>
                  <a:lnTo>
                    <a:pt x="249919" y="756969"/>
                  </a:lnTo>
                  <a:lnTo>
                    <a:pt x="257084" y="768466"/>
                  </a:lnTo>
                  <a:lnTo>
                    <a:pt x="258850" y="784079"/>
                  </a:lnTo>
                  <a:lnTo>
                    <a:pt x="267519" y="794329"/>
                  </a:lnTo>
                  <a:lnTo>
                    <a:pt x="267881" y="803294"/>
                  </a:lnTo>
                  <a:lnTo>
                    <a:pt x="276820" y="803672"/>
                  </a:lnTo>
                  <a:lnTo>
                    <a:pt x="276820" y="812233"/>
                  </a:lnTo>
                  <a:lnTo>
                    <a:pt x="268258" y="812592"/>
                  </a:lnTo>
                  <a:lnTo>
                    <a:pt x="267922" y="820289"/>
                  </a:lnTo>
                  <a:lnTo>
                    <a:pt x="251381" y="838031"/>
                  </a:lnTo>
                  <a:lnTo>
                    <a:pt x="249305" y="846252"/>
                  </a:lnTo>
                  <a:lnTo>
                    <a:pt x="245409" y="851700"/>
                  </a:lnTo>
                  <a:lnTo>
                    <a:pt x="240370" y="854784"/>
                  </a:lnTo>
                  <a:lnTo>
                    <a:pt x="237637" y="855606"/>
                  </a:lnTo>
                  <a:lnTo>
                    <a:pt x="235815" y="857146"/>
                  </a:lnTo>
                  <a:lnTo>
                    <a:pt x="225317" y="875278"/>
                  </a:lnTo>
                  <a:lnTo>
                    <a:pt x="224625" y="878198"/>
                  </a:lnTo>
                  <a:lnTo>
                    <a:pt x="218911" y="887049"/>
                  </a:lnTo>
                  <a:lnTo>
                    <a:pt x="209084" y="898928"/>
                  </a:lnTo>
                  <a:lnTo>
                    <a:pt x="203468" y="910829"/>
                  </a:lnTo>
                  <a:lnTo>
                    <a:pt x="191240" y="925711"/>
                  </a:lnTo>
                  <a:lnTo>
                    <a:pt x="185611" y="937617"/>
                  </a:lnTo>
                  <a:lnTo>
                    <a:pt x="155751" y="980036"/>
                  </a:lnTo>
                  <a:lnTo>
                    <a:pt x="149938" y="998215"/>
                  </a:lnTo>
                  <a:lnTo>
                    <a:pt x="128911" y="1030000"/>
                  </a:lnTo>
                  <a:lnTo>
                    <a:pt x="125177" y="1040947"/>
                  </a:lnTo>
                  <a:lnTo>
                    <a:pt x="98177" y="1082572"/>
                  </a:lnTo>
                  <a:lnTo>
                    <a:pt x="83008" y="1106680"/>
                  </a:lnTo>
                  <a:lnTo>
                    <a:pt x="76148" y="1123809"/>
                  </a:lnTo>
                  <a:lnTo>
                    <a:pt x="66231" y="1140165"/>
                  </a:lnTo>
                  <a:lnTo>
                    <a:pt x="60597" y="1158829"/>
                  </a:lnTo>
                  <a:lnTo>
                    <a:pt x="39613" y="1190730"/>
                  </a:lnTo>
                  <a:lnTo>
                    <a:pt x="35880" y="1201680"/>
                  </a:lnTo>
                  <a:lnTo>
                    <a:pt x="29923" y="1212201"/>
                  </a:lnTo>
                  <a:lnTo>
                    <a:pt x="26725" y="1226452"/>
                  </a:lnTo>
                  <a:lnTo>
                    <a:pt x="19905" y="1240660"/>
                  </a:lnTo>
                  <a:lnTo>
                    <a:pt x="9333" y="1279544"/>
                  </a:lnTo>
                  <a:lnTo>
                    <a:pt x="8206" y="1281654"/>
                  </a:lnTo>
                  <a:lnTo>
                    <a:pt x="6463" y="1283061"/>
                  </a:lnTo>
                  <a:lnTo>
                    <a:pt x="4308" y="1283999"/>
                  </a:lnTo>
                  <a:lnTo>
                    <a:pt x="2872" y="1285617"/>
                  </a:lnTo>
                  <a:lnTo>
                    <a:pt x="1276" y="1290060"/>
                  </a:lnTo>
                  <a:lnTo>
                    <a:pt x="0" y="1321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8"/>
            <p:cNvSpPr/>
            <p:nvPr/>
          </p:nvSpPr>
          <p:spPr>
            <a:xfrm>
              <a:off x="3795117" y="4955977"/>
              <a:ext cx="276822" cy="464344"/>
            </a:xfrm>
            <a:custGeom>
              <a:avLst/>
              <a:gdLst/>
              <a:ahLst/>
              <a:cxnLst/>
              <a:rect l="0" t="0" r="0" b="0"/>
              <a:pathLst>
                <a:path w="276822" h="464344">
                  <a:moveTo>
                    <a:pt x="0" y="0"/>
                  </a:moveTo>
                  <a:lnTo>
                    <a:pt x="0" y="4740"/>
                  </a:lnTo>
                  <a:lnTo>
                    <a:pt x="992" y="6136"/>
                  </a:lnTo>
                  <a:lnTo>
                    <a:pt x="2646" y="7068"/>
                  </a:lnTo>
                  <a:lnTo>
                    <a:pt x="8562" y="8821"/>
                  </a:lnTo>
                  <a:lnTo>
                    <a:pt x="16586" y="16608"/>
                  </a:lnTo>
                  <a:lnTo>
                    <a:pt x="17482" y="22229"/>
                  </a:lnTo>
                  <a:lnTo>
                    <a:pt x="18600" y="23749"/>
                  </a:lnTo>
                  <a:lnTo>
                    <a:pt x="22488" y="25438"/>
                  </a:lnTo>
                  <a:lnTo>
                    <a:pt x="23922" y="26880"/>
                  </a:lnTo>
                  <a:lnTo>
                    <a:pt x="25515" y="31129"/>
                  </a:lnTo>
                  <a:lnTo>
                    <a:pt x="26932" y="32659"/>
                  </a:lnTo>
                  <a:lnTo>
                    <a:pt x="31152" y="34359"/>
                  </a:lnTo>
                  <a:lnTo>
                    <a:pt x="32674" y="35804"/>
                  </a:lnTo>
                  <a:lnTo>
                    <a:pt x="34366" y="40056"/>
                  </a:lnTo>
                  <a:lnTo>
                    <a:pt x="35318" y="48028"/>
                  </a:lnTo>
                  <a:lnTo>
                    <a:pt x="36444" y="49878"/>
                  </a:lnTo>
                  <a:lnTo>
                    <a:pt x="38187" y="51112"/>
                  </a:lnTo>
                  <a:lnTo>
                    <a:pt x="40341" y="51934"/>
                  </a:lnTo>
                  <a:lnTo>
                    <a:pt x="41777" y="53474"/>
                  </a:lnTo>
                  <a:lnTo>
                    <a:pt x="43372" y="57831"/>
                  </a:lnTo>
                  <a:lnTo>
                    <a:pt x="45389" y="68713"/>
                  </a:lnTo>
                  <a:lnTo>
                    <a:pt x="50711" y="77465"/>
                  </a:lnTo>
                  <a:lnTo>
                    <a:pt x="53012" y="89312"/>
                  </a:lnTo>
                  <a:lnTo>
                    <a:pt x="53201" y="92283"/>
                  </a:lnTo>
                  <a:lnTo>
                    <a:pt x="56056" y="98231"/>
                  </a:lnTo>
                  <a:lnTo>
                    <a:pt x="59641" y="104181"/>
                  </a:lnTo>
                  <a:lnTo>
                    <a:pt x="62651" y="113110"/>
                  </a:lnTo>
                  <a:lnTo>
                    <a:pt x="68393" y="123031"/>
                  </a:lnTo>
                  <a:lnTo>
                    <a:pt x="71528" y="137105"/>
                  </a:lnTo>
                  <a:lnTo>
                    <a:pt x="78299" y="148001"/>
                  </a:lnTo>
                  <a:lnTo>
                    <a:pt x="85598" y="157512"/>
                  </a:lnTo>
                  <a:lnTo>
                    <a:pt x="98794" y="185646"/>
                  </a:lnTo>
                  <a:lnTo>
                    <a:pt x="119096" y="215938"/>
                  </a:lnTo>
                  <a:lnTo>
                    <a:pt x="122385" y="225287"/>
                  </a:lnTo>
                  <a:lnTo>
                    <a:pt x="124838" y="235065"/>
                  </a:lnTo>
                  <a:lnTo>
                    <a:pt x="148901" y="279073"/>
                  </a:lnTo>
                  <a:lnTo>
                    <a:pt x="175619" y="323705"/>
                  </a:lnTo>
                  <a:lnTo>
                    <a:pt x="205383" y="365501"/>
                  </a:lnTo>
                  <a:lnTo>
                    <a:pt x="214313" y="377510"/>
                  </a:lnTo>
                  <a:lnTo>
                    <a:pt x="232172" y="401267"/>
                  </a:lnTo>
                  <a:lnTo>
                    <a:pt x="235149" y="404434"/>
                  </a:lnTo>
                  <a:lnTo>
                    <a:pt x="238456" y="413243"/>
                  </a:lnTo>
                  <a:lnTo>
                    <a:pt x="239338" y="418370"/>
                  </a:lnTo>
                  <a:lnTo>
                    <a:pt x="240918" y="421789"/>
                  </a:lnTo>
                  <a:lnTo>
                    <a:pt x="242964" y="424067"/>
                  </a:lnTo>
                  <a:lnTo>
                    <a:pt x="253376" y="432465"/>
                  </a:lnTo>
                  <a:lnTo>
                    <a:pt x="256479" y="437938"/>
                  </a:lnTo>
                  <a:lnTo>
                    <a:pt x="258850" y="443678"/>
                  </a:lnTo>
                  <a:lnTo>
                    <a:pt x="266504" y="453672"/>
                  </a:lnTo>
                  <a:lnTo>
                    <a:pt x="267769" y="462949"/>
                  </a:lnTo>
                  <a:lnTo>
                    <a:pt x="268802" y="463414"/>
                  </a:lnTo>
                  <a:lnTo>
                    <a:pt x="276821" y="4643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9"/>
            <p:cNvSpPr/>
            <p:nvPr/>
          </p:nvSpPr>
          <p:spPr>
            <a:xfrm>
              <a:off x="3750469" y="4536281"/>
              <a:ext cx="258962" cy="151806"/>
            </a:xfrm>
            <a:custGeom>
              <a:avLst/>
              <a:gdLst/>
              <a:ahLst/>
              <a:cxnLst/>
              <a:rect l="0" t="0" r="0" b="0"/>
              <a:pathLst>
                <a:path w="258962" h="151806">
                  <a:moveTo>
                    <a:pt x="0" y="151805"/>
                  </a:moveTo>
                  <a:lnTo>
                    <a:pt x="16250" y="151805"/>
                  </a:lnTo>
                  <a:lnTo>
                    <a:pt x="24670" y="145668"/>
                  </a:lnTo>
                  <a:lnTo>
                    <a:pt x="32996" y="142711"/>
                  </a:lnTo>
                  <a:lnTo>
                    <a:pt x="41747" y="136983"/>
                  </a:lnTo>
                  <a:lnTo>
                    <a:pt x="50624" y="133853"/>
                  </a:lnTo>
                  <a:lnTo>
                    <a:pt x="59538" y="128075"/>
                  </a:lnTo>
                  <a:lnTo>
                    <a:pt x="68463" y="124930"/>
                  </a:lnTo>
                  <a:lnTo>
                    <a:pt x="87312" y="110856"/>
                  </a:lnTo>
                  <a:lnTo>
                    <a:pt x="105294" y="105242"/>
                  </a:lnTo>
                  <a:lnTo>
                    <a:pt x="147979" y="74392"/>
                  </a:lnTo>
                  <a:lnTo>
                    <a:pt x="154404" y="68451"/>
                  </a:lnTo>
                  <a:lnTo>
                    <a:pt x="163212" y="65149"/>
                  </a:lnTo>
                  <a:lnTo>
                    <a:pt x="172750" y="62690"/>
                  </a:lnTo>
                  <a:lnTo>
                    <a:pt x="186957" y="53026"/>
                  </a:lnTo>
                  <a:lnTo>
                    <a:pt x="228943" y="21822"/>
                  </a:lnTo>
                  <a:lnTo>
                    <a:pt x="241051" y="15996"/>
                  </a:lnTo>
                  <a:lnTo>
                    <a:pt x="248257" y="10326"/>
                  </a:lnTo>
                  <a:lnTo>
                    <a:pt x="249243" y="6904"/>
                  </a:lnTo>
                  <a:lnTo>
                    <a:pt x="249505" y="4603"/>
                  </a:lnTo>
                  <a:lnTo>
                    <a:pt x="250673" y="3069"/>
                  </a:lnTo>
                  <a:lnTo>
                    <a:pt x="258885" y="24"/>
                  </a:lnTo>
                  <a:lnTo>
                    <a:pt x="25896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0"/>
            <p:cNvSpPr/>
            <p:nvPr/>
          </p:nvSpPr>
          <p:spPr>
            <a:xfrm>
              <a:off x="3411141" y="4321969"/>
              <a:ext cx="232173" cy="312540"/>
            </a:xfrm>
            <a:custGeom>
              <a:avLst/>
              <a:gdLst/>
              <a:ahLst/>
              <a:cxnLst/>
              <a:rect l="0" t="0" r="0" b="0"/>
              <a:pathLst>
                <a:path w="232173" h="312540">
                  <a:moveTo>
                    <a:pt x="0" y="0"/>
                  </a:moveTo>
                  <a:lnTo>
                    <a:pt x="31831" y="32824"/>
                  </a:lnTo>
                  <a:lnTo>
                    <a:pt x="36551" y="42688"/>
                  </a:lnTo>
                  <a:lnTo>
                    <a:pt x="71322" y="87272"/>
                  </a:lnTo>
                  <a:lnTo>
                    <a:pt x="98223" y="127057"/>
                  </a:lnTo>
                  <a:lnTo>
                    <a:pt x="123803" y="166807"/>
                  </a:lnTo>
                  <a:lnTo>
                    <a:pt x="149575" y="208366"/>
                  </a:lnTo>
                  <a:lnTo>
                    <a:pt x="184295" y="252843"/>
                  </a:lnTo>
                  <a:lnTo>
                    <a:pt x="210337" y="282691"/>
                  </a:lnTo>
                  <a:lnTo>
                    <a:pt x="216172" y="294664"/>
                  </a:lnTo>
                  <a:lnTo>
                    <a:pt x="232172" y="3125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1"/>
            <p:cNvSpPr/>
            <p:nvPr/>
          </p:nvSpPr>
          <p:spPr>
            <a:xfrm>
              <a:off x="3821906" y="4116586"/>
              <a:ext cx="446486" cy="839392"/>
            </a:xfrm>
            <a:custGeom>
              <a:avLst/>
              <a:gdLst/>
              <a:ahLst/>
              <a:cxnLst/>
              <a:rect l="0" t="0" r="0" b="0"/>
              <a:pathLst>
                <a:path w="446486" h="839392">
                  <a:moveTo>
                    <a:pt x="446485" y="0"/>
                  </a:moveTo>
                  <a:lnTo>
                    <a:pt x="441744" y="0"/>
                  </a:lnTo>
                  <a:lnTo>
                    <a:pt x="440348" y="992"/>
                  </a:lnTo>
                  <a:lnTo>
                    <a:pt x="439417" y="2646"/>
                  </a:lnTo>
                  <a:lnTo>
                    <a:pt x="438796" y="4740"/>
                  </a:lnTo>
                  <a:lnTo>
                    <a:pt x="429975" y="16250"/>
                  </a:lnTo>
                  <a:lnTo>
                    <a:pt x="429026" y="22123"/>
                  </a:lnTo>
                  <a:lnTo>
                    <a:pt x="428744" y="30147"/>
                  </a:lnTo>
                  <a:lnTo>
                    <a:pt x="426032" y="35888"/>
                  </a:lnTo>
                  <a:lnTo>
                    <a:pt x="422512" y="41747"/>
                  </a:lnTo>
                  <a:lnTo>
                    <a:pt x="419538" y="50624"/>
                  </a:lnTo>
                  <a:lnTo>
                    <a:pt x="413806" y="60530"/>
                  </a:lnTo>
                  <a:lnTo>
                    <a:pt x="410674" y="74600"/>
                  </a:lnTo>
                  <a:lnTo>
                    <a:pt x="403904" y="85494"/>
                  </a:lnTo>
                  <a:lnTo>
                    <a:pt x="398456" y="91906"/>
                  </a:lnTo>
                  <a:lnTo>
                    <a:pt x="395373" y="100709"/>
                  </a:lnTo>
                  <a:lnTo>
                    <a:pt x="393010" y="110244"/>
                  </a:lnTo>
                  <a:lnTo>
                    <a:pt x="383409" y="124450"/>
                  </a:lnTo>
                  <a:lnTo>
                    <a:pt x="351228" y="167428"/>
                  </a:lnTo>
                  <a:lnTo>
                    <a:pt x="324445" y="209283"/>
                  </a:lnTo>
                  <a:lnTo>
                    <a:pt x="314524" y="225501"/>
                  </a:lnTo>
                  <a:lnTo>
                    <a:pt x="296542" y="243018"/>
                  </a:lnTo>
                  <a:lnTo>
                    <a:pt x="267939" y="286351"/>
                  </a:lnTo>
                  <a:lnTo>
                    <a:pt x="241103" y="330966"/>
                  </a:lnTo>
                  <a:lnTo>
                    <a:pt x="214313" y="372967"/>
                  </a:lnTo>
                  <a:lnTo>
                    <a:pt x="190500" y="414009"/>
                  </a:lnTo>
                  <a:lnTo>
                    <a:pt x="166688" y="453689"/>
                  </a:lnTo>
                  <a:lnTo>
                    <a:pt x="151253" y="497465"/>
                  </a:lnTo>
                  <a:lnTo>
                    <a:pt x="148460" y="501307"/>
                  </a:lnTo>
                  <a:lnTo>
                    <a:pt x="145358" y="510868"/>
                  </a:lnTo>
                  <a:lnTo>
                    <a:pt x="140965" y="527408"/>
                  </a:lnTo>
                  <a:lnTo>
                    <a:pt x="133380" y="542230"/>
                  </a:lnTo>
                  <a:lnTo>
                    <a:pt x="121928" y="560867"/>
                  </a:lnTo>
                  <a:lnTo>
                    <a:pt x="103809" y="604643"/>
                  </a:lnTo>
                  <a:lnTo>
                    <a:pt x="88731" y="640859"/>
                  </a:lnTo>
                  <a:lnTo>
                    <a:pt x="85943" y="644528"/>
                  </a:lnTo>
                  <a:lnTo>
                    <a:pt x="82846" y="653897"/>
                  </a:lnTo>
                  <a:lnTo>
                    <a:pt x="80477" y="663683"/>
                  </a:lnTo>
                  <a:lnTo>
                    <a:pt x="53528" y="707486"/>
                  </a:lnTo>
                  <a:lnTo>
                    <a:pt x="47280" y="721264"/>
                  </a:lnTo>
                  <a:lnTo>
                    <a:pt x="40428" y="739548"/>
                  </a:lnTo>
                  <a:lnTo>
                    <a:pt x="29271" y="758419"/>
                  </a:lnTo>
                  <a:lnTo>
                    <a:pt x="22539" y="775551"/>
                  </a:lnTo>
                  <a:lnTo>
                    <a:pt x="11408" y="794175"/>
                  </a:lnTo>
                  <a:lnTo>
                    <a:pt x="9039" y="800443"/>
                  </a:lnTo>
                  <a:lnTo>
                    <a:pt x="3119" y="809550"/>
                  </a:lnTo>
                  <a:lnTo>
                    <a:pt x="924" y="819525"/>
                  </a:lnTo>
                  <a:lnTo>
                    <a:pt x="0" y="8393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2"/>
            <p:cNvSpPr/>
            <p:nvPr/>
          </p:nvSpPr>
          <p:spPr>
            <a:xfrm>
              <a:off x="3946922" y="3955852"/>
              <a:ext cx="232173" cy="133946"/>
            </a:xfrm>
            <a:custGeom>
              <a:avLst/>
              <a:gdLst/>
              <a:ahLst/>
              <a:cxnLst/>
              <a:rect l="0" t="0" r="0" b="0"/>
              <a:pathLst>
                <a:path w="232173" h="133946">
                  <a:moveTo>
                    <a:pt x="232172" y="133945"/>
                  </a:moveTo>
                  <a:lnTo>
                    <a:pt x="227431" y="133945"/>
                  </a:lnTo>
                  <a:lnTo>
                    <a:pt x="222458" y="131299"/>
                  </a:lnTo>
                  <a:lnTo>
                    <a:pt x="216941" y="127808"/>
                  </a:lnTo>
                  <a:lnTo>
                    <a:pt x="208256" y="124850"/>
                  </a:lnTo>
                  <a:lnTo>
                    <a:pt x="199399" y="119123"/>
                  </a:lnTo>
                  <a:lnTo>
                    <a:pt x="190491" y="115993"/>
                  </a:lnTo>
                  <a:lnTo>
                    <a:pt x="160571" y="91763"/>
                  </a:lnTo>
                  <a:lnTo>
                    <a:pt x="152724" y="88409"/>
                  </a:lnTo>
                  <a:lnTo>
                    <a:pt x="117185" y="65537"/>
                  </a:lnTo>
                  <a:lnTo>
                    <a:pt x="110621" y="62862"/>
                  </a:lnTo>
                  <a:lnTo>
                    <a:pt x="71997" y="38319"/>
                  </a:lnTo>
                  <a:lnTo>
                    <a:pt x="54901" y="31491"/>
                  </a:lnTo>
                  <a:lnTo>
                    <a:pt x="36285" y="20340"/>
                  </a:lnTo>
                  <a:lnTo>
                    <a:pt x="30017" y="17969"/>
                  </a:lnTo>
                  <a:lnTo>
                    <a:pt x="20910" y="12049"/>
                  </a:lnTo>
                  <a:lnTo>
                    <a:pt x="14916" y="10316"/>
                  </a:lnTo>
                  <a:lnTo>
                    <a:pt x="12921" y="8861"/>
                  </a:lnTo>
                  <a:lnTo>
                    <a:pt x="11590" y="6900"/>
                  </a:lnTo>
                  <a:lnTo>
                    <a:pt x="10703" y="4600"/>
                  </a:lnTo>
                  <a:lnTo>
                    <a:pt x="9120" y="306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3"/>
            <p:cNvSpPr/>
            <p:nvPr/>
          </p:nvSpPr>
          <p:spPr>
            <a:xfrm>
              <a:off x="3679031" y="3054066"/>
              <a:ext cx="2035860" cy="1741177"/>
            </a:xfrm>
            <a:custGeom>
              <a:avLst/>
              <a:gdLst/>
              <a:ahLst/>
              <a:cxnLst/>
              <a:rect l="0" t="0" r="0" b="0"/>
              <a:pathLst>
                <a:path w="2035860" h="1741177">
                  <a:moveTo>
                    <a:pt x="0" y="571387"/>
                  </a:moveTo>
                  <a:lnTo>
                    <a:pt x="0" y="566647"/>
                  </a:lnTo>
                  <a:lnTo>
                    <a:pt x="992" y="565250"/>
                  </a:lnTo>
                  <a:lnTo>
                    <a:pt x="2646" y="564319"/>
                  </a:lnTo>
                  <a:lnTo>
                    <a:pt x="7689" y="562825"/>
                  </a:lnTo>
                  <a:lnTo>
                    <a:pt x="47311" y="526719"/>
                  </a:lnTo>
                  <a:lnTo>
                    <a:pt x="70887" y="508878"/>
                  </a:lnTo>
                  <a:lnTo>
                    <a:pt x="82850" y="499949"/>
                  </a:lnTo>
                  <a:lnTo>
                    <a:pt x="92385" y="493004"/>
                  </a:lnTo>
                  <a:lnTo>
                    <a:pt x="109236" y="475022"/>
                  </a:lnTo>
                  <a:lnTo>
                    <a:pt x="118995" y="467043"/>
                  </a:lnTo>
                  <a:lnTo>
                    <a:pt x="145343" y="430974"/>
                  </a:lnTo>
                  <a:lnTo>
                    <a:pt x="154886" y="422661"/>
                  </a:lnTo>
                  <a:lnTo>
                    <a:pt x="189147" y="382539"/>
                  </a:lnTo>
                  <a:lnTo>
                    <a:pt x="215929" y="343055"/>
                  </a:lnTo>
                  <a:lnTo>
                    <a:pt x="246148" y="300570"/>
                  </a:lnTo>
                  <a:lnTo>
                    <a:pt x="274906" y="258851"/>
                  </a:lnTo>
                  <a:lnTo>
                    <a:pt x="309973" y="217177"/>
                  </a:lnTo>
                  <a:lnTo>
                    <a:pt x="336027" y="175504"/>
                  </a:lnTo>
                  <a:lnTo>
                    <a:pt x="359815" y="133832"/>
                  </a:lnTo>
                  <a:lnTo>
                    <a:pt x="386584" y="92161"/>
                  </a:lnTo>
                  <a:lnTo>
                    <a:pt x="406776" y="59583"/>
                  </a:lnTo>
                  <a:lnTo>
                    <a:pt x="410576" y="48443"/>
                  </a:lnTo>
                  <a:lnTo>
                    <a:pt x="432875" y="22469"/>
                  </a:lnTo>
                  <a:lnTo>
                    <a:pt x="444833" y="10473"/>
                  </a:lnTo>
                  <a:lnTo>
                    <a:pt x="448397" y="9553"/>
                  </a:lnTo>
                  <a:lnTo>
                    <a:pt x="450736" y="9307"/>
                  </a:lnTo>
                  <a:lnTo>
                    <a:pt x="452295" y="8152"/>
                  </a:lnTo>
                  <a:lnTo>
                    <a:pt x="454028" y="4222"/>
                  </a:lnTo>
                  <a:lnTo>
                    <a:pt x="455483" y="2777"/>
                  </a:lnTo>
                  <a:lnTo>
                    <a:pt x="462981" y="268"/>
                  </a:lnTo>
                  <a:lnTo>
                    <a:pt x="468681" y="0"/>
                  </a:lnTo>
                  <a:lnTo>
                    <a:pt x="473878" y="2583"/>
                  </a:lnTo>
                  <a:lnTo>
                    <a:pt x="479495" y="6046"/>
                  </a:lnTo>
                  <a:lnTo>
                    <a:pt x="488236" y="8988"/>
                  </a:lnTo>
                  <a:lnTo>
                    <a:pt x="497110" y="14710"/>
                  </a:lnTo>
                  <a:lnTo>
                    <a:pt x="506023" y="17839"/>
                  </a:lnTo>
                  <a:lnTo>
                    <a:pt x="547872" y="51505"/>
                  </a:lnTo>
                  <a:lnTo>
                    <a:pt x="587449" y="96089"/>
                  </a:lnTo>
                  <a:lnTo>
                    <a:pt x="628329" y="137078"/>
                  </a:lnTo>
                  <a:lnTo>
                    <a:pt x="670950" y="176756"/>
                  </a:lnTo>
                  <a:lnTo>
                    <a:pt x="699715" y="205435"/>
                  </a:lnTo>
                  <a:lnTo>
                    <a:pt x="740661" y="241003"/>
                  </a:lnTo>
                  <a:lnTo>
                    <a:pt x="779484" y="276709"/>
                  </a:lnTo>
                  <a:lnTo>
                    <a:pt x="820882" y="306473"/>
                  </a:lnTo>
                  <a:lnTo>
                    <a:pt x="858537" y="336239"/>
                  </a:lnTo>
                  <a:lnTo>
                    <a:pt x="902068" y="366004"/>
                  </a:lnTo>
                  <a:lnTo>
                    <a:pt x="945577" y="395770"/>
                  </a:lnTo>
                  <a:lnTo>
                    <a:pt x="975202" y="416937"/>
                  </a:lnTo>
                  <a:lnTo>
                    <a:pt x="1000678" y="433020"/>
                  </a:lnTo>
                  <a:lnTo>
                    <a:pt x="1027078" y="451345"/>
                  </a:lnTo>
                  <a:lnTo>
                    <a:pt x="1071584" y="476792"/>
                  </a:lnTo>
                  <a:lnTo>
                    <a:pt x="1116214" y="501249"/>
                  </a:lnTo>
                  <a:lnTo>
                    <a:pt x="1160860" y="527302"/>
                  </a:lnTo>
                  <a:lnTo>
                    <a:pt x="1196578" y="550662"/>
                  </a:lnTo>
                  <a:lnTo>
                    <a:pt x="1238434" y="568249"/>
                  </a:lnTo>
                  <a:lnTo>
                    <a:pt x="1276394" y="587157"/>
                  </a:lnTo>
                  <a:lnTo>
                    <a:pt x="1312556" y="605480"/>
                  </a:lnTo>
                  <a:lnTo>
                    <a:pt x="1348361" y="627217"/>
                  </a:lnTo>
                  <a:lnTo>
                    <a:pt x="1386743" y="642093"/>
                  </a:lnTo>
                  <a:lnTo>
                    <a:pt x="1427508" y="659327"/>
                  </a:lnTo>
                  <a:lnTo>
                    <a:pt x="1464224" y="669566"/>
                  </a:lnTo>
                  <a:lnTo>
                    <a:pt x="1500140" y="685994"/>
                  </a:lnTo>
                  <a:lnTo>
                    <a:pt x="1538693" y="702161"/>
                  </a:lnTo>
                  <a:lnTo>
                    <a:pt x="1580922" y="717213"/>
                  </a:lnTo>
                  <a:lnTo>
                    <a:pt x="1622606" y="732118"/>
                  </a:lnTo>
                  <a:lnTo>
                    <a:pt x="1661756" y="746012"/>
                  </a:lnTo>
                  <a:lnTo>
                    <a:pt x="1700940" y="754198"/>
                  </a:lnTo>
                  <a:lnTo>
                    <a:pt x="1745161" y="765764"/>
                  </a:lnTo>
                  <a:lnTo>
                    <a:pt x="1788078" y="776665"/>
                  </a:lnTo>
                  <a:lnTo>
                    <a:pt x="1831766" y="790030"/>
                  </a:lnTo>
                  <a:lnTo>
                    <a:pt x="1875397" y="801518"/>
                  </a:lnTo>
                  <a:lnTo>
                    <a:pt x="1903900" y="806026"/>
                  </a:lnTo>
                  <a:lnTo>
                    <a:pt x="1920440" y="810574"/>
                  </a:lnTo>
                  <a:lnTo>
                    <a:pt x="1931044" y="812630"/>
                  </a:lnTo>
                  <a:lnTo>
                    <a:pt x="1949159" y="820065"/>
                  </a:lnTo>
                  <a:lnTo>
                    <a:pt x="1961458" y="822143"/>
                  </a:lnTo>
                  <a:lnTo>
                    <a:pt x="1973443" y="828433"/>
                  </a:lnTo>
                  <a:lnTo>
                    <a:pt x="1988342" y="831088"/>
                  </a:lnTo>
                  <a:lnTo>
                    <a:pt x="2000249" y="837366"/>
                  </a:lnTo>
                  <a:lnTo>
                    <a:pt x="2007416" y="838900"/>
                  </a:lnTo>
                  <a:lnTo>
                    <a:pt x="2016713" y="846933"/>
                  </a:lnTo>
                  <a:lnTo>
                    <a:pt x="2025675" y="848095"/>
                  </a:lnTo>
                  <a:lnTo>
                    <a:pt x="2026130" y="849125"/>
                  </a:lnTo>
                  <a:lnTo>
                    <a:pt x="2026920" y="855886"/>
                  </a:lnTo>
                  <a:lnTo>
                    <a:pt x="2029631" y="856581"/>
                  </a:lnTo>
                  <a:lnTo>
                    <a:pt x="2034717" y="857027"/>
                  </a:lnTo>
                  <a:lnTo>
                    <a:pt x="2035412" y="859734"/>
                  </a:lnTo>
                  <a:lnTo>
                    <a:pt x="2035859" y="864816"/>
                  </a:lnTo>
                  <a:lnTo>
                    <a:pt x="2028271" y="873645"/>
                  </a:lnTo>
                  <a:lnTo>
                    <a:pt x="2027147" y="882567"/>
                  </a:lnTo>
                  <a:lnTo>
                    <a:pt x="2026119" y="883020"/>
                  </a:lnTo>
                  <a:lnTo>
                    <a:pt x="2022331" y="883523"/>
                  </a:lnTo>
                  <a:lnTo>
                    <a:pt x="2020924" y="884650"/>
                  </a:lnTo>
                  <a:lnTo>
                    <a:pt x="2019361" y="888547"/>
                  </a:lnTo>
                  <a:lnTo>
                    <a:pt x="2017365" y="899134"/>
                  </a:lnTo>
                  <a:lnTo>
                    <a:pt x="2007100" y="912596"/>
                  </a:lnTo>
                  <a:lnTo>
                    <a:pt x="1999634" y="922848"/>
                  </a:lnTo>
                  <a:lnTo>
                    <a:pt x="1993784" y="935808"/>
                  </a:lnTo>
                  <a:lnTo>
                    <a:pt x="1991423" y="942703"/>
                  </a:lnTo>
                  <a:lnTo>
                    <a:pt x="1958556" y="987273"/>
                  </a:lnTo>
                  <a:lnTo>
                    <a:pt x="1943692" y="1007619"/>
                  </a:lnTo>
                  <a:lnTo>
                    <a:pt x="1925468" y="1051025"/>
                  </a:lnTo>
                  <a:lnTo>
                    <a:pt x="1905971" y="1084208"/>
                  </a:lnTo>
                  <a:lnTo>
                    <a:pt x="1892541" y="1125078"/>
                  </a:lnTo>
                  <a:lnTo>
                    <a:pt x="1879131" y="1154800"/>
                  </a:lnTo>
                  <a:lnTo>
                    <a:pt x="1868448" y="1196650"/>
                  </a:lnTo>
                  <a:lnTo>
                    <a:pt x="1848397" y="1240950"/>
                  </a:lnTo>
                  <a:lnTo>
                    <a:pt x="1830582" y="1283886"/>
                  </a:lnTo>
                  <a:lnTo>
                    <a:pt x="1824301" y="1303065"/>
                  </a:lnTo>
                  <a:lnTo>
                    <a:pt x="1819795" y="1321316"/>
                  </a:lnTo>
                  <a:lnTo>
                    <a:pt x="1803634" y="1364253"/>
                  </a:lnTo>
                  <a:lnTo>
                    <a:pt x="1782951" y="1407691"/>
                  </a:lnTo>
                  <a:lnTo>
                    <a:pt x="1770723" y="1444620"/>
                  </a:lnTo>
                  <a:lnTo>
                    <a:pt x="1766216" y="1463800"/>
                  </a:lnTo>
                  <a:lnTo>
                    <a:pt x="1752701" y="1500026"/>
                  </a:lnTo>
                  <a:lnTo>
                    <a:pt x="1748309" y="1517919"/>
                  </a:lnTo>
                  <a:lnTo>
                    <a:pt x="1734837" y="1553651"/>
                  </a:lnTo>
                  <a:lnTo>
                    <a:pt x="1730448" y="1571511"/>
                  </a:lnTo>
                  <a:lnTo>
                    <a:pt x="1725510" y="1589372"/>
                  </a:lnTo>
                  <a:lnTo>
                    <a:pt x="1721400" y="1607231"/>
                  </a:lnTo>
                  <a:lnTo>
                    <a:pt x="1705675" y="1648719"/>
                  </a:lnTo>
                  <a:lnTo>
                    <a:pt x="1698026" y="1671319"/>
                  </a:lnTo>
                  <a:lnTo>
                    <a:pt x="1695922" y="1684346"/>
                  </a:lnTo>
                  <a:lnTo>
                    <a:pt x="1689627" y="1696473"/>
                  </a:lnTo>
                  <a:lnTo>
                    <a:pt x="1688989" y="1699468"/>
                  </a:lnTo>
                  <a:lnTo>
                    <a:pt x="1680135" y="1717361"/>
                  </a:lnTo>
                  <a:lnTo>
                    <a:pt x="1679183" y="1726293"/>
                  </a:lnTo>
                  <a:lnTo>
                    <a:pt x="1678057" y="1728277"/>
                  </a:lnTo>
                  <a:lnTo>
                    <a:pt x="1676314" y="1729601"/>
                  </a:lnTo>
                  <a:lnTo>
                    <a:pt x="1674160" y="1730482"/>
                  </a:lnTo>
                  <a:lnTo>
                    <a:pt x="1672724" y="1732062"/>
                  </a:lnTo>
                  <a:lnTo>
                    <a:pt x="1671128" y="1736464"/>
                  </a:lnTo>
                  <a:lnTo>
                    <a:pt x="1669711" y="1738035"/>
                  </a:lnTo>
                  <a:lnTo>
                    <a:pt x="1662276" y="1740763"/>
                  </a:lnTo>
                  <a:lnTo>
                    <a:pt x="1622114" y="1741176"/>
                  </a:lnTo>
                  <a:lnTo>
                    <a:pt x="1616224" y="1738530"/>
                  </a:lnTo>
                  <a:lnTo>
                    <a:pt x="1610298" y="1735039"/>
                  </a:lnTo>
                  <a:lnTo>
                    <a:pt x="1601385" y="1732082"/>
                  </a:lnTo>
                  <a:lnTo>
                    <a:pt x="1580554" y="1716849"/>
                  </a:lnTo>
                  <a:lnTo>
                    <a:pt x="1574602" y="1714489"/>
                  </a:lnTo>
                  <a:lnTo>
                    <a:pt x="1555750" y="1700244"/>
                  </a:lnTo>
                  <a:lnTo>
                    <a:pt x="1537768" y="1694616"/>
                  </a:lnTo>
                  <a:lnTo>
                    <a:pt x="1534171" y="1692277"/>
                  </a:lnTo>
                  <a:lnTo>
                    <a:pt x="1510439" y="1667892"/>
                  </a:lnTo>
                  <a:lnTo>
                    <a:pt x="1499452" y="1663956"/>
                  </a:lnTo>
                  <a:lnTo>
                    <a:pt x="1493745" y="1662907"/>
                  </a:lnTo>
                  <a:lnTo>
                    <a:pt x="1476230" y="1651950"/>
                  </a:lnTo>
                  <a:lnTo>
                    <a:pt x="1437123" y="1625209"/>
                  </a:lnTo>
                  <a:lnTo>
                    <a:pt x="1401912" y="1604595"/>
                  </a:lnTo>
                  <a:lnTo>
                    <a:pt x="1363593" y="1578348"/>
                  </a:lnTo>
                  <a:lnTo>
                    <a:pt x="1319500" y="1554253"/>
                  </a:lnTo>
                  <a:lnTo>
                    <a:pt x="1303796" y="1546974"/>
                  </a:lnTo>
                  <a:lnTo>
                    <a:pt x="1259169" y="1520769"/>
                  </a:lnTo>
                  <a:lnTo>
                    <a:pt x="1222006" y="1493711"/>
                  </a:lnTo>
                  <a:lnTo>
                    <a:pt x="1181186" y="1471369"/>
                  </a:lnTo>
                  <a:lnTo>
                    <a:pt x="1158945" y="1457504"/>
                  </a:lnTo>
                  <a:lnTo>
                    <a:pt x="1142149" y="1448412"/>
                  </a:lnTo>
                  <a:lnTo>
                    <a:pt x="1098239" y="1419335"/>
                  </a:lnTo>
                  <a:lnTo>
                    <a:pt x="1053688" y="1392477"/>
                  </a:lnTo>
                  <a:lnTo>
                    <a:pt x="1009053" y="1363095"/>
                  </a:lnTo>
                  <a:lnTo>
                    <a:pt x="964406" y="1338120"/>
                  </a:lnTo>
                  <a:lnTo>
                    <a:pt x="919758" y="1311999"/>
                  </a:lnTo>
                  <a:lnTo>
                    <a:pt x="875110" y="1288850"/>
                  </a:lnTo>
                  <a:lnTo>
                    <a:pt x="830461" y="1261572"/>
                  </a:lnTo>
                  <a:lnTo>
                    <a:pt x="785813" y="1239202"/>
                  </a:lnTo>
                  <a:lnTo>
                    <a:pt x="742157" y="1218225"/>
                  </a:lnTo>
                  <a:lnTo>
                    <a:pt x="701825" y="1199523"/>
                  </a:lnTo>
                  <a:lnTo>
                    <a:pt x="658679" y="1182582"/>
                  </a:lnTo>
                  <a:lnTo>
                    <a:pt x="641208" y="1178792"/>
                  </a:lnTo>
                  <a:lnTo>
                    <a:pt x="628314" y="1172818"/>
                  </a:lnTo>
                  <a:lnTo>
                    <a:pt x="613359" y="1169615"/>
                  </a:lnTo>
                  <a:lnTo>
                    <a:pt x="598289" y="11607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4"/>
            <p:cNvSpPr/>
            <p:nvPr/>
          </p:nvSpPr>
          <p:spPr>
            <a:xfrm>
              <a:off x="3991574" y="3562945"/>
              <a:ext cx="312493" cy="303610"/>
            </a:xfrm>
            <a:custGeom>
              <a:avLst/>
              <a:gdLst/>
              <a:ahLst/>
              <a:cxnLst/>
              <a:rect l="0" t="0" r="0" b="0"/>
              <a:pathLst>
                <a:path w="312493" h="303610">
                  <a:moveTo>
                    <a:pt x="258957" y="8930"/>
                  </a:moveTo>
                  <a:lnTo>
                    <a:pt x="245396" y="8930"/>
                  </a:lnTo>
                  <a:lnTo>
                    <a:pt x="243964" y="7938"/>
                  </a:lnTo>
                  <a:lnTo>
                    <a:pt x="243008" y="6284"/>
                  </a:lnTo>
                  <a:lnTo>
                    <a:pt x="242371" y="4190"/>
                  </a:lnTo>
                  <a:lnTo>
                    <a:pt x="240954" y="2793"/>
                  </a:lnTo>
                  <a:lnTo>
                    <a:pt x="233521" y="368"/>
                  </a:lnTo>
                  <a:lnTo>
                    <a:pt x="192228" y="1"/>
                  </a:lnTo>
                  <a:lnTo>
                    <a:pt x="158090" y="0"/>
                  </a:lnTo>
                  <a:lnTo>
                    <a:pt x="151950" y="2646"/>
                  </a:lnTo>
                  <a:lnTo>
                    <a:pt x="145914" y="6137"/>
                  </a:lnTo>
                  <a:lnTo>
                    <a:pt x="135945" y="8103"/>
                  </a:lnTo>
                  <a:lnTo>
                    <a:pt x="121857" y="9677"/>
                  </a:lnTo>
                  <a:lnTo>
                    <a:pt x="98386" y="19939"/>
                  </a:lnTo>
                  <a:lnTo>
                    <a:pt x="92343" y="23745"/>
                  </a:lnTo>
                  <a:lnTo>
                    <a:pt x="54127" y="37760"/>
                  </a:lnTo>
                  <a:lnTo>
                    <a:pt x="41777" y="48028"/>
                  </a:lnTo>
                  <a:lnTo>
                    <a:pt x="38409" y="53758"/>
                  </a:lnTo>
                  <a:lnTo>
                    <a:pt x="35920" y="59611"/>
                  </a:lnTo>
                  <a:lnTo>
                    <a:pt x="2474" y="98390"/>
                  </a:lnTo>
                  <a:lnTo>
                    <a:pt x="323" y="113131"/>
                  </a:lnTo>
                  <a:lnTo>
                    <a:pt x="0" y="145852"/>
                  </a:lnTo>
                  <a:lnTo>
                    <a:pt x="2644" y="151805"/>
                  </a:lnTo>
                  <a:lnTo>
                    <a:pt x="6134" y="157758"/>
                  </a:lnTo>
                  <a:lnTo>
                    <a:pt x="9091" y="166688"/>
                  </a:lnTo>
                  <a:lnTo>
                    <a:pt x="14818" y="175618"/>
                  </a:lnTo>
                  <a:lnTo>
                    <a:pt x="24718" y="199614"/>
                  </a:lnTo>
                  <a:lnTo>
                    <a:pt x="65514" y="244108"/>
                  </a:lnTo>
                  <a:lnTo>
                    <a:pt x="83014" y="258965"/>
                  </a:lnTo>
                  <a:lnTo>
                    <a:pt x="96363" y="265246"/>
                  </a:lnTo>
                  <a:lnTo>
                    <a:pt x="103349" y="267708"/>
                  </a:lnTo>
                  <a:lnTo>
                    <a:pt x="128099" y="282027"/>
                  </a:lnTo>
                  <a:lnTo>
                    <a:pt x="166774" y="293756"/>
                  </a:lnTo>
                  <a:lnTo>
                    <a:pt x="182475" y="295398"/>
                  </a:lnTo>
                  <a:lnTo>
                    <a:pt x="211228" y="302758"/>
                  </a:lnTo>
                  <a:lnTo>
                    <a:pt x="252882" y="303600"/>
                  </a:lnTo>
                  <a:lnTo>
                    <a:pt x="278541" y="303609"/>
                  </a:lnTo>
                  <a:lnTo>
                    <a:pt x="285190" y="300964"/>
                  </a:lnTo>
                  <a:lnTo>
                    <a:pt x="292802" y="295921"/>
                  </a:lnTo>
                  <a:lnTo>
                    <a:pt x="304143" y="294844"/>
                  </a:lnTo>
                  <a:lnTo>
                    <a:pt x="306940" y="294789"/>
                  </a:lnTo>
                  <a:lnTo>
                    <a:pt x="308805" y="293761"/>
                  </a:lnTo>
                  <a:lnTo>
                    <a:pt x="310049" y="292082"/>
                  </a:lnTo>
                  <a:lnTo>
                    <a:pt x="311430" y="287573"/>
                  </a:lnTo>
                  <a:lnTo>
                    <a:pt x="312492" y="272558"/>
                  </a:lnTo>
                  <a:lnTo>
                    <a:pt x="309870" y="267319"/>
                  </a:lnTo>
                  <a:lnTo>
                    <a:pt x="306390" y="261684"/>
                  </a:lnTo>
                  <a:lnTo>
                    <a:pt x="303438" y="252933"/>
                  </a:lnTo>
                  <a:lnTo>
                    <a:pt x="282647" y="229193"/>
                  </a:lnTo>
                  <a:lnTo>
                    <a:pt x="276762" y="225887"/>
                  </a:lnTo>
                  <a:lnTo>
                    <a:pt x="270839" y="223425"/>
                  </a:lnTo>
                  <a:lnTo>
                    <a:pt x="232720" y="199051"/>
                  </a:lnTo>
                  <a:lnTo>
                    <a:pt x="229559" y="198185"/>
                  </a:lnTo>
                  <a:lnTo>
                    <a:pt x="227452" y="196615"/>
                  </a:lnTo>
                  <a:lnTo>
                    <a:pt x="226048" y="194578"/>
                  </a:lnTo>
                  <a:lnTo>
                    <a:pt x="225111" y="192226"/>
                  </a:lnTo>
                  <a:lnTo>
                    <a:pt x="222503" y="190659"/>
                  </a:lnTo>
                  <a:lnTo>
                    <a:pt x="205379" y="1875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5"/>
            <p:cNvSpPr/>
            <p:nvPr/>
          </p:nvSpPr>
          <p:spPr>
            <a:xfrm>
              <a:off x="4286372" y="3848696"/>
              <a:ext cx="124782" cy="89297"/>
            </a:xfrm>
            <a:custGeom>
              <a:avLst/>
              <a:gdLst/>
              <a:ahLst/>
              <a:cxnLst/>
              <a:rect l="0" t="0" r="0" b="0"/>
              <a:pathLst>
                <a:path w="124782" h="89297">
                  <a:moveTo>
                    <a:pt x="98105" y="17859"/>
                  </a:moveTo>
                  <a:lnTo>
                    <a:pt x="98105" y="9297"/>
                  </a:lnTo>
                  <a:lnTo>
                    <a:pt x="93364" y="9038"/>
                  </a:lnTo>
                  <a:lnTo>
                    <a:pt x="91968" y="8010"/>
                  </a:lnTo>
                  <a:lnTo>
                    <a:pt x="89543" y="1250"/>
                  </a:lnTo>
                  <a:lnTo>
                    <a:pt x="86692" y="555"/>
                  </a:lnTo>
                  <a:lnTo>
                    <a:pt x="44476" y="0"/>
                  </a:lnTo>
                  <a:lnTo>
                    <a:pt x="41517" y="0"/>
                  </a:lnTo>
                  <a:lnTo>
                    <a:pt x="35582" y="2645"/>
                  </a:lnTo>
                  <a:lnTo>
                    <a:pt x="29637" y="6136"/>
                  </a:lnTo>
                  <a:lnTo>
                    <a:pt x="20712" y="9094"/>
                  </a:lnTo>
                  <a:lnTo>
                    <a:pt x="1274" y="25429"/>
                  </a:lnTo>
                  <a:lnTo>
                    <a:pt x="292" y="31126"/>
                  </a:lnTo>
                  <a:lnTo>
                    <a:pt x="0" y="39098"/>
                  </a:lnTo>
                  <a:lnTo>
                    <a:pt x="2579" y="44827"/>
                  </a:lnTo>
                  <a:lnTo>
                    <a:pt x="21129" y="65855"/>
                  </a:lnTo>
                  <a:lnTo>
                    <a:pt x="26851" y="68956"/>
                  </a:lnTo>
                  <a:lnTo>
                    <a:pt x="32702" y="71326"/>
                  </a:lnTo>
                  <a:lnTo>
                    <a:pt x="53461" y="86818"/>
                  </a:lnTo>
                  <a:lnTo>
                    <a:pt x="68340" y="88970"/>
                  </a:lnTo>
                  <a:lnTo>
                    <a:pt x="112168" y="89295"/>
                  </a:lnTo>
                  <a:lnTo>
                    <a:pt x="114277" y="89296"/>
                  </a:lnTo>
                  <a:lnTo>
                    <a:pt x="114839" y="88304"/>
                  </a:lnTo>
                  <a:lnTo>
                    <a:pt x="115464" y="84556"/>
                  </a:lnTo>
                  <a:lnTo>
                    <a:pt x="116623" y="83159"/>
                  </a:lnTo>
                  <a:lnTo>
                    <a:pt x="120556" y="81608"/>
                  </a:lnTo>
                  <a:lnTo>
                    <a:pt x="122002" y="80202"/>
                  </a:lnTo>
                  <a:lnTo>
                    <a:pt x="124513" y="72787"/>
                  </a:lnTo>
                  <a:lnTo>
                    <a:pt x="124781" y="67096"/>
                  </a:lnTo>
                  <a:lnTo>
                    <a:pt x="123826" y="65567"/>
                  </a:lnTo>
                  <a:lnTo>
                    <a:pt x="122198" y="64547"/>
                  </a:lnTo>
                  <a:lnTo>
                    <a:pt x="120120" y="63867"/>
                  </a:lnTo>
                  <a:lnTo>
                    <a:pt x="118734" y="62421"/>
                  </a:lnTo>
                  <a:lnTo>
                    <a:pt x="115964" y="535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6"/>
            <p:cNvSpPr/>
            <p:nvPr/>
          </p:nvSpPr>
          <p:spPr>
            <a:xfrm>
              <a:off x="4429126" y="3911203"/>
              <a:ext cx="142875" cy="89295"/>
            </a:xfrm>
            <a:custGeom>
              <a:avLst/>
              <a:gdLst/>
              <a:ahLst/>
              <a:cxnLst/>
              <a:rect l="0" t="0" r="0" b="0"/>
              <a:pathLst>
                <a:path w="142875" h="89295">
                  <a:moveTo>
                    <a:pt x="17858" y="0"/>
                  </a:moveTo>
                  <a:lnTo>
                    <a:pt x="9297" y="0"/>
                  </a:lnTo>
                  <a:lnTo>
                    <a:pt x="9037" y="4741"/>
                  </a:lnTo>
                  <a:lnTo>
                    <a:pt x="8009" y="6137"/>
                  </a:lnTo>
                  <a:lnTo>
                    <a:pt x="1250" y="8562"/>
                  </a:lnTo>
                  <a:lnTo>
                    <a:pt x="555" y="11412"/>
                  </a:lnTo>
                  <a:lnTo>
                    <a:pt x="0" y="40050"/>
                  </a:lnTo>
                  <a:lnTo>
                    <a:pt x="2645" y="45250"/>
                  </a:lnTo>
                  <a:lnTo>
                    <a:pt x="7688" y="51933"/>
                  </a:lnTo>
                  <a:lnTo>
                    <a:pt x="9676" y="60382"/>
                  </a:lnTo>
                  <a:lnTo>
                    <a:pt x="14993" y="68713"/>
                  </a:lnTo>
                  <a:lnTo>
                    <a:pt x="16585" y="74527"/>
                  </a:lnTo>
                  <a:lnTo>
                    <a:pt x="18002" y="76473"/>
                  </a:lnTo>
                  <a:lnTo>
                    <a:pt x="19938" y="77771"/>
                  </a:lnTo>
                  <a:lnTo>
                    <a:pt x="25435" y="79855"/>
                  </a:lnTo>
                  <a:lnTo>
                    <a:pt x="33650" y="86403"/>
                  </a:lnTo>
                  <a:lnTo>
                    <a:pt x="41940" y="88440"/>
                  </a:lnTo>
                  <a:lnTo>
                    <a:pt x="85494" y="89290"/>
                  </a:lnTo>
                  <a:lnTo>
                    <a:pt x="91906" y="89294"/>
                  </a:lnTo>
                  <a:lnTo>
                    <a:pt x="94012" y="88303"/>
                  </a:lnTo>
                  <a:lnTo>
                    <a:pt x="95417" y="86650"/>
                  </a:lnTo>
                  <a:lnTo>
                    <a:pt x="96353" y="84556"/>
                  </a:lnTo>
                  <a:lnTo>
                    <a:pt x="97969" y="83159"/>
                  </a:lnTo>
                  <a:lnTo>
                    <a:pt x="102411" y="81608"/>
                  </a:lnTo>
                  <a:lnTo>
                    <a:pt x="113347" y="79620"/>
                  </a:lnTo>
                  <a:lnTo>
                    <a:pt x="123282" y="72711"/>
                  </a:lnTo>
                  <a:lnTo>
                    <a:pt x="129241" y="71815"/>
                  </a:lnTo>
                  <a:lnTo>
                    <a:pt x="130809" y="70697"/>
                  </a:lnTo>
                  <a:lnTo>
                    <a:pt x="131855" y="68959"/>
                  </a:lnTo>
                  <a:lnTo>
                    <a:pt x="132551" y="66809"/>
                  </a:lnTo>
                  <a:lnTo>
                    <a:pt x="134008" y="65375"/>
                  </a:lnTo>
                  <a:lnTo>
                    <a:pt x="141511" y="62885"/>
                  </a:lnTo>
                  <a:lnTo>
                    <a:pt x="142874" y="535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7"/>
            <p:cNvSpPr/>
            <p:nvPr/>
          </p:nvSpPr>
          <p:spPr>
            <a:xfrm>
              <a:off x="4643438" y="3893344"/>
              <a:ext cx="35719" cy="71438"/>
            </a:xfrm>
            <a:custGeom>
              <a:avLst/>
              <a:gdLst/>
              <a:ahLst/>
              <a:cxnLst/>
              <a:rect l="0" t="0" r="0" b="0"/>
              <a:pathLst>
                <a:path w="35719" h="71438">
                  <a:moveTo>
                    <a:pt x="35718" y="0"/>
                  </a:moveTo>
                  <a:lnTo>
                    <a:pt x="35718" y="13302"/>
                  </a:lnTo>
                  <a:lnTo>
                    <a:pt x="34726" y="14821"/>
                  </a:lnTo>
                  <a:lnTo>
                    <a:pt x="33073" y="15834"/>
                  </a:lnTo>
                  <a:lnTo>
                    <a:pt x="30978" y="16509"/>
                  </a:lnTo>
                  <a:lnTo>
                    <a:pt x="29581" y="17951"/>
                  </a:lnTo>
                  <a:lnTo>
                    <a:pt x="28030" y="22200"/>
                  </a:lnTo>
                  <a:lnTo>
                    <a:pt x="26897" y="34074"/>
                  </a:lnTo>
                  <a:lnTo>
                    <a:pt x="20673" y="42523"/>
                  </a:lnTo>
                  <a:lnTo>
                    <a:pt x="19110" y="48003"/>
                  </a:lnTo>
                  <a:lnTo>
                    <a:pt x="17701" y="49861"/>
                  </a:lnTo>
                  <a:lnTo>
                    <a:pt x="11969" y="53469"/>
                  </a:lnTo>
                  <a:lnTo>
                    <a:pt x="8204" y="62576"/>
                  </a:lnTo>
                  <a:lnTo>
                    <a:pt x="0" y="71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8"/>
            <p:cNvSpPr/>
            <p:nvPr/>
          </p:nvSpPr>
          <p:spPr>
            <a:xfrm>
              <a:off x="4705945" y="3929063"/>
              <a:ext cx="80369" cy="169665"/>
            </a:xfrm>
            <a:custGeom>
              <a:avLst/>
              <a:gdLst/>
              <a:ahLst/>
              <a:cxnLst/>
              <a:rect l="0" t="0" r="0" b="0"/>
              <a:pathLst>
                <a:path w="80369" h="169665">
                  <a:moveTo>
                    <a:pt x="80368" y="0"/>
                  </a:moveTo>
                  <a:lnTo>
                    <a:pt x="80368" y="13561"/>
                  </a:lnTo>
                  <a:lnTo>
                    <a:pt x="77722" y="18594"/>
                  </a:lnTo>
                  <a:lnTo>
                    <a:pt x="74231" y="24139"/>
                  </a:lnTo>
                  <a:lnTo>
                    <a:pt x="71990" y="35783"/>
                  </a:lnTo>
                  <a:lnTo>
                    <a:pt x="71806" y="38738"/>
                  </a:lnTo>
                  <a:lnTo>
                    <a:pt x="68955" y="44667"/>
                  </a:lnTo>
                  <a:lnTo>
                    <a:pt x="47230" y="71438"/>
                  </a:lnTo>
                  <a:lnTo>
                    <a:pt x="44804" y="77391"/>
                  </a:lnTo>
                  <a:lnTo>
                    <a:pt x="29270" y="98226"/>
                  </a:lnTo>
                  <a:lnTo>
                    <a:pt x="26899" y="104179"/>
                  </a:lnTo>
                  <a:lnTo>
                    <a:pt x="20979" y="113109"/>
                  </a:lnTo>
                  <a:lnTo>
                    <a:pt x="17792" y="122039"/>
                  </a:lnTo>
                  <a:lnTo>
                    <a:pt x="11996" y="130968"/>
                  </a:lnTo>
                  <a:lnTo>
                    <a:pt x="9838" y="139898"/>
                  </a:lnTo>
                  <a:lnTo>
                    <a:pt x="9049" y="150040"/>
                  </a:lnTo>
                  <a:lnTo>
                    <a:pt x="2817" y="158585"/>
                  </a:lnTo>
                  <a:lnTo>
                    <a:pt x="0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9"/>
            <p:cNvSpPr/>
            <p:nvPr/>
          </p:nvSpPr>
          <p:spPr>
            <a:xfrm>
              <a:off x="4670227" y="4009430"/>
              <a:ext cx="98227" cy="62509"/>
            </a:xfrm>
            <a:custGeom>
              <a:avLst/>
              <a:gdLst/>
              <a:ahLst/>
              <a:cxnLst/>
              <a:rect l="0" t="0" r="0" b="0"/>
              <a:pathLst>
                <a:path w="98227" h="62509">
                  <a:moveTo>
                    <a:pt x="0" y="0"/>
                  </a:moveTo>
                  <a:lnTo>
                    <a:pt x="0" y="4740"/>
                  </a:lnTo>
                  <a:lnTo>
                    <a:pt x="992" y="6137"/>
                  </a:lnTo>
                  <a:lnTo>
                    <a:pt x="2645" y="7067"/>
                  </a:lnTo>
                  <a:lnTo>
                    <a:pt x="4740" y="7688"/>
                  </a:lnTo>
                  <a:lnTo>
                    <a:pt x="46763" y="35773"/>
                  </a:lnTo>
                  <a:lnTo>
                    <a:pt x="57494" y="40703"/>
                  </a:lnTo>
                  <a:lnTo>
                    <a:pt x="74692" y="45464"/>
                  </a:lnTo>
                  <a:lnTo>
                    <a:pt x="98226" y="625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20"/>
            <p:cNvSpPr/>
            <p:nvPr/>
          </p:nvSpPr>
          <p:spPr>
            <a:xfrm>
              <a:off x="3947045" y="3509370"/>
              <a:ext cx="1187523" cy="696489"/>
            </a:xfrm>
            <a:custGeom>
              <a:avLst/>
              <a:gdLst/>
              <a:ahLst/>
              <a:cxnLst/>
              <a:rect l="0" t="0" r="0" b="0"/>
              <a:pathLst>
                <a:path w="1187523" h="696489">
                  <a:moveTo>
                    <a:pt x="928564" y="339325"/>
                  </a:moveTo>
                  <a:lnTo>
                    <a:pt x="928564" y="334585"/>
                  </a:lnTo>
                  <a:lnTo>
                    <a:pt x="923272" y="329612"/>
                  </a:lnTo>
                  <a:lnTo>
                    <a:pt x="915299" y="323102"/>
                  </a:lnTo>
                  <a:lnTo>
                    <a:pt x="885192" y="279626"/>
                  </a:lnTo>
                  <a:lnTo>
                    <a:pt x="847579" y="240540"/>
                  </a:lnTo>
                  <a:lnTo>
                    <a:pt x="806489" y="207083"/>
                  </a:lnTo>
                  <a:lnTo>
                    <a:pt x="766063" y="172526"/>
                  </a:lnTo>
                  <a:lnTo>
                    <a:pt x="721785" y="144598"/>
                  </a:lnTo>
                  <a:lnTo>
                    <a:pt x="677169" y="117709"/>
                  </a:lnTo>
                  <a:lnTo>
                    <a:pt x="633705" y="91762"/>
                  </a:lnTo>
                  <a:lnTo>
                    <a:pt x="589213" y="73744"/>
                  </a:lnTo>
                  <a:lnTo>
                    <a:pt x="544585" y="51883"/>
                  </a:lnTo>
                  <a:lnTo>
                    <a:pt x="502731" y="38946"/>
                  </a:lnTo>
                  <a:lnTo>
                    <a:pt x="464772" y="26836"/>
                  </a:lnTo>
                  <a:lnTo>
                    <a:pt x="428610" y="14890"/>
                  </a:lnTo>
                  <a:lnTo>
                    <a:pt x="392805" y="9113"/>
                  </a:lnTo>
                  <a:lnTo>
                    <a:pt x="352878" y="1394"/>
                  </a:lnTo>
                  <a:lnTo>
                    <a:pt x="311864" y="181"/>
                  </a:lnTo>
                  <a:lnTo>
                    <a:pt x="273831" y="21"/>
                  </a:lnTo>
                  <a:lnTo>
                    <a:pt x="231671" y="0"/>
                  </a:lnTo>
                  <a:lnTo>
                    <a:pt x="190866" y="7686"/>
                  </a:lnTo>
                  <a:lnTo>
                    <a:pt x="147013" y="16506"/>
                  </a:lnTo>
                  <a:lnTo>
                    <a:pt x="104132" y="26872"/>
                  </a:lnTo>
                  <a:lnTo>
                    <a:pt x="69337" y="41938"/>
                  </a:lnTo>
                  <a:lnTo>
                    <a:pt x="61175" y="47742"/>
                  </a:lnTo>
                  <a:lnTo>
                    <a:pt x="42112" y="69589"/>
                  </a:lnTo>
                  <a:lnTo>
                    <a:pt x="24977" y="82977"/>
                  </a:lnTo>
                  <a:lnTo>
                    <a:pt x="15141" y="96903"/>
                  </a:lnTo>
                  <a:lnTo>
                    <a:pt x="1986" y="131913"/>
                  </a:lnTo>
                  <a:lnTo>
                    <a:pt x="0" y="167089"/>
                  </a:lnTo>
                  <a:lnTo>
                    <a:pt x="8979" y="208380"/>
                  </a:lnTo>
                  <a:lnTo>
                    <a:pt x="19783" y="250030"/>
                  </a:lnTo>
                  <a:lnTo>
                    <a:pt x="38692" y="291701"/>
                  </a:lnTo>
                  <a:lnTo>
                    <a:pt x="60407" y="333372"/>
                  </a:lnTo>
                  <a:lnTo>
                    <a:pt x="91269" y="375044"/>
                  </a:lnTo>
                  <a:lnTo>
                    <a:pt x="107654" y="390258"/>
                  </a:lnTo>
                  <a:lnTo>
                    <a:pt x="119215" y="399665"/>
                  </a:lnTo>
                  <a:lnTo>
                    <a:pt x="137873" y="419712"/>
                  </a:lnTo>
                  <a:lnTo>
                    <a:pt x="181619" y="450113"/>
                  </a:lnTo>
                  <a:lnTo>
                    <a:pt x="223534" y="479310"/>
                  </a:lnTo>
                  <a:lnTo>
                    <a:pt x="267822" y="509001"/>
                  </a:lnTo>
                  <a:lnTo>
                    <a:pt x="312423" y="532620"/>
                  </a:lnTo>
                  <a:lnTo>
                    <a:pt x="352325" y="559959"/>
                  </a:lnTo>
                  <a:lnTo>
                    <a:pt x="393335" y="582337"/>
                  </a:lnTo>
                  <a:lnTo>
                    <a:pt x="437504" y="604307"/>
                  </a:lnTo>
                  <a:lnTo>
                    <a:pt x="482090" y="626689"/>
                  </a:lnTo>
                  <a:lnTo>
                    <a:pt x="526730" y="642755"/>
                  </a:lnTo>
                  <a:lnTo>
                    <a:pt x="562448" y="654805"/>
                  </a:lnTo>
                  <a:lnTo>
                    <a:pt x="604303" y="666740"/>
                  </a:lnTo>
                  <a:lnTo>
                    <a:pt x="642262" y="678652"/>
                  </a:lnTo>
                  <a:lnTo>
                    <a:pt x="678425" y="685819"/>
                  </a:lnTo>
                  <a:lnTo>
                    <a:pt x="714230" y="693372"/>
                  </a:lnTo>
                  <a:lnTo>
                    <a:pt x="749966" y="695892"/>
                  </a:lnTo>
                  <a:lnTo>
                    <a:pt x="785689" y="696390"/>
                  </a:lnTo>
                  <a:lnTo>
                    <a:pt x="821408" y="696488"/>
                  </a:lnTo>
                  <a:lnTo>
                    <a:pt x="857127" y="693863"/>
                  </a:lnTo>
                  <a:lnTo>
                    <a:pt x="895638" y="687418"/>
                  </a:lnTo>
                  <a:lnTo>
                    <a:pt x="937862" y="675263"/>
                  </a:lnTo>
                  <a:lnTo>
                    <a:pt x="978676" y="657781"/>
                  </a:lnTo>
                  <a:lnTo>
                    <a:pt x="1019704" y="634003"/>
                  </a:lnTo>
                  <a:lnTo>
                    <a:pt x="1042038" y="617358"/>
                  </a:lnTo>
                  <a:lnTo>
                    <a:pt x="1085398" y="575374"/>
                  </a:lnTo>
                  <a:lnTo>
                    <a:pt x="1127616" y="533180"/>
                  </a:lnTo>
                  <a:lnTo>
                    <a:pt x="1160732" y="491298"/>
                  </a:lnTo>
                  <a:lnTo>
                    <a:pt x="1174626" y="476269"/>
                  </a:lnTo>
                  <a:lnTo>
                    <a:pt x="1180457" y="464345"/>
                  </a:lnTo>
                  <a:lnTo>
                    <a:pt x="1186129" y="457176"/>
                  </a:lnTo>
                  <a:lnTo>
                    <a:pt x="1187403" y="447878"/>
                  </a:lnTo>
                  <a:lnTo>
                    <a:pt x="1187522" y="433216"/>
                  </a:lnTo>
                  <a:lnTo>
                    <a:pt x="1186531" y="431684"/>
                  </a:lnTo>
                  <a:lnTo>
                    <a:pt x="1184878" y="430664"/>
                  </a:lnTo>
                  <a:lnTo>
                    <a:pt x="1178431" y="428891"/>
                  </a:lnTo>
                  <a:lnTo>
                    <a:pt x="1174223" y="428742"/>
                  </a:lnTo>
                  <a:lnTo>
                    <a:pt x="1172704" y="427710"/>
                  </a:lnTo>
                  <a:lnTo>
                    <a:pt x="1171691" y="426030"/>
                  </a:lnTo>
                  <a:lnTo>
                    <a:pt x="1171016" y="423917"/>
                  </a:lnTo>
                  <a:lnTo>
                    <a:pt x="1169574" y="422509"/>
                  </a:lnTo>
                  <a:lnTo>
                    <a:pt x="1165326" y="420944"/>
                  </a:lnTo>
                  <a:lnTo>
                    <a:pt x="1122519" y="419707"/>
                  </a:lnTo>
                  <a:lnTo>
                    <a:pt x="1112993" y="418707"/>
                  </a:lnTo>
                  <a:lnTo>
                    <a:pt x="1096147" y="412626"/>
                  </a:lnTo>
                  <a:lnTo>
                    <a:pt x="1056435" y="410872"/>
                  </a:lnTo>
                  <a:lnTo>
                    <a:pt x="1013886" y="410769"/>
                  </a:lnTo>
                  <a:lnTo>
                    <a:pt x="990886" y="409773"/>
                  </a:lnTo>
                  <a:lnTo>
                    <a:pt x="953957" y="403075"/>
                  </a:lnTo>
                  <a:lnTo>
                    <a:pt x="913167" y="401997"/>
                  </a:lnTo>
                  <a:lnTo>
                    <a:pt x="875127" y="400863"/>
                  </a:lnTo>
                  <a:lnTo>
                    <a:pt x="837914" y="394148"/>
                  </a:lnTo>
                  <a:lnTo>
                    <a:pt x="797086" y="393067"/>
                  </a:lnTo>
                  <a:lnTo>
                    <a:pt x="774845" y="390306"/>
                  </a:lnTo>
                  <a:lnTo>
                    <a:pt x="731859" y="384808"/>
                  </a:lnTo>
                  <a:lnTo>
                    <a:pt x="698989" y="381493"/>
                  </a:lnTo>
                  <a:lnTo>
                    <a:pt x="676657" y="376955"/>
                  </a:lnTo>
                  <a:lnTo>
                    <a:pt x="633637" y="375296"/>
                  </a:lnTo>
                  <a:lnTo>
                    <a:pt x="589204" y="370337"/>
                  </a:lnTo>
                  <a:lnTo>
                    <a:pt x="544584" y="364025"/>
                  </a:lnTo>
                  <a:lnTo>
                    <a:pt x="505084" y="358085"/>
                  </a:lnTo>
                  <a:lnTo>
                    <a:pt x="468177" y="354717"/>
                  </a:lnTo>
                  <a:lnTo>
                    <a:pt x="427847" y="348114"/>
                  </a:lnTo>
                  <a:lnTo>
                    <a:pt x="383767" y="340679"/>
                  </a:lnTo>
                  <a:lnTo>
                    <a:pt x="341839" y="336858"/>
                  </a:lnTo>
                  <a:lnTo>
                    <a:pt x="302657" y="325110"/>
                  </a:lnTo>
                  <a:lnTo>
                    <a:pt x="263469" y="321946"/>
                  </a:lnTo>
                  <a:lnTo>
                    <a:pt x="225199" y="311816"/>
                  </a:lnTo>
                  <a:lnTo>
                    <a:pt x="205876" y="306039"/>
                  </a:lnTo>
                  <a:lnTo>
                    <a:pt x="162527" y="296752"/>
                  </a:lnTo>
                  <a:lnTo>
                    <a:pt x="137235" y="293958"/>
                  </a:lnTo>
                  <a:lnTo>
                    <a:pt x="109675" y="287025"/>
                  </a:lnTo>
                  <a:lnTo>
                    <a:pt x="92268" y="285007"/>
                  </a:lnTo>
                  <a:lnTo>
                    <a:pt x="66286" y="277667"/>
                  </a:lnTo>
                  <a:lnTo>
                    <a:pt x="59819" y="277195"/>
                  </a:lnTo>
                  <a:lnTo>
                    <a:pt x="53638" y="274339"/>
                  </a:lnTo>
                  <a:lnTo>
                    <a:pt x="47583" y="270755"/>
                  </a:lnTo>
                  <a:lnTo>
                    <a:pt x="37371" y="268265"/>
                  </a:lnTo>
                  <a:lnTo>
                    <a:pt x="26666" y="267888"/>
                  </a:lnTo>
                  <a:lnTo>
                    <a:pt x="44493" y="267888"/>
                  </a:lnTo>
                  <a:lnTo>
                    <a:pt x="53455" y="2768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136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Checks and Balances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organization or system is regulated by ensuring that political power is not concentrated in the hands of individuals or groups.</a:t>
            </a:r>
            <a:endParaRPr lang="en-US" sz="3200" dirty="0"/>
          </a:p>
        </p:txBody>
      </p:sp>
      <p:sp>
        <p:nvSpPr>
          <p:cNvPr id="4" name="SMARTInkShape-383"/>
          <p:cNvSpPr/>
          <p:nvPr/>
        </p:nvSpPr>
        <p:spPr>
          <a:xfrm>
            <a:off x="3483938" y="2089547"/>
            <a:ext cx="3213329" cy="44649"/>
          </a:xfrm>
          <a:custGeom>
            <a:avLst/>
            <a:gdLst/>
            <a:ahLst/>
            <a:cxnLst/>
            <a:rect l="0" t="0" r="0" b="0"/>
            <a:pathLst>
              <a:path w="3213329" h="44649">
                <a:moveTo>
                  <a:pt x="25429" y="0"/>
                </a:moveTo>
                <a:lnTo>
                  <a:pt x="0" y="0"/>
                </a:lnTo>
                <a:lnTo>
                  <a:pt x="43342" y="0"/>
                </a:lnTo>
                <a:lnTo>
                  <a:pt x="86118" y="992"/>
                </a:lnTo>
                <a:lnTo>
                  <a:pt x="126080" y="8102"/>
                </a:lnTo>
                <a:lnTo>
                  <a:pt x="168272" y="8881"/>
                </a:lnTo>
                <a:lnTo>
                  <a:pt x="209974" y="8927"/>
                </a:lnTo>
                <a:lnTo>
                  <a:pt x="253383" y="1241"/>
                </a:lnTo>
                <a:lnTo>
                  <a:pt x="294975" y="109"/>
                </a:lnTo>
                <a:lnTo>
                  <a:pt x="339355" y="10"/>
                </a:lnTo>
                <a:lnTo>
                  <a:pt x="383980" y="1"/>
                </a:lnTo>
                <a:lnTo>
                  <a:pt x="428626" y="0"/>
                </a:lnTo>
                <a:lnTo>
                  <a:pt x="468534" y="0"/>
                </a:lnTo>
                <a:lnTo>
                  <a:pt x="512309" y="0"/>
                </a:lnTo>
                <a:lnTo>
                  <a:pt x="556880" y="0"/>
                </a:lnTo>
                <a:lnTo>
                  <a:pt x="601522" y="0"/>
                </a:lnTo>
                <a:lnTo>
                  <a:pt x="646170" y="0"/>
                </a:lnTo>
                <a:lnTo>
                  <a:pt x="690818" y="7688"/>
                </a:lnTo>
                <a:lnTo>
                  <a:pt x="735467" y="8821"/>
                </a:lnTo>
                <a:lnTo>
                  <a:pt x="780115" y="8920"/>
                </a:lnTo>
                <a:lnTo>
                  <a:pt x="824764" y="8929"/>
                </a:lnTo>
                <a:lnTo>
                  <a:pt x="866465" y="8930"/>
                </a:lnTo>
                <a:lnTo>
                  <a:pt x="910854" y="8930"/>
                </a:lnTo>
                <a:lnTo>
                  <a:pt x="955480" y="16618"/>
                </a:lnTo>
                <a:lnTo>
                  <a:pt x="1000126" y="17750"/>
                </a:lnTo>
                <a:lnTo>
                  <a:pt x="1044774" y="17850"/>
                </a:lnTo>
                <a:lnTo>
                  <a:pt x="1089423" y="17858"/>
                </a:lnTo>
                <a:lnTo>
                  <a:pt x="1132890" y="17859"/>
                </a:lnTo>
                <a:lnTo>
                  <a:pt x="1149657" y="18851"/>
                </a:lnTo>
                <a:lnTo>
                  <a:pt x="1187540" y="25548"/>
                </a:lnTo>
                <a:lnTo>
                  <a:pt x="1224034" y="26625"/>
                </a:lnTo>
                <a:lnTo>
                  <a:pt x="1260786" y="26767"/>
                </a:lnTo>
                <a:lnTo>
                  <a:pt x="1298037" y="26786"/>
                </a:lnTo>
                <a:lnTo>
                  <a:pt x="1336052" y="26789"/>
                </a:lnTo>
                <a:lnTo>
                  <a:pt x="1380701" y="26789"/>
                </a:lnTo>
                <a:lnTo>
                  <a:pt x="1402642" y="29435"/>
                </a:lnTo>
                <a:lnTo>
                  <a:pt x="1444645" y="35167"/>
                </a:lnTo>
                <a:lnTo>
                  <a:pt x="1487983" y="35670"/>
                </a:lnTo>
                <a:lnTo>
                  <a:pt x="1528094" y="35715"/>
                </a:lnTo>
                <a:lnTo>
                  <a:pt x="1569699" y="35718"/>
                </a:lnTo>
                <a:lnTo>
                  <a:pt x="1611904" y="35719"/>
                </a:lnTo>
                <a:lnTo>
                  <a:pt x="1654599" y="35719"/>
                </a:lnTo>
                <a:lnTo>
                  <a:pt x="1697429" y="35719"/>
                </a:lnTo>
                <a:lnTo>
                  <a:pt x="1734896" y="35719"/>
                </a:lnTo>
                <a:lnTo>
                  <a:pt x="1757951" y="36711"/>
                </a:lnTo>
                <a:lnTo>
                  <a:pt x="1802273" y="44097"/>
                </a:lnTo>
                <a:lnTo>
                  <a:pt x="1845209" y="44600"/>
                </a:lnTo>
                <a:lnTo>
                  <a:pt x="1889707" y="44644"/>
                </a:lnTo>
                <a:lnTo>
                  <a:pt x="1933287" y="44648"/>
                </a:lnTo>
                <a:lnTo>
                  <a:pt x="1976802" y="44648"/>
                </a:lnTo>
                <a:lnTo>
                  <a:pt x="2021352" y="44648"/>
                </a:lnTo>
                <a:lnTo>
                  <a:pt x="2065991" y="44648"/>
                </a:lnTo>
                <a:lnTo>
                  <a:pt x="2110638" y="44648"/>
                </a:lnTo>
                <a:lnTo>
                  <a:pt x="2155287" y="44648"/>
                </a:lnTo>
                <a:lnTo>
                  <a:pt x="2195948" y="44648"/>
                </a:lnTo>
                <a:lnTo>
                  <a:pt x="2239079" y="44648"/>
                </a:lnTo>
                <a:lnTo>
                  <a:pt x="2276962" y="44648"/>
                </a:lnTo>
                <a:lnTo>
                  <a:pt x="2313456" y="44648"/>
                </a:lnTo>
                <a:lnTo>
                  <a:pt x="2338818" y="42002"/>
                </a:lnTo>
                <a:lnTo>
                  <a:pt x="2381954" y="36546"/>
                </a:lnTo>
                <a:lnTo>
                  <a:pt x="2419837" y="35828"/>
                </a:lnTo>
                <a:lnTo>
                  <a:pt x="2460753" y="35733"/>
                </a:lnTo>
                <a:lnTo>
                  <a:pt x="2499802" y="35721"/>
                </a:lnTo>
                <a:lnTo>
                  <a:pt x="2534839" y="33073"/>
                </a:lnTo>
                <a:lnTo>
                  <a:pt x="2579342" y="27616"/>
                </a:lnTo>
                <a:lnTo>
                  <a:pt x="2623971" y="26898"/>
                </a:lnTo>
                <a:lnTo>
                  <a:pt x="2668617" y="26803"/>
                </a:lnTo>
                <a:lnTo>
                  <a:pt x="2713265" y="25799"/>
                </a:lnTo>
                <a:lnTo>
                  <a:pt x="2757914" y="19101"/>
                </a:lnTo>
                <a:lnTo>
                  <a:pt x="2802562" y="18023"/>
                </a:lnTo>
                <a:lnTo>
                  <a:pt x="2847210" y="17881"/>
                </a:lnTo>
                <a:lnTo>
                  <a:pt x="2891859" y="17862"/>
                </a:lnTo>
                <a:lnTo>
                  <a:pt x="2936507" y="17860"/>
                </a:lnTo>
                <a:lnTo>
                  <a:pt x="2975019" y="17859"/>
                </a:lnTo>
                <a:lnTo>
                  <a:pt x="3012502" y="17859"/>
                </a:lnTo>
                <a:lnTo>
                  <a:pt x="3043571" y="16867"/>
                </a:lnTo>
                <a:lnTo>
                  <a:pt x="3088132" y="9481"/>
                </a:lnTo>
                <a:lnTo>
                  <a:pt x="3129973" y="8962"/>
                </a:lnTo>
                <a:lnTo>
                  <a:pt x="3153273" y="8932"/>
                </a:lnTo>
                <a:lnTo>
                  <a:pt x="3193780" y="32"/>
                </a:lnTo>
                <a:lnTo>
                  <a:pt x="3213328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SMARTInkShape-Group118"/>
          <p:cNvGrpSpPr/>
          <p:nvPr/>
        </p:nvGrpSpPr>
        <p:grpSpPr>
          <a:xfrm>
            <a:off x="741164" y="2536031"/>
            <a:ext cx="5402462" cy="526853"/>
            <a:chOff x="741164" y="2536031"/>
            <a:chExt cx="5402462" cy="526853"/>
          </a:xfrm>
        </p:grpSpPr>
        <p:sp>
          <p:nvSpPr>
            <p:cNvPr id="5" name="SMARTInkShape-384"/>
            <p:cNvSpPr/>
            <p:nvPr/>
          </p:nvSpPr>
          <p:spPr>
            <a:xfrm>
              <a:off x="741164" y="2536031"/>
              <a:ext cx="5402462" cy="71439"/>
            </a:xfrm>
            <a:custGeom>
              <a:avLst/>
              <a:gdLst/>
              <a:ahLst/>
              <a:cxnLst/>
              <a:rect l="0" t="0" r="0" b="0"/>
              <a:pathLst>
                <a:path w="5402462" h="71439">
                  <a:moveTo>
                    <a:pt x="0" y="17860"/>
                  </a:moveTo>
                  <a:lnTo>
                    <a:pt x="7689" y="10171"/>
                  </a:lnTo>
                  <a:lnTo>
                    <a:pt x="16509" y="9039"/>
                  </a:lnTo>
                  <a:lnTo>
                    <a:pt x="34075" y="8933"/>
                  </a:lnTo>
                  <a:lnTo>
                    <a:pt x="42523" y="2794"/>
                  </a:lnTo>
                  <a:lnTo>
                    <a:pt x="50854" y="828"/>
                  </a:lnTo>
                  <a:lnTo>
                    <a:pt x="95251" y="2"/>
                  </a:lnTo>
                  <a:lnTo>
                    <a:pt x="139071" y="0"/>
                  </a:lnTo>
                  <a:lnTo>
                    <a:pt x="181193" y="0"/>
                  </a:lnTo>
                  <a:lnTo>
                    <a:pt x="224600" y="0"/>
                  </a:lnTo>
                  <a:lnTo>
                    <a:pt x="266268" y="0"/>
                  </a:lnTo>
                  <a:lnTo>
                    <a:pt x="306665" y="0"/>
                  </a:lnTo>
                  <a:lnTo>
                    <a:pt x="341320" y="992"/>
                  </a:lnTo>
                  <a:lnTo>
                    <a:pt x="359051" y="7068"/>
                  </a:lnTo>
                  <a:lnTo>
                    <a:pt x="400138" y="8767"/>
                  </a:lnTo>
                  <a:lnTo>
                    <a:pt x="443409" y="8920"/>
                  </a:lnTo>
                  <a:lnTo>
                    <a:pt x="485174" y="8929"/>
                  </a:lnTo>
                  <a:lnTo>
                    <a:pt x="527035" y="8930"/>
                  </a:lnTo>
                  <a:lnTo>
                    <a:pt x="571337" y="8930"/>
                  </a:lnTo>
                  <a:lnTo>
                    <a:pt x="614272" y="8930"/>
                  </a:lnTo>
                  <a:lnTo>
                    <a:pt x="654348" y="8930"/>
                  </a:lnTo>
                  <a:lnTo>
                    <a:pt x="695950" y="8930"/>
                  </a:lnTo>
                  <a:lnTo>
                    <a:pt x="739252" y="8930"/>
                  </a:lnTo>
                  <a:lnTo>
                    <a:pt x="779361" y="8930"/>
                  </a:lnTo>
                  <a:lnTo>
                    <a:pt x="820965" y="8930"/>
                  </a:lnTo>
                  <a:lnTo>
                    <a:pt x="859846" y="8930"/>
                  </a:lnTo>
                  <a:lnTo>
                    <a:pt x="895111" y="9922"/>
                  </a:lnTo>
                  <a:lnTo>
                    <a:pt x="932583" y="17032"/>
                  </a:lnTo>
                  <a:lnTo>
                    <a:pt x="975479" y="17787"/>
                  </a:lnTo>
                  <a:lnTo>
                    <a:pt x="1018095" y="17853"/>
                  </a:lnTo>
                  <a:lnTo>
                    <a:pt x="1062465" y="17859"/>
                  </a:lnTo>
                  <a:lnTo>
                    <a:pt x="1105405" y="17860"/>
                  </a:lnTo>
                  <a:lnTo>
                    <a:pt x="1148843" y="17860"/>
                  </a:lnTo>
                  <a:lnTo>
                    <a:pt x="1178881" y="18852"/>
                  </a:lnTo>
                  <a:lnTo>
                    <a:pt x="1218159" y="25962"/>
                  </a:lnTo>
                  <a:lnTo>
                    <a:pt x="1261213" y="26717"/>
                  </a:lnTo>
                  <a:lnTo>
                    <a:pt x="1303844" y="26783"/>
                  </a:lnTo>
                  <a:lnTo>
                    <a:pt x="1343170" y="26789"/>
                  </a:lnTo>
                  <a:lnTo>
                    <a:pt x="1387221" y="26789"/>
                  </a:lnTo>
                  <a:lnTo>
                    <a:pt x="1431817" y="26789"/>
                  </a:lnTo>
                  <a:lnTo>
                    <a:pt x="1473802" y="26789"/>
                  </a:lnTo>
                  <a:lnTo>
                    <a:pt x="1502068" y="27782"/>
                  </a:lnTo>
                  <a:lnTo>
                    <a:pt x="1545916" y="34892"/>
                  </a:lnTo>
                  <a:lnTo>
                    <a:pt x="1584886" y="35610"/>
                  </a:lnTo>
                  <a:lnTo>
                    <a:pt x="1626825" y="35709"/>
                  </a:lnTo>
                  <a:lnTo>
                    <a:pt x="1666495" y="35718"/>
                  </a:lnTo>
                  <a:lnTo>
                    <a:pt x="1710249" y="35719"/>
                  </a:lnTo>
                  <a:lnTo>
                    <a:pt x="1751871" y="35719"/>
                  </a:lnTo>
                  <a:lnTo>
                    <a:pt x="1796254" y="35719"/>
                  </a:lnTo>
                  <a:lnTo>
                    <a:pt x="1840879" y="35719"/>
                  </a:lnTo>
                  <a:lnTo>
                    <a:pt x="1885525" y="35719"/>
                  </a:lnTo>
                  <a:lnTo>
                    <a:pt x="1930173" y="35719"/>
                  </a:lnTo>
                  <a:lnTo>
                    <a:pt x="1973640" y="35719"/>
                  </a:lnTo>
                  <a:lnTo>
                    <a:pt x="2011996" y="35719"/>
                  </a:lnTo>
                  <a:lnTo>
                    <a:pt x="2054199" y="35719"/>
                  </a:lnTo>
                  <a:lnTo>
                    <a:pt x="2091458" y="38365"/>
                  </a:lnTo>
                  <a:lnTo>
                    <a:pt x="2134447" y="43821"/>
                  </a:lnTo>
                  <a:lnTo>
                    <a:pt x="2178877" y="44540"/>
                  </a:lnTo>
                  <a:lnTo>
                    <a:pt x="2219074" y="44634"/>
                  </a:lnTo>
                  <a:lnTo>
                    <a:pt x="2261422" y="44647"/>
                  </a:lnTo>
                  <a:lnTo>
                    <a:pt x="2304151" y="44648"/>
                  </a:lnTo>
                  <a:lnTo>
                    <a:pt x="2348546" y="44649"/>
                  </a:lnTo>
                  <a:lnTo>
                    <a:pt x="2375308" y="47294"/>
                  </a:lnTo>
                  <a:lnTo>
                    <a:pt x="2414802" y="52751"/>
                  </a:lnTo>
                  <a:lnTo>
                    <a:pt x="2458980" y="53469"/>
                  </a:lnTo>
                  <a:lnTo>
                    <a:pt x="2503395" y="53564"/>
                  </a:lnTo>
                  <a:lnTo>
                    <a:pt x="2543806" y="58316"/>
                  </a:lnTo>
                  <a:lnTo>
                    <a:pt x="2586812" y="61956"/>
                  </a:lnTo>
                  <a:lnTo>
                    <a:pt x="2622350" y="62399"/>
                  </a:lnTo>
                  <a:lnTo>
                    <a:pt x="2660459" y="62487"/>
                  </a:lnTo>
                  <a:lnTo>
                    <a:pt x="2696649" y="62504"/>
                  </a:lnTo>
                  <a:lnTo>
                    <a:pt x="2732462" y="62507"/>
                  </a:lnTo>
                  <a:lnTo>
                    <a:pt x="2768199" y="62508"/>
                  </a:lnTo>
                  <a:lnTo>
                    <a:pt x="2803921" y="62508"/>
                  </a:lnTo>
                  <a:lnTo>
                    <a:pt x="2830710" y="65154"/>
                  </a:lnTo>
                  <a:lnTo>
                    <a:pt x="2866430" y="70197"/>
                  </a:lnTo>
                  <a:lnTo>
                    <a:pt x="2907293" y="71193"/>
                  </a:lnTo>
                  <a:lnTo>
                    <a:pt x="2941824" y="71389"/>
                  </a:lnTo>
                  <a:lnTo>
                    <a:pt x="2981533" y="71428"/>
                  </a:lnTo>
                  <a:lnTo>
                    <a:pt x="3018041" y="71436"/>
                  </a:lnTo>
                  <a:lnTo>
                    <a:pt x="3053915" y="71437"/>
                  </a:lnTo>
                  <a:lnTo>
                    <a:pt x="3089664" y="71438"/>
                  </a:lnTo>
                  <a:lnTo>
                    <a:pt x="3125389" y="71438"/>
                  </a:lnTo>
                  <a:lnTo>
                    <a:pt x="3161109" y="71438"/>
                  </a:lnTo>
                  <a:lnTo>
                    <a:pt x="3196828" y="71438"/>
                  </a:lnTo>
                  <a:lnTo>
                    <a:pt x="3241477" y="71438"/>
                  </a:lnTo>
                  <a:lnTo>
                    <a:pt x="3286125" y="71438"/>
                  </a:lnTo>
                  <a:lnTo>
                    <a:pt x="3321844" y="68792"/>
                  </a:lnTo>
                  <a:lnTo>
                    <a:pt x="3366492" y="63336"/>
                  </a:lnTo>
                  <a:lnTo>
                    <a:pt x="3411141" y="62617"/>
                  </a:lnTo>
                  <a:lnTo>
                    <a:pt x="3455789" y="62522"/>
                  </a:lnTo>
                  <a:lnTo>
                    <a:pt x="3499445" y="62510"/>
                  </a:lnTo>
                  <a:lnTo>
                    <a:pt x="3537397" y="62508"/>
                  </a:lnTo>
                  <a:lnTo>
                    <a:pt x="3580968" y="62508"/>
                  </a:lnTo>
                  <a:lnTo>
                    <a:pt x="3625475" y="62508"/>
                  </a:lnTo>
                  <a:lnTo>
                    <a:pt x="3670105" y="62508"/>
                  </a:lnTo>
                  <a:lnTo>
                    <a:pt x="3714751" y="62508"/>
                  </a:lnTo>
                  <a:lnTo>
                    <a:pt x="3759399" y="62508"/>
                  </a:lnTo>
                  <a:lnTo>
                    <a:pt x="3804047" y="62508"/>
                  </a:lnTo>
                  <a:lnTo>
                    <a:pt x="3848695" y="62508"/>
                  </a:lnTo>
                  <a:lnTo>
                    <a:pt x="3893344" y="62508"/>
                  </a:lnTo>
                  <a:lnTo>
                    <a:pt x="3937992" y="62508"/>
                  </a:lnTo>
                  <a:lnTo>
                    <a:pt x="3975573" y="62508"/>
                  </a:lnTo>
                  <a:lnTo>
                    <a:pt x="4001052" y="65154"/>
                  </a:lnTo>
                  <a:lnTo>
                    <a:pt x="4039085" y="70610"/>
                  </a:lnTo>
                  <a:lnTo>
                    <a:pt x="4081245" y="71329"/>
                  </a:lnTo>
                  <a:lnTo>
                    <a:pt x="4122919" y="71423"/>
                  </a:lnTo>
                  <a:lnTo>
                    <a:pt x="4161076" y="71436"/>
                  </a:lnTo>
                  <a:lnTo>
                    <a:pt x="4198304" y="71437"/>
                  </a:lnTo>
                  <a:lnTo>
                    <a:pt x="4234711" y="71438"/>
                  </a:lnTo>
                  <a:lnTo>
                    <a:pt x="4271452" y="71438"/>
                  </a:lnTo>
                  <a:lnTo>
                    <a:pt x="4308701" y="71438"/>
                  </a:lnTo>
                  <a:lnTo>
                    <a:pt x="4353350" y="71438"/>
                  </a:lnTo>
                  <a:lnTo>
                    <a:pt x="4397998" y="71438"/>
                  </a:lnTo>
                  <a:lnTo>
                    <a:pt x="4439700" y="71438"/>
                  </a:lnTo>
                  <a:lnTo>
                    <a:pt x="4480274" y="64370"/>
                  </a:lnTo>
                  <a:lnTo>
                    <a:pt x="4518286" y="62753"/>
                  </a:lnTo>
                  <a:lnTo>
                    <a:pt x="4555495" y="62540"/>
                  </a:lnTo>
                  <a:lnTo>
                    <a:pt x="4591900" y="62512"/>
                  </a:lnTo>
                  <a:lnTo>
                    <a:pt x="4634776" y="62509"/>
                  </a:lnTo>
                  <a:lnTo>
                    <a:pt x="4674451" y="62508"/>
                  </a:lnTo>
                  <a:lnTo>
                    <a:pt x="4715432" y="62508"/>
                  </a:lnTo>
                  <a:lnTo>
                    <a:pt x="4753460" y="62508"/>
                  </a:lnTo>
                  <a:lnTo>
                    <a:pt x="4795620" y="62508"/>
                  </a:lnTo>
                  <a:lnTo>
                    <a:pt x="4839941" y="62508"/>
                  </a:lnTo>
                  <a:lnTo>
                    <a:pt x="4883554" y="62508"/>
                  </a:lnTo>
                  <a:lnTo>
                    <a:pt x="4921500" y="62508"/>
                  </a:lnTo>
                  <a:lnTo>
                    <a:pt x="4965070" y="62508"/>
                  </a:lnTo>
                  <a:lnTo>
                    <a:pt x="5009576" y="62508"/>
                  </a:lnTo>
                  <a:lnTo>
                    <a:pt x="5054206" y="62508"/>
                  </a:lnTo>
                  <a:lnTo>
                    <a:pt x="5098852" y="62508"/>
                  </a:lnTo>
                  <a:lnTo>
                    <a:pt x="5143500" y="62508"/>
                  </a:lnTo>
                  <a:lnTo>
                    <a:pt x="5188149" y="62508"/>
                  </a:lnTo>
                  <a:lnTo>
                    <a:pt x="5225729" y="62508"/>
                  </a:lnTo>
                  <a:lnTo>
                    <a:pt x="5267895" y="62508"/>
                  </a:lnTo>
                  <a:lnTo>
                    <a:pt x="5310151" y="62508"/>
                  </a:lnTo>
                  <a:lnTo>
                    <a:pt x="5351335" y="53946"/>
                  </a:lnTo>
                  <a:lnTo>
                    <a:pt x="5369799" y="52659"/>
                  </a:lnTo>
                  <a:lnTo>
                    <a:pt x="5384164" y="45483"/>
                  </a:lnTo>
                  <a:lnTo>
                    <a:pt x="5397848" y="44681"/>
                  </a:lnTo>
                  <a:lnTo>
                    <a:pt x="5399386" y="43678"/>
                  </a:lnTo>
                  <a:lnTo>
                    <a:pt x="5400411" y="42017"/>
                  </a:lnTo>
                  <a:lnTo>
                    <a:pt x="5402460" y="35720"/>
                  </a:lnTo>
                  <a:lnTo>
                    <a:pt x="5402461" y="49280"/>
                  </a:lnTo>
                  <a:lnTo>
                    <a:pt x="5401469" y="50713"/>
                  </a:lnTo>
                  <a:lnTo>
                    <a:pt x="5399815" y="51668"/>
                  </a:lnTo>
                  <a:lnTo>
                    <a:pt x="5393531" y="535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385"/>
            <p:cNvSpPr/>
            <p:nvPr/>
          </p:nvSpPr>
          <p:spPr>
            <a:xfrm>
              <a:off x="767953" y="3036094"/>
              <a:ext cx="2053829" cy="26790"/>
            </a:xfrm>
            <a:custGeom>
              <a:avLst/>
              <a:gdLst/>
              <a:ahLst/>
              <a:cxnLst/>
              <a:rect l="0" t="0" r="0" b="0"/>
              <a:pathLst>
                <a:path w="2053829" h="26790">
                  <a:moveTo>
                    <a:pt x="0" y="26789"/>
                  </a:moveTo>
                  <a:lnTo>
                    <a:pt x="38160" y="26789"/>
                  </a:lnTo>
                  <a:lnTo>
                    <a:pt x="81823" y="26789"/>
                  </a:lnTo>
                  <a:lnTo>
                    <a:pt x="121644" y="26789"/>
                  </a:lnTo>
                  <a:lnTo>
                    <a:pt x="165412" y="26789"/>
                  </a:lnTo>
                  <a:lnTo>
                    <a:pt x="209983" y="19100"/>
                  </a:lnTo>
                  <a:lnTo>
                    <a:pt x="254624" y="17968"/>
                  </a:lnTo>
                  <a:lnTo>
                    <a:pt x="299272" y="17869"/>
                  </a:lnTo>
                  <a:lnTo>
                    <a:pt x="339933" y="17860"/>
                  </a:lnTo>
                  <a:lnTo>
                    <a:pt x="384056" y="17859"/>
                  </a:lnTo>
                  <a:lnTo>
                    <a:pt x="428636" y="17859"/>
                  </a:lnTo>
                  <a:lnTo>
                    <a:pt x="473275" y="10791"/>
                  </a:lnTo>
                  <a:lnTo>
                    <a:pt x="517922" y="9174"/>
                  </a:lnTo>
                  <a:lnTo>
                    <a:pt x="556287" y="8978"/>
                  </a:lnTo>
                  <a:lnTo>
                    <a:pt x="597048" y="8939"/>
                  </a:lnTo>
                  <a:lnTo>
                    <a:pt x="633763" y="2794"/>
                  </a:lnTo>
                  <a:lnTo>
                    <a:pt x="669678" y="552"/>
                  </a:lnTo>
                  <a:lnTo>
                    <a:pt x="705436" y="109"/>
                  </a:lnTo>
                  <a:lnTo>
                    <a:pt x="747299" y="21"/>
                  </a:lnTo>
                  <a:lnTo>
                    <a:pt x="785261" y="4"/>
                  </a:lnTo>
                  <a:lnTo>
                    <a:pt x="821422" y="1"/>
                  </a:lnTo>
                  <a:lnTo>
                    <a:pt x="858221" y="6137"/>
                  </a:lnTo>
                  <a:lnTo>
                    <a:pt x="900032" y="8378"/>
                  </a:lnTo>
                  <a:lnTo>
                    <a:pt x="941989" y="8821"/>
                  </a:lnTo>
                  <a:lnTo>
                    <a:pt x="982358" y="8908"/>
                  </a:lnTo>
                  <a:lnTo>
                    <a:pt x="1024875" y="8925"/>
                  </a:lnTo>
                  <a:lnTo>
                    <a:pt x="1053099" y="11574"/>
                  </a:lnTo>
                  <a:lnTo>
                    <a:pt x="1089303" y="16618"/>
                  </a:lnTo>
                  <a:lnTo>
                    <a:pt x="1126109" y="17614"/>
                  </a:lnTo>
                  <a:lnTo>
                    <a:pt x="1167923" y="17811"/>
                  </a:lnTo>
                  <a:lnTo>
                    <a:pt x="1205139" y="17849"/>
                  </a:lnTo>
                  <a:lnTo>
                    <a:pt x="1241154" y="17857"/>
                  </a:lnTo>
                  <a:lnTo>
                    <a:pt x="1279577" y="17859"/>
                  </a:lnTo>
                  <a:lnTo>
                    <a:pt x="1315609" y="17859"/>
                  </a:lnTo>
                  <a:lnTo>
                    <a:pt x="1355102" y="17859"/>
                  </a:lnTo>
                  <a:lnTo>
                    <a:pt x="1392595" y="17859"/>
                  </a:lnTo>
                  <a:lnTo>
                    <a:pt x="1419691" y="15213"/>
                  </a:lnTo>
                  <a:lnTo>
                    <a:pt x="1455514" y="10171"/>
                  </a:lnTo>
                  <a:lnTo>
                    <a:pt x="1491253" y="9174"/>
                  </a:lnTo>
                  <a:lnTo>
                    <a:pt x="1526976" y="8978"/>
                  </a:lnTo>
                  <a:lnTo>
                    <a:pt x="1562695" y="8939"/>
                  </a:lnTo>
                  <a:lnTo>
                    <a:pt x="1598414" y="8931"/>
                  </a:lnTo>
                  <a:lnTo>
                    <a:pt x="1643063" y="8930"/>
                  </a:lnTo>
                  <a:lnTo>
                    <a:pt x="1687711" y="8929"/>
                  </a:lnTo>
                  <a:lnTo>
                    <a:pt x="1732360" y="8929"/>
                  </a:lnTo>
                  <a:lnTo>
                    <a:pt x="1777008" y="8929"/>
                  </a:lnTo>
                  <a:lnTo>
                    <a:pt x="1821656" y="8929"/>
                  </a:lnTo>
                  <a:lnTo>
                    <a:pt x="1860168" y="8929"/>
                  </a:lnTo>
                  <a:lnTo>
                    <a:pt x="1902392" y="8929"/>
                  </a:lnTo>
                  <a:lnTo>
                    <a:pt x="1943205" y="8929"/>
                  </a:lnTo>
                  <a:lnTo>
                    <a:pt x="1984346" y="8929"/>
                  </a:lnTo>
                  <a:lnTo>
                    <a:pt x="2002700" y="8929"/>
                  </a:lnTo>
                  <a:lnTo>
                    <a:pt x="2008946" y="6284"/>
                  </a:lnTo>
                  <a:lnTo>
                    <a:pt x="2015029" y="2793"/>
                  </a:lnTo>
                  <a:lnTo>
                    <a:pt x="2027019" y="551"/>
                  </a:lnTo>
                  <a:lnTo>
                    <a:pt x="205382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SMARTInkShape-Group119"/>
          <p:cNvGrpSpPr/>
          <p:nvPr/>
        </p:nvGrpSpPr>
        <p:grpSpPr>
          <a:xfrm>
            <a:off x="1286256" y="3991570"/>
            <a:ext cx="990815" cy="508994"/>
            <a:chOff x="1286256" y="3991570"/>
            <a:chExt cx="990815" cy="508994"/>
          </a:xfrm>
        </p:grpSpPr>
        <p:sp>
          <p:nvSpPr>
            <p:cNvPr id="8" name="SMARTInkShape-386"/>
            <p:cNvSpPr/>
            <p:nvPr/>
          </p:nvSpPr>
          <p:spPr>
            <a:xfrm>
              <a:off x="1669861" y="4125516"/>
              <a:ext cx="17851" cy="205383"/>
            </a:xfrm>
            <a:custGeom>
              <a:avLst/>
              <a:gdLst/>
              <a:ahLst/>
              <a:cxnLst/>
              <a:rect l="0" t="0" r="0" b="0"/>
              <a:pathLst>
                <a:path w="17851" h="205383">
                  <a:moveTo>
                    <a:pt x="8920" y="0"/>
                  </a:moveTo>
                  <a:lnTo>
                    <a:pt x="13661" y="0"/>
                  </a:lnTo>
                  <a:lnTo>
                    <a:pt x="15057" y="992"/>
                  </a:lnTo>
                  <a:lnTo>
                    <a:pt x="15988" y="2645"/>
                  </a:lnTo>
                  <a:lnTo>
                    <a:pt x="17605" y="9094"/>
                  </a:lnTo>
                  <a:lnTo>
                    <a:pt x="17850" y="53631"/>
                  </a:lnTo>
                  <a:lnTo>
                    <a:pt x="17850" y="56590"/>
                  </a:lnTo>
                  <a:lnTo>
                    <a:pt x="15204" y="62523"/>
                  </a:lnTo>
                  <a:lnTo>
                    <a:pt x="11713" y="68468"/>
                  </a:lnTo>
                  <a:lnTo>
                    <a:pt x="9472" y="80368"/>
                  </a:lnTo>
                  <a:lnTo>
                    <a:pt x="8930" y="118694"/>
                  </a:lnTo>
                  <a:lnTo>
                    <a:pt x="6279" y="124852"/>
                  </a:lnTo>
                  <a:lnTo>
                    <a:pt x="2785" y="130896"/>
                  </a:lnTo>
                  <a:lnTo>
                    <a:pt x="542" y="142860"/>
                  </a:lnTo>
                  <a:lnTo>
                    <a:pt x="0" y="172640"/>
                  </a:lnTo>
                  <a:lnTo>
                    <a:pt x="2641" y="178593"/>
                  </a:lnTo>
                  <a:lnTo>
                    <a:pt x="6129" y="184547"/>
                  </a:lnTo>
                  <a:lnTo>
                    <a:pt x="8553" y="194689"/>
                  </a:lnTo>
                  <a:lnTo>
                    <a:pt x="8920" y="2053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387"/>
            <p:cNvSpPr/>
            <p:nvPr/>
          </p:nvSpPr>
          <p:spPr>
            <a:xfrm>
              <a:off x="1705570" y="4143375"/>
              <a:ext cx="142876" cy="160735"/>
            </a:xfrm>
            <a:custGeom>
              <a:avLst/>
              <a:gdLst/>
              <a:ahLst/>
              <a:cxnLst/>
              <a:rect l="0" t="0" r="0" b="0"/>
              <a:pathLst>
                <a:path w="142876" h="160735">
                  <a:moveTo>
                    <a:pt x="0" y="0"/>
                  </a:moveTo>
                  <a:lnTo>
                    <a:pt x="38709" y="0"/>
                  </a:lnTo>
                  <a:lnTo>
                    <a:pt x="44655" y="2646"/>
                  </a:lnTo>
                  <a:lnTo>
                    <a:pt x="50605" y="6137"/>
                  </a:lnTo>
                  <a:lnTo>
                    <a:pt x="60525" y="8102"/>
                  </a:lnTo>
                  <a:lnTo>
                    <a:pt x="104231" y="8928"/>
                  </a:lnTo>
                  <a:lnTo>
                    <a:pt x="123620" y="8930"/>
                  </a:lnTo>
                  <a:lnTo>
                    <a:pt x="133826" y="17751"/>
                  </a:lnTo>
                  <a:lnTo>
                    <a:pt x="133945" y="34445"/>
                  </a:lnTo>
                  <a:lnTo>
                    <a:pt x="127809" y="42596"/>
                  </a:lnTo>
                  <a:lnTo>
                    <a:pt x="125843" y="50875"/>
                  </a:lnTo>
                  <a:lnTo>
                    <a:pt x="125018" y="95251"/>
                  </a:lnTo>
                  <a:lnTo>
                    <a:pt x="126008" y="128176"/>
                  </a:lnTo>
                  <a:lnTo>
                    <a:pt x="142875" y="1607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388"/>
            <p:cNvSpPr/>
            <p:nvPr/>
          </p:nvSpPr>
          <p:spPr>
            <a:xfrm>
              <a:off x="1286256" y="4009430"/>
              <a:ext cx="124636" cy="366118"/>
            </a:xfrm>
            <a:custGeom>
              <a:avLst/>
              <a:gdLst/>
              <a:ahLst/>
              <a:cxnLst/>
              <a:rect l="0" t="0" r="0" b="0"/>
              <a:pathLst>
                <a:path w="124636" h="366118">
                  <a:moveTo>
                    <a:pt x="124635" y="0"/>
                  </a:moveTo>
                  <a:lnTo>
                    <a:pt x="116946" y="7688"/>
                  </a:lnTo>
                  <a:lnTo>
                    <a:pt x="116073" y="13302"/>
                  </a:lnTo>
                  <a:lnTo>
                    <a:pt x="115706" y="56557"/>
                  </a:lnTo>
                  <a:lnTo>
                    <a:pt x="115705" y="65485"/>
                  </a:lnTo>
                  <a:lnTo>
                    <a:pt x="102403" y="105575"/>
                  </a:lnTo>
                  <a:lnTo>
                    <a:pt x="91378" y="134129"/>
                  </a:lnTo>
                  <a:lnTo>
                    <a:pt x="90557" y="140021"/>
                  </a:lnTo>
                  <a:lnTo>
                    <a:pt x="84354" y="151859"/>
                  </a:lnTo>
                  <a:lnTo>
                    <a:pt x="59406" y="193479"/>
                  </a:lnTo>
                  <a:lnTo>
                    <a:pt x="35348" y="234034"/>
                  </a:lnTo>
                  <a:lnTo>
                    <a:pt x="30381" y="244905"/>
                  </a:lnTo>
                  <a:lnTo>
                    <a:pt x="16927" y="285798"/>
                  </a:lnTo>
                  <a:lnTo>
                    <a:pt x="11031" y="300977"/>
                  </a:lnTo>
                  <a:lnTo>
                    <a:pt x="475" y="344423"/>
                  </a:lnTo>
                  <a:lnTo>
                    <a:pt x="0" y="350853"/>
                  </a:lnTo>
                  <a:lnTo>
                    <a:pt x="2434" y="357018"/>
                  </a:lnTo>
                  <a:lnTo>
                    <a:pt x="8549" y="3661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389"/>
            <p:cNvSpPr/>
            <p:nvPr/>
          </p:nvSpPr>
          <p:spPr>
            <a:xfrm>
              <a:off x="1401961" y="3991570"/>
              <a:ext cx="875110" cy="508994"/>
            </a:xfrm>
            <a:custGeom>
              <a:avLst/>
              <a:gdLst/>
              <a:ahLst/>
              <a:cxnLst/>
              <a:rect l="0" t="0" r="0" b="0"/>
              <a:pathLst>
                <a:path w="875110" h="508994">
                  <a:moveTo>
                    <a:pt x="0" y="8930"/>
                  </a:moveTo>
                  <a:lnTo>
                    <a:pt x="42673" y="8930"/>
                  </a:lnTo>
                  <a:lnTo>
                    <a:pt x="84275" y="8930"/>
                  </a:lnTo>
                  <a:lnTo>
                    <a:pt x="125070" y="8930"/>
                  </a:lnTo>
                  <a:lnTo>
                    <a:pt x="166691" y="8930"/>
                  </a:lnTo>
                  <a:lnTo>
                    <a:pt x="196638" y="9922"/>
                  </a:lnTo>
                  <a:lnTo>
                    <a:pt x="216462" y="14075"/>
                  </a:lnTo>
                  <a:lnTo>
                    <a:pt x="234903" y="11887"/>
                  </a:lnTo>
                  <a:lnTo>
                    <a:pt x="277975" y="17205"/>
                  </a:lnTo>
                  <a:lnTo>
                    <a:pt x="316880" y="17773"/>
                  </a:lnTo>
                  <a:lnTo>
                    <a:pt x="357759" y="17848"/>
                  </a:lnTo>
                  <a:lnTo>
                    <a:pt x="401102" y="17859"/>
                  </a:lnTo>
                  <a:lnTo>
                    <a:pt x="438634" y="17860"/>
                  </a:lnTo>
                  <a:lnTo>
                    <a:pt x="477605" y="17860"/>
                  </a:lnTo>
                  <a:lnTo>
                    <a:pt x="521796" y="16868"/>
                  </a:lnTo>
                  <a:lnTo>
                    <a:pt x="564711" y="9757"/>
                  </a:lnTo>
                  <a:lnTo>
                    <a:pt x="607170" y="8978"/>
                  </a:lnTo>
                  <a:lnTo>
                    <a:pt x="648888" y="8933"/>
                  </a:lnTo>
                  <a:lnTo>
                    <a:pt x="666566" y="7939"/>
                  </a:lnTo>
                  <a:lnTo>
                    <a:pt x="692608" y="828"/>
                  </a:lnTo>
                  <a:lnTo>
                    <a:pt x="734832" y="10"/>
                  </a:lnTo>
                  <a:lnTo>
                    <a:pt x="778793" y="0"/>
                  </a:lnTo>
                  <a:lnTo>
                    <a:pt x="811241" y="0"/>
                  </a:lnTo>
                  <a:lnTo>
                    <a:pt x="811694" y="993"/>
                  </a:lnTo>
                  <a:lnTo>
                    <a:pt x="812602" y="44545"/>
                  </a:lnTo>
                  <a:lnTo>
                    <a:pt x="812602" y="86327"/>
                  </a:lnTo>
                  <a:lnTo>
                    <a:pt x="813594" y="119247"/>
                  </a:lnTo>
                  <a:lnTo>
                    <a:pt x="820290" y="136554"/>
                  </a:lnTo>
                  <a:lnTo>
                    <a:pt x="821517" y="178426"/>
                  </a:lnTo>
                  <a:lnTo>
                    <a:pt x="821521" y="181459"/>
                  </a:lnTo>
                  <a:lnTo>
                    <a:pt x="830093" y="221659"/>
                  </a:lnTo>
                  <a:lnTo>
                    <a:pt x="830451" y="265318"/>
                  </a:lnTo>
                  <a:lnTo>
                    <a:pt x="833102" y="274354"/>
                  </a:lnTo>
                  <a:lnTo>
                    <a:pt x="836596" y="282670"/>
                  </a:lnTo>
                  <a:lnTo>
                    <a:pt x="839318" y="324356"/>
                  </a:lnTo>
                  <a:lnTo>
                    <a:pt x="839390" y="368691"/>
                  </a:lnTo>
                  <a:lnTo>
                    <a:pt x="839391" y="410598"/>
                  </a:lnTo>
                  <a:lnTo>
                    <a:pt x="839391" y="422639"/>
                  </a:lnTo>
                  <a:lnTo>
                    <a:pt x="848211" y="459523"/>
                  </a:lnTo>
                  <a:lnTo>
                    <a:pt x="848311" y="476350"/>
                  </a:lnTo>
                  <a:lnTo>
                    <a:pt x="849306" y="478301"/>
                  </a:lnTo>
                  <a:lnTo>
                    <a:pt x="850962" y="479602"/>
                  </a:lnTo>
                  <a:lnTo>
                    <a:pt x="853058" y="480469"/>
                  </a:lnTo>
                  <a:lnTo>
                    <a:pt x="854455" y="482039"/>
                  </a:lnTo>
                  <a:lnTo>
                    <a:pt x="856008" y="486430"/>
                  </a:lnTo>
                  <a:lnTo>
                    <a:pt x="857141" y="498409"/>
                  </a:lnTo>
                  <a:lnTo>
                    <a:pt x="858169" y="498960"/>
                  </a:lnTo>
                  <a:lnTo>
                    <a:pt x="861958" y="499573"/>
                  </a:lnTo>
                  <a:lnTo>
                    <a:pt x="863365" y="500729"/>
                  </a:lnTo>
                  <a:lnTo>
                    <a:pt x="866180" y="508993"/>
                  </a:lnTo>
                  <a:lnTo>
                    <a:pt x="875109" y="5089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SMARTInkShape-Group120"/>
          <p:cNvGrpSpPr/>
          <p:nvPr/>
        </p:nvGrpSpPr>
        <p:grpSpPr>
          <a:xfrm>
            <a:off x="5813227" y="4018359"/>
            <a:ext cx="1151930" cy="535783"/>
            <a:chOff x="5813227" y="4018359"/>
            <a:chExt cx="1151930" cy="535783"/>
          </a:xfrm>
        </p:grpSpPr>
        <p:sp>
          <p:nvSpPr>
            <p:cNvPr id="13" name="SMARTInkShape-390"/>
            <p:cNvSpPr/>
            <p:nvPr/>
          </p:nvSpPr>
          <p:spPr>
            <a:xfrm>
              <a:off x="5866805" y="4018359"/>
              <a:ext cx="1080493" cy="44650"/>
            </a:xfrm>
            <a:custGeom>
              <a:avLst/>
              <a:gdLst/>
              <a:ahLst/>
              <a:cxnLst/>
              <a:rect l="0" t="0" r="0" b="0"/>
              <a:pathLst>
                <a:path w="1080493" h="44650">
                  <a:moveTo>
                    <a:pt x="0" y="0"/>
                  </a:moveTo>
                  <a:lnTo>
                    <a:pt x="41681" y="0"/>
                  </a:lnTo>
                  <a:lnTo>
                    <a:pt x="82461" y="0"/>
                  </a:lnTo>
                  <a:lnTo>
                    <a:pt x="126932" y="0"/>
                  </a:lnTo>
                  <a:lnTo>
                    <a:pt x="166800" y="0"/>
                  </a:lnTo>
                  <a:lnTo>
                    <a:pt x="205939" y="0"/>
                  </a:lnTo>
                  <a:lnTo>
                    <a:pt x="247087" y="0"/>
                  </a:lnTo>
                  <a:lnTo>
                    <a:pt x="290465" y="7689"/>
                  </a:lnTo>
                  <a:lnTo>
                    <a:pt x="334294" y="8857"/>
                  </a:lnTo>
                  <a:lnTo>
                    <a:pt x="378181" y="8924"/>
                  </a:lnTo>
                  <a:lnTo>
                    <a:pt x="422763" y="8929"/>
                  </a:lnTo>
                  <a:lnTo>
                    <a:pt x="467405" y="8930"/>
                  </a:lnTo>
                  <a:lnTo>
                    <a:pt x="500668" y="11576"/>
                  </a:lnTo>
                  <a:lnTo>
                    <a:pt x="538654" y="17032"/>
                  </a:lnTo>
                  <a:lnTo>
                    <a:pt x="580808" y="17751"/>
                  </a:lnTo>
                  <a:lnTo>
                    <a:pt x="625128" y="17845"/>
                  </a:lnTo>
                  <a:lnTo>
                    <a:pt x="668741" y="17858"/>
                  </a:lnTo>
                  <a:lnTo>
                    <a:pt x="706688" y="17859"/>
                  </a:lnTo>
                  <a:lnTo>
                    <a:pt x="750258" y="17860"/>
                  </a:lnTo>
                  <a:lnTo>
                    <a:pt x="793771" y="17860"/>
                  </a:lnTo>
                  <a:lnTo>
                    <a:pt x="831705" y="17860"/>
                  </a:lnTo>
                  <a:lnTo>
                    <a:pt x="868206" y="17860"/>
                  </a:lnTo>
                  <a:lnTo>
                    <a:pt x="910222" y="17860"/>
                  </a:lnTo>
                  <a:lnTo>
                    <a:pt x="949139" y="17860"/>
                  </a:lnTo>
                  <a:lnTo>
                    <a:pt x="992037" y="17860"/>
                  </a:lnTo>
                  <a:lnTo>
                    <a:pt x="1029121" y="18852"/>
                  </a:lnTo>
                  <a:lnTo>
                    <a:pt x="1047256" y="25548"/>
                  </a:lnTo>
                  <a:lnTo>
                    <a:pt x="1066838" y="26757"/>
                  </a:lnTo>
                  <a:lnTo>
                    <a:pt x="1068412" y="27760"/>
                  </a:lnTo>
                  <a:lnTo>
                    <a:pt x="1069462" y="29421"/>
                  </a:lnTo>
                  <a:lnTo>
                    <a:pt x="1070162" y="31520"/>
                  </a:lnTo>
                  <a:lnTo>
                    <a:pt x="1071621" y="32920"/>
                  </a:lnTo>
                  <a:lnTo>
                    <a:pt x="1079128" y="35351"/>
                  </a:lnTo>
                  <a:lnTo>
                    <a:pt x="1079886" y="38201"/>
                  </a:lnTo>
                  <a:lnTo>
                    <a:pt x="1080492" y="446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391"/>
            <p:cNvSpPr/>
            <p:nvPr/>
          </p:nvSpPr>
          <p:spPr>
            <a:xfrm>
              <a:off x="5813227" y="4054078"/>
              <a:ext cx="53579" cy="419696"/>
            </a:xfrm>
            <a:custGeom>
              <a:avLst/>
              <a:gdLst/>
              <a:ahLst/>
              <a:cxnLst/>
              <a:rect l="0" t="0" r="0" b="0"/>
              <a:pathLst>
                <a:path w="53579" h="419696">
                  <a:moveTo>
                    <a:pt x="0" y="0"/>
                  </a:moveTo>
                  <a:lnTo>
                    <a:pt x="0" y="44117"/>
                  </a:lnTo>
                  <a:lnTo>
                    <a:pt x="0" y="47271"/>
                  </a:lnTo>
                  <a:lnTo>
                    <a:pt x="8561" y="87707"/>
                  </a:lnTo>
                  <a:lnTo>
                    <a:pt x="11412" y="96197"/>
                  </a:lnTo>
                  <a:lnTo>
                    <a:pt x="14993" y="104270"/>
                  </a:lnTo>
                  <a:lnTo>
                    <a:pt x="17785" y="145767"/>
                  </a:lnTo>
                  <a:lnTo>
                    <a:pt x="17857" y="189777"/>
                  </a:lnTo>
                  <a:lnTo>
                    <a:pt x="17859" y="234202"/>
                  </a:lnTo>
                  <a:lnTo>
                    <a:pt x="16867" y="261213"/>
                  </a:lnTo>
                  <a:lnTo>
                    <a:pt x="10791" y="278735"/>
                  </a:lnTo>
                  <a:lnTo>
                    <a:pt x="9297" y="301011"/>
                  </a:lnTo>
                  <a:lnTo>
                    <a:pt x="11738" y="310062"/>
                  </a:lnTo>
                  <a:lnTo>
                    <a:pt x="15139" y="318383"/>
                  </a:lnTo>
                  <a:lnTo>
                    <a:pt x="18612" y="344357"/>
                  </a:lnTo>
                  <a:lnTo>
                    <a:pt x="23925" y="354929"/>
                  </a:lnTo>
                  <a:lnTo>
                    <a:pt x="27529" y="380148"/>
                  </a:lnTo>
                  <a:lnTo>
                    <a:pt x="33807" y="392738"/>
                  </a:lnTo>
                  <a:lnTo>
                    <a:pt x="34444" y="395771"/>
                  </a:lnTo>
                  <a:lnTo>
                    <a:pt x="40081" y="404779"/>
                  </a:lnTo>
                  <a:lnTo>
                    <a:pt x="53578" y="4196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392"/>
            <p:cNvSpPr/>
            <p:nvPr/>
          </p:nvSpPr>
          <p:spPr>
            <a:xfrm>
              <a:off x="6921336" y="4071938"/>
              <a:ext cx="43821" cy="482204"/>
            </a:xfrm>
            <a:custGeom>
              <a:avLst/>
              <a:gdLst/>
              <a:ahLst/>
              <a:cxnLst/>
              <a:rect l="0" t="0" r="0" b="0"/>
              <a:pathLst>
                <a:path w="43821" h="482204">
                  <a:moveTo>
                    <a:pt x="17031" y="0"/>
                  </a:moveTo>
                  <a:lnTo>
                    <a:pt x="17031" y="13302"/>
                  </a:lnTo>
                  <a:lnTo>
                    <a:pt x="14385" y="18479"/>
                  </a:lnTo>
                  <a:lnTo>
                    <a:pt x="10894" y="24088"/>
                  </a:lnTo>
                  <a:lnTo>
                    <a:pt x="8929" y="33816"/>
                  </a:lnTo>
                  <a:lnTo>
                    <a:pt x="8116" y="73921"/>
                  </a:lnTo>
                  <a:lnTo>
                    <a:pt x="7111" y="101530"/>
                  </a:lnTo>
                  <a:lnTo>
                    <a:pt x="0" y="136950"/>
                  </a:lnTo>
                  <a:lnTo>
                    <a:pt x="237" y="178780"/>
                  </a:lnTo>
                  <a:lnTo>
                    <a:pt x="7280" y="218036"/>
                  </a:lnTo>
                  <a:lnTo>
                    <a:pt x="9022" y="262080"/>
                  </a:lnTo>
                  <a:lnTo>
                    <a:pt x="16197" y="305684"/>
                  </a:lnTo>
                  <a:lnTo>
                    <a:pt x="23094" y="348362"/>
                  </a:lnTo>
                  <a:lnTo>
                    <a:pt x="31846" y="392837"/>
                  </a:lnTo>
                  <a:lnTo>
                    <a:pt x="34772" y="435700"/>
                  </a:lnTo>
                  <a:lnTo>
                    <a:pt x="35859" y="453467"/>
                  </a:lnTo>
                  <a:lnTo>
                    <a:pt x="43820" y="4822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393"/>
            <p:cNvSpPr/>
            <p:nvPr/>
          </p:nvSpPr>
          <p:spPr>
            <a:xfrm>
              <a:off x="6224105" y="4295180"/>
              <a:ext cx="276709" cy="178594"/>
            </a:xfrm>
            <a:custGeom>
              <a:avLst/>
              <a:gdLst/>
              <a:ahLst/>
              <a:cxnLst/>
              <a:rect l="0" t="0" r="0" b="0"/>
              <a:pathLst>
                <a:path w="276709" h="178594">
                  <a:moveTo>
                    <a:pt x="35606" y="160734"/>
                  </a:moveTo>
                  <a:lnTo>
                    <a:pt x="35606" y="153045"/>
                  </a:lnTo>
                  <a:lnTo>
                    <a:pt x="41743" y="144920"/>
                  </a:lnTo>
                  <a:lnTo>
                    <a:pt x="43709" y="136646"/>
                  </a:lnTo>
                  <a:lnTo>
                    <a:pt x="44427" y="122002"/>
                  </a:lnTo>
                  <a:lnTo>
                    <a:pt x="47133" y="116070"/>
                  </a:lnTo>
                  <a:lnTo>
                    <a:pt x="50651" y="110126"/>
                  </a:lnTo>
                  <a:lnTo>
                    <a:pt x="52909" y="98225"/>
                  </a:lnTo>
                  <a:lnTo>
                    <a:pt x="53433" y="77390"/>
                  </a:lnTo>
                  <a:lnTo>
                    <a:pt x="52451" y="75406"/>
                  </a:lnTo>
                  <a:lnTo>
                    <a:pt x="50805" y="74083"/>
                  </a:lnTo>
                  <a:lnTo>
                    <a:pt x="48715" y="73201"/>
                  </a:lnTo>
                  <a:lnTo>
                    <a:pt x="47322" y="70629"/>
                  </a:lnTo>
                  <a:lnTo>
                    <a:pt x="44369" y="58520"/>
                  </a:lnTo>
                  <a:lnTo>
                    <a:pt x="36956" y="46671"/>
                  </a:lnTo>
                  <a:lnTo>
                    <a:pt x="29736" y="37919"/>
                  </a:lnTo>
                  <a:lnTo>
                    <a:pt x="27582" y="29535"/>
                  </a:lnTo>
                  <a:lnTo>
                    <a:pt x="27079" y="23710"/>
                  </a:lnTo>
                  <a:lnTo>
                    <a:pt x="25952" y="21760"/>
                  </a:lnTo>
                  <a:lnTo>
                    <a:pt x="24210" y="20460"/>
                  </a:lnTo>
                  <a:lnTo>
                    <a:pt x="19023" y="18373"/>
                  </a:lnTo>
                  <a:lnTo>
                    <a:pt x="10170" y="10216"/>
                  </a:lnTo>
                  <a:lnTo>
                    <a:pt x="9218" y="4570"/>
                  </a:lnTo>
                  <a:lnTo>
                    <a:pt x="8092" y="3047"/>
                  </a:lnTo>
                  <a:lnTo>
                    <a:pt x="0" y="35"/>
                  </a:lnTo>
                  <a:lnTo>
                    <a:pt x="13449" y="0"/>
                  </a:lnTo>
                  <a:lnTo>
                    <a:pt x="14882" y="992"/>
                  </a:lnTo>
                  <a:lnTo>
                    <a:pt x="15837" y="2646"/>
                  </a:lnTo>
                  <a:lnTo>
                    <a:pt x="16473" y="4740"/>
                  </a:lnTo>
                  <a:lnTo>
                    <a:pt x="17890" y="6137"/>
                  </a:lnTo>
                  <a:lnTo>
                    <a:pt x="22110" y="7688"/>
                  </a:lnTo>
                  <a:lnTo>
                    <a:pt x="32903" y="9677"/>
                  </a:lnTo>
                  <a:lnTo>
                    <a:pt x="41640" y="14993"/>
                  </a:lnTo>
                  <a:lnTo>
                    <a:pt x="53482" y="17293"/>
                  </a:lnTo>
                  <a:lnTo>
                    <a:pt x="78271" y="18829"/>
                  </a:lnTo>
                  <a:lnTo>
                    <a:pt x="103240" y="25959"/>
                  </a:lnTo>
                  <a:lnTo>
                    <a:pt x="144842" y="26774"/>
                  </a:lnTo>
                  <a:lnTo>
                    <a:pt x="185347" y="26788"/>
                  </a:lnTo>
                  <a:lnTo>
                    <a:pt x="212065" y="26789"/>
                  </a:lnTo>
                  <a:lnTo>
                    <a:pt x="223632" y="19721"/>
                  </a:lnTo>
                  <a:lnTo>
                    <a:pt x="239704" y="17869"/>
                  </a:lnTo>
                  <a:lnTo>
                    <a:pt x="240132" y="16873"/>
                  </a:lnTo>
                  <a:lnTo>
                    <a:pt x="240988" y="8939"/>
                  </a:lnTo>
                  <a:lnTo>
                    <a:pt x="240989" y="52445"/>
                  </a:lnTo>
                  <a:lnTo>
                    <a:pt x="240989" y="68544"/>
                  </a:lnTo>
                  <a:lnTo>
                    <a:pt x="252012" y="97794"/>
                  </a:lnTo>
                  <a:lnTo>
                    <a:pt x="255810" y="103987"/>
                  </a:lnTo>
                  <a:lnTo>
                    <a:pt x="257948" y="114045"/>
                  </a:lnTo>
                  <a:lnTo>
                    <a:pt x="259574" y="128159"/>
                  </a:lnTo>
                  <a:lnTo>
                    <a:pt x="266501" y="145482"/>
                  </a:lnTo>
                  <a:lnTo>
                    <a:pt x="268518" y="163821"/>
                  </a:lnTo>
                  <a:lnTo>
                    <a:pt x="276708" y="1785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SMARTInkShape-Group121"/>
          <p:cNvGrpSpPr/>
          <p:nvPr/>
        </p:nvGrpSpPr>
        <p:grpSpPr>
          <a:xfrm>
            <a:off x="3911203" y="5572125"/>
            <a:ext cx="1062601" cy="580431"/>
            <a:chOff x="3911203" y="5572125"/>
            <a:chExt cx="1062601" cy="580431"/>
          </a:xfrm>
        </p:grpSpPr>
        <p:sp>
          <p:nvSpPr>
            <p:cNvPr id="18" name="SMARTInkShape-394"/>
            <p:cNvSpPr/>
            <p:nvPr/>
          </p:nvSpPr>
          <p:spPr>
            <a:xfrm>
              <a:off x="3937992" y="5572125"/>
              <a:ext cx="1035812" cy="571501"/>
            </a:xfrm>
            <a:custGeom>
              <a:avLst/>
              <a:gdLst/>
              <a:ahLst/>
              <a:cxnLst/>
              <a:rect l="0" t="0" r="0" b="0"/>
              <a:pathLst>
                <a:path w="1035812" h="571501">
                  <a:moveTo>
                    <a:pt x="0" y="8930"/>
                  </a:moveTo>
                  <a:lnTo>
                    <a:pt x="41867" y="8930"/>
                  </a:lnTo>
                  <a:lnTo>
                    <a:pt x="84254" y="7938"/>
                  </a:lnTo>
                  <a:lnTo>
                    <a:pt x="101473" y="3785"/>
                  </a:lnTo>
                  <a:lnTo>
                    <a:pt x="119143" y="5973"/>
                  </a:lnTo>
                  <a:lnTo>
                    <a:pt x="160740" y="436"/>
                  </a:lnTo>
                  <a:lnTo>
                    <a:pt x="202407" y="26"/>
                  </a:lnTo>
                  <a:lnTo>
                    <a:pt x="245814" y="2"/>
                  </a:lnTo>
                  <a:lnTo>
                    <a:pt x="290353" y="1"/>
                  </a:lnTo>
                  <a:lnTo>
                    <a:pt x="332044" y="0"/>
                  </a:lnTo>
                  <a:lnTo>
                    <a:pt x="376433" y="0"/>
                  </a:lnTo>
                  <a:lnTo>
                    <a:pt x="421059" y="0"/>
                  </a:lnTo>
                  <a:lnTo>
                    <a:pt x="465705" y="0"/>
                  </a:lnTo>
                  <a:lnTo>
                    <a:pt x="509172" y="0"/>
                  </a:lnTo>
                  <a:lnTo>
                    <a:pt x="547528" y="0"/>
                  </a:lnTo>
                  <a:lnTo>
                    <a:pt x="589730" y="0"/>
                  </a:lnTo>
                  <a:lnTo>
                    <a:pt x="631411" y="0"/>
                  </a:lnTo>
                  <a:lnTo>
                    <a:pt x="670561" y="0"/>
                  </a:lnTo>
                  <a:lnTo>
                    <a:pt x="709744" y="0"/>
                  </a:lnTo>
                  <a:lnTo>
                    <a:pt x="748014" y="0"/>
                  </a:lnTo>
                  <a:lnTo>
                    <a:pt x="785723" y="0"/>
                  </a:lnTo>
                  <a:lnTo>
                    <a:pt x="822891" y="0"/>
                  </a:lnTo>
                  <a:lnTo>
                    <a:pt x="850390" y="992"/>
                  </a:lnTo>
                  <a:lnTo>
                    <a:pt x="892916" y="8378"/>
                  </a:lnTo>
                  <a:lnTo>
                    <a:pt x="934455" y="8908"/>
                  </a:lnTo>
                  <a:lnTo>
                    <a:pt x="974658" y="8929"/>
                  </a:lnTo>
                  <a:lnTo>
                    <a:pt x="981530" y="11575"/>
                  </a:lnTo>
                  <a:lnTo>
                    <a:pt x="987892" y="15067"/>
                  </a:lnTo>
                  <a:lnTo>
                    <a:pt x="999912" y="17614"/>
                  </a:lnTo>
                  <a:lnTo>
                    <a:pt x="1007655" y="17827"/>
                  </a:lnTo>
                  <a:lnTo>
                    <a:pt x="1022605" y="31420"/>
                  </a:lnTo>
                  <a:lnTo>
                    <a:pt x="1024999" y="36454"/>
                  </a:lnTo>
                  <a:lnTo>
                    <a:pt x="1026881" y="56935"/>
                  </a:lnTo>
                  <a:lnTo>
                    <a:pt x="1024253" y="62677"/>
                  </a:lnTo>
                  <a:lnTo>
                    <a:pt x="1020771" y="68536"/>
                  </a:lnTo>
                  <a:lnTo>
                    <a:pt x="1018535" y="80382"/>
                  </a:lnTo>
                  <a:lnTo>
                    <a:pt x="1017991" y="122786"/>
                  </a:lnTo>
                  <a:lnTo>
                    <a:pt x="1016995" y="138025"/>
                  </a:lnTo>
                  <a:lnTo>
                    <a:pt x="1003163" y="182427"/>
                  </a:lnTo>
                  <a:lnTo>
                    <a:pt x="1000303" y="223292"/>
                  </a:lnTo>
                  <a:lnTo>
                    <a:pt x="999212" y="235171"/>
                  </a:lnTo>
                  <a:lnTo>
                    <a:pt x="992030" y="270869"/>
                  </a:lnTo>
                  <a:lnTo>
                    <a:pt x="991269" y="312723"/>
                  </a:lnTo>
                  <a:lnTo>
                    <a:pt x="991200" y="357024"/>
                  </a:lnTo>
                  <a:lnTo>
                    <a:pt x="992188" y="393068"/>
                  </a:lnTo>
                  <a:lnTo>
                    <a:pt x="1002219" y="437390"/>
                  </a:lnTo>
                  <a:lnTo>
                    <a:pt x="1007030" y="455365"/>
                  </a:lnTo>
                  <a:lnTo>
                    <a:pt x="1011100" y="473259"/>
                  </a:lnTo>
                  <a:lnTo>
                    <a:pt x="1015945" y="491128"/>
                  </a:lnTo>
                  <a:lnTo>
                    <a:pt x="1018070" y="502045"/>
                  </a:lnTo>
                  <a:lnTo>
                    <a:pt x="1025553" y="520376"/>
                  </a:lnTo>
                  <a:lnTo>
                    <a:pt x="1027637" y="538838"/>
                  </a:lnTo>
                  <a:lnTo>
                    <a:pt x="1034993" y="553203"/>
                  </a:lnTo>
                  <a:lnTo>
                    <a:pt x="1035811" y="566887"/>
                  </a:lnTo>
                  <a:lnTo>
                    <a:pt x="1034829" y="568425"/>
                  </a:lnTo>
                  <a:lnTo>
                    <a:pt x="1033183" y="569450"/>
                  </a:lnTo>
                  <a:lnTo>
                    <a:pt x="1026914" y="571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395"/>
            <p:cNvSpPr/>
            <p:nvPr/>
          </p:nvSpPr>
          <p:spPr>
            <a:xfrm>
              <a:off x="3911203" y="5616773"/>
              <a:ext cx="71439" cy="473274"/>
            </a:xfrm>
            <a:custGeom>
              <a:avLst/>
              <a:gdLst/>
              <a:ahLst/>
              <a:cxnLst/>
              <a:rect l="0" t="0" r="0" b="0"/>
              <a:pathLst>
                <a:path w="71439" h="473274">
                  <a:moveTo>
                    <a:pt x="0" y="0"/>
                  </a:moveTo>
                  <a:lnTo>
                    <a:pt x="0" y="4741"/>
                  </a:lnTo>
                  <a:lnTo>
                    <a:pt x="992" y="6137"/>
                  </a:lnTo>
                  <a:lnTo>
                    <a:pt x="2646" y="7069"/>
                  </a:lnTo>
                  <a:lnTo>
                    <a:pt x="4741" y="7689"/>
                  </a:lnTo>
                  <a:lnTo>
                    <a:pt x="6137" y="9094"/>
                  </a:lnTo>
                  <a:lnTo>
                    <a:pt x="11024" y="18481"/>
                  </a:lnTo>
                  <a:lnTo>
                    <a:pt x="14822" y="24089"/>
                  </a:lnTo>
                  <a:lnTo>
                    <a:pt x="16960" y="32825"/>
                  </a:lnTo>
                  <a:lnTo>
                    <a:pt x="17741" y="47636"/>
                  </a:lnTo>
                  <a:lnTo>
                    <a:pt x="20453" y="53583"/>
                  </a:lnTo>
                  <a:lnTo>
                    <a:pt x="23973" y="59534"/>
                  </a:lnTo>
                  <a:lnTo>
                    <a:pt x="26233" y="71439"/>
                  </a:lnTo>
                  <a:lnTo>
                    <a:pt x="26783" y="113274"/>
                  </a:lnTo>
                  <a:lnTo>
                    <a:pt x="26789" y="154699"/>
                  </a:lnTo>
                  <a:lnTo>
                    <a:pt x="26789" y="193880"/>
                  </a:lnTo>
                  <a:lnTo>
                    <a:pt x="26789" y="235173"/>
                  </a:lnTo>
                  <a:lnTo>
                    <a:pt x="27781" y="264732"/>
                  </a:lnTo>
                  <a:lnTo>
                    <a:pt x="34478" y="292072"/>
                  </a:lnTo>
                  <a:lnTo>
                    <a:pt x="38201" y="321517"/>
                  </a:lnTo>
                  <a:lnTo>
                    <a:pt x="42738" y="339343"/>
                  </a:lnTo>
                  <a:lnTo>
                    <a:pt x="45389" y="362959"/>
                  </a:lnTo>
                  <a:lnTo>
                    <a:pt x="52304" y="390298"/>
                  </a:lnTo>
                  <a:lnTo>
                    <a:pt x="53556" y="433654"/>
                  </a:lnTo>
                  <a:lnTo>
                    <a:pt x="53578" y="468929"/>
                  </a:lnTo>
                  <a:lnTo>
                    <a:pt x="54570" y="470377"/>
                  </a:lnTo>
                  <a:lnTo>
                    <a:pt x="56224" y="471343"/>
                  </a:lnTo>
                  <a:lnTo>
                    <a:pt x="62505" y="473273"/>
                  </a:lnTo>
                  <a:lnTo>
                    <a:pt x="67248" y="473273"/>
                  </a:lnTo>
                  <a:lnTo>
                    <a:pt x="68644" y="472282"/>
                  </a:lnTo>
                  <a:lnTo>
                    <a:pt x="71438" y="4643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396"/>
            <p:cNvSpPr/>
            <p:nvPr/>
          </p:nvSpPr>
          <p:spPr>
            <a:xfrm>
              <a:off x="4250531" y="5911453"/>
              <a:ext cx="250033" cy="241103"/>
            </a:xfrm>
            <a:custGeom>
              <a:avLst/>
              <a:gdLst/>
              <a:ahLst/>
              <a:cxnLst/>
              <a:rect l="0" t="0" r="0" b="0"/>
              <a:pathLst>
                <a:path w="250033" h="241103">
                  <a:moveTo>
                    <a:pt x="35719" y="214313"/>
                  </a:moveTo>
                  <a:lnTo>
                    <a:pt x="53201" y="231795"/>
                  </a:lnTo>
                  <a:lnTo>
                    <a:pt x="58207" y="232060"/>
                  </a:lnTo>
                  <a:lnTo>
                    <a:pt x="59641" y="233090"/>
                  </a:lnTo>
                  <a:lnTo>
                    <a:pt x="60596" y="234768"/>
                  </a:lnTo>
                  <a:lnTo>
                    <a:pt x="62508" y="241101"/>
                  </a:lnTo>
                  <a:lnTo>
                    <a:pt x="62508" y="233413"/>
                  </a:lnTo>
                  <a:lnTo>
                    <a:pt x="61516" y="232999"/>
                  </a:lnTo>
                  <a:lnTo>
                    <a:pt x="57768" y="232540"/>
                  </a:lnTo>
                  <a:lnTo>
                    <a:pt x="56371" y="231425"/>
                  </a:lnTo>
                  <a:lnTo>
                    <a:pt x="53947" y="224516"/>
                  </a:lnTo>
                  <a:lnTo>
                    <a:pt x="53611" y="210925"/>
                  </a:lnTo>
                  <a:lnTo>
                    <a:pt x="50947" y="205200"/>
                  </a:lnTo>
                  <a:lnTo>
                    <a:pt x="47448" y="199348"/>
                  </a:lnTo>
                  <a:lnTo>
                    <a:pt x="45201" y="187507"/>
                  </a:lnTo>
                  <a:lnTo>
                    <a:pt x="45017" y="184537"/>
                  </a:lnTo>
                  <a:lnTo>
                    <a:pt x="42167" y="178589"/>
                  </a:lnTo>
                  <a:lnTo>
                    <a:pt x="38585" y="172638"/>
                  </a:lnTo>
                  <a:lnTo>
                    <a:pt x="36285" y="160734"/>
                  </a:lnTo>
                  <a:lnTo>
                    <a:pt x="36096" y="157757"/>
                  </a:lnTo>
                  <a:lnTo>
                    <a:pt x="33241" y="151805"/>
                  </a:lnTo>
                  <a:lnTo>
                    <a:pt x="31091" y="148828"/>
                  </a:lnTo>
                  <a:lnTo>
                    <a:pt x="28064" y="135158"/>
                  </a:lnTo>
                  <a:lnTo>
                    <a:pt x="26049" y="118898"/>
                  </a:lnTo>
                  <a:lnTo>
                    <a:pt x="18709" y="93174"/>
                  </a:lnTo>
                  <a:lnTo>
                    <a:pt x="18237" y="86720"/>
                  </a:lnTo>
                  <a:lnTo>
                    <a:pt x="15381" y="80545"/>
                  </a:lnTo>
                  <a:lnTo>
                    <a:pt x="11797" y="74493"/>
                  </a:lnTo>
                  <a:lnTo>
                    <a:pt x="9307" y="64282"/>
                  </a:lnTo>
                  <a:lnTo>
                    <a:pt x="9042" y="58293"/>
                  </a:lnTo>
                  <a:lnTo>
                    <a:pt x="6334" y="53028"/>
                  </a:lnTo>
                  <a:lnTo>
                    <a:pt x="2815" y="47380"/>
                  </a:lnTo>
                  <a:lnTo>
                    <a:pt x="371" y="37450"/>
                  </a:lnTo>
                  <a:lnTo>
                    <a:pt x="0" y="13231"/>
                  </a:lnTo>
                  <a:lnTo>
                    <a:pt x="992" y="11798"/>
                  </a:lnTo>
                  <a:lnTo>
                    <a:pt x="2646" y="10841"/>
                  </a:lnTo>
                  <a:lnTo>
                    <a:pt x="9095" y="9182"/>
                  </a:lnTo>
                  <a:lnTo>
                    <a:pt x="53594" y="8930"/>
                  </a:lnTo>
                  <a:lnTo>
                    <a:pt x="74415" y="8930"/>
                  </a:lnTo>
                  <a:lnTo>
                    <a:pt x="113857" y="245"/>
                  </a:lnTo>
                  <a:lnTo>
                    <a:pt x="157684" y="2"/>
                  </a:lnTo>
                  <a:lnTo>
                    <a:pt x="187524" y="0"/>
                  </a:lnTo>
                  <a:lnTo>
                    <a:pt x="187524" y="42524"/>
                  </a:lnTo>
                  <a:lnTo>
                    <a:pt x="187524" y="48003"/>
                  </a:lnTo>
                  <a:lnTo>
                    <a:pt x="190169" y="53746"/>
                  </a:lnTo>
                  <a:lnTo>
                    <a:pt x="193661" y="59607"/>
                  </a:lnTo>
                  <a:lnTo>
                    <a:pt x="196618" y="68483"/>
                  </a:lnTo>
                  <a:lnTo>
                    <a:pt x="202345" y="77397"/>
                  </a:lnTo>
                  <a:lnTo>
                    <a:pt x="205475" y="86322"/>
                  </a:lnTo>
                  <a:lnTo>
                    <a:pt x="211253" y="96243"/>
                  </a:lnTo>
                  <a:lnTo>
                    <a:pt x="215037" y="121212"/>
                  </a:lnTo>
                  <a:lnTo>
                    <a:pt x="221327" y="133782"/>
                  </a:lnTo>
                  <a:lnTo>
                    <a:pt x="225720" y="158858"/>
                  </a:lnTo>
                  <a:lnTo>
                    <a:pt x="229304" y="165854"/>
                  </a:lnTo>
                  <a:lnTo>
                    <a:pt x="232912" y="184474"/>
                  </a:lnTo>
                  <a:lnTo>
                    <a:pt x="239190" y="196439"/>
                  </a:lnTo>
                  <a:lnTo>
                    <a:pt x="241842" y="211335"/>
                  </a:lnTo>
                  <a:lnTo>
                    <a:pt x="249654" y="222720"/>
                  </a:lnTo>
                  <a:lnTo>
                    <a:pt x="250032" y="2411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SMARTInkShape-397"/>
          <p:cNvSpPr/>
          <p:nvPr/>
        </p:nvSpPr>
        <p:spPr>
          <a:xfrm>
            <a:off x="2419945" y="3670281"/>
            <a:ext cx="3134288" cy="508778"/>
          </a:xfrm>
          <a:custGeom>
            <a:avLst/>
            <a:gdLst/>
            <a:ahLst/>
            <a:cxnLst/>
            <a:rect l="0" t="0" r="0" b="0"/>
            <a:pathLst>
              <a:path w="3134288" h="508778">
                <a:moveTo>
                  <a:pt x="0" y="357008"/>
                </a:moveTo>
                <a:lnTo>
                  <a:pt x="0" y="352268"/>
                </a:lnTo>
                <a:lnTo>
                  <a:pt x="993" y="350871"/>
                </a:lnTo>
                <a:lnTo>
                  <a:pt x="2646" y="349940"/>
                </a:lnTo>
                <a:lnTo>
                  <a:pt x="7689" y="348446"/>
                </a:lnTo>
                <a:lnTo>
                  <a:pt x="33650" y="324349"/>
                </a:lnTo>
                <a:lnTo>
                  <a:pt x="41941" y="321204"/>
                </a:lnTo>
                <a:lnTo>
                  <a:pt x="50682" y="315421"/>
                </a:lnTo>
                <a:lnTo>
                  <a:pt x="59555" y="312274"/>
                </a:lnTo>
                <a:lnTo>
                  <a:pt x="80369" y="296967"/>
                </a:lnTo>
                <a:lnTo>
                  <a:pt x="86321" y="294604"/>
                </a:lnTo>
                <a:lnTo>
                  <a:pt x="119247" y="271605"/>
                </a:lnTo>
                <a:lnTo>
                  <a:pt x="145791" y="260924"/>
                </a:lnTo>
                <a:lnTo>
                  <a:pt x="172558" y="244818"/>
                </a:lnTo>
                <a:lnTo>
                  <a:pt x="216566" y="225792"/>
                </a:lnTo>
                <a:lnTo>
                  <a:pt x="229092" y="218029"/>
                </a:lnTo>
                <a:lnTo>
                  <a:pt x="256363" y="209906"/>
                </a:lnTo>
                <a:lnTo>
                  <a:pt x="295713" y="190247"/>
                </a:lnTo>
                <a:lnTo>
                  <a:pt x="321085" y="181046"/>
                </a:lnTo>
                <a:lnTo>
                  <a:pt x="339214" y="176548"/>
                </a:lnTo>
                <a:lnTo>
                  <a:pt x="380994" y="157469"/>
                </a:lnTo>
                <a:lnTo>
                  <a:pt x="423664" y="144838"/>
                </a:lnTo>
                <a:lnTo>
                  <a:pt x="456198" y="136247"/>
                </a:lnTo>
                <a:lnTo>
                  <a:pt x="479790" y="131855"/>
                </a:lnTo>
                <a:lnTo>
                  <a:pt x="520356" y="118385"/>
                </a:lnTo>
                <a:lnTo>
                  <a:pt x="561899" y="109104"/>
                </a:lnTo>
                <a:lnTo>
                  <a:pt x="591285" y="100525"/>
                </a:lnTo>
                <a:lnTo>
                  <a:pt x="633269" y="97381"/>
                </a:lnTo>
                <a:lnTo>
                  <a:pt x="671001" y="85661"/>
                </a:lnTo>
                <a:lnTo>
                  <a:pt x="714543" y="80909"/>
                </a:lnTo>
                <a:lnTo>
                  <a:pt x="750127" y="75590"/>
                </a:lnTo>
                <a:lnTo>
                  <a:pt x="794747" y="64761"/>
                </a:lnTo>
                <a:lnTo>
                  <a:pt x="839392" y="61657"/>
                </a:lnTo>
                <a:lnTo>
                  <a:pt x="884039" y="54682"/>
                </a:lnTo>
                <a:lnTo>
                  <a:pt x="928688" y="50922"/>
                </a:lnTo>
                <a:lnTo>
                  <a:pt x="973336" y="44326"/>
                </a:lnTo>
                <a:lnTo>
                  <a:pt x="1017985" y="36892"/>
                </a:lnTo>
                <a:lnTo>
                  <a:pt x="1062633" y="33072"/>
                </a:lnTo>
                <a:lnTo>
                  <a:pt x="1107282" y="27460"/>
                </a:lnTo>
                <a:lnTo>
                  <a:pt x="1151930" y="26722"/>
                </a:lnTo>
                <a:lnTo>
                  <a:pt x="1196578" y="23978"/>
                </a:lnTo>
                <a:lnTo>
                  <a:pt x="1241227" y="18509"/>
                </a:lnTo>
                <a:lnTo>
                  <a:pt x="1285875" y="17789"/>
                </a:lnTo>
                <a:lnTo>
                  <a:pt x="1330524" y="15049"/>
                </a:lnTo>
                <a:lnTo>
                  <a:pt x="1375172" y="9580"/>
                </a:lnTo>
                <a:lnTo>
                  <a:pt x="1419821" y="8860"/>
                </a:lnTo>
                <a:lnTo>
                  <a:pt x="1464469" y="8765"/>
                </a:lnTo>
                <a:lnTo>
                  <a:pt x="1504928" y="8753"/>
                </a:lnTo>
                <a:lnTo>
                  <a:pt x="1543017" y="8751"/>
                </a:lnTo>
                <a:lnTo>
                  <a:pt x="1586428" y="8750"/>
                </a:lnTo>
                <a:lnTo>
                  <a:pt x="1623607" y="2613"/>
                </a:lnTo>
                <a:lnTo>
                  <a:pt x="1646669" y="1640"/>
                </a:lnTo>
                <a:lnTo>
                  <a:pt x="1676763" y="5210"/>
                </a:lnTo>
                <a:lnTo>
                  <a:pt x="1718424" y="726"/>
                </a:lnTo>
                <a:lnTo>
                  <a:pt x="1756139" y="0"/>
                </a:lnTo>
                <a:lnTo>
                  <a:pt x="1787401" y="2501"/>
                </a:lnTo>
                <a:lnTo>
                  <a:pt x="1830779" y="7927"/>
                </a:lnTo>
                <a:lnTo>
                  <a:pt x="1875260" y="8642"/>
                </a:lnTo>
                <a:lnTo>
                  <a:pt x="1919887" y="8736"/>
                </a:lnTo>
                <a:lnTo>
                  <a:pt x="1958396" y="8749"/>
                </a:lnTo>
                <a:lnTo>
                  <a:pt x="2000619" y="8750"/>
                </a:lnTo>
                <a:lnTo>
                  <a:pt x="2035049" y="9742"/>
                </a:lnTo>
                <a:lnTo>
                  <a:pt x="2072939" y="16439"/>
                </a:lnTo>
                <a:lnTo>
                  <a:pt x="2109433" y="17516"/>
                </a:lnTo>
                <a:lnTo>
                  <a:pt x="2151329" y="18650"/>
                </a:lnTo>
                <a:lnTo>
                  <a:pt x="2189050" y="25366"/>
                </a:lnTo>
                <a:lnTo>
                  <a:pt x="2225522" y="26446"/>
                </a:lnTo>
                <a:lnTo>
                  <a:pt x="2262271" y="26588"/>
                </a:lnTo>
                <a:lnTo>
                  <a:pt x="2285915" y="27595"/>
                </a:lnTo>
                <a:lnTo>
                  <a:pt x="2330469" y="34987"/>
                </a:lnTo>
                <a:lnTo>
                  <a:pt x="2373419" y="38137"/>
                </a:lnTo>
                <a:lnTo>
                  <a:pt x="2398739" y="43218"/>
                </a:lnTo>
                <a:lnTo>
                  <a:pt x="2428826" y="46950"/>
                </a:lnTo>
                <a:lnTo>
                  <a:pt x="2446720" y="51488"/>
                </a:lnTo>
                <a:lnTo>
                  <a:pt x="2482452" y="55877"/>
                </a:lnTo>
                <a:lnTo>
                  <a:pt x="2500312" y="60416"/>
                </a:lnTo>
                <a:lnTo>
                  <a:pt x="2518172" y="64408"/>
                </a:lnTo>
                <a:lnTo>
                  <a:pt x="2536032" y="69229"/>
                </a:lnTo>
                <a:lnTo>
                  <a:pt x="2553891" y="73303"/>
                </a:lnTo>
                <a:lnTo>
                  <a:pt x="2571750" y="78148"/>
                </a:lnTo>
                <a:lnTo>
                  <a:pt x="2589610" y="82229"/>
                </a:lnTo>
                <a:lnTo>
                  <a:pt x="2607469" y="87076"/>
                </a:lnTo>
                <a:lnTo>
                  <a:pt x="2625328" y="91158"/>
                </a:lnTo>
                <a:lnTo>
                  <a:pt x="2661047" y="104510"/>
                </a:lnTo>
                <a:lnTo>
                  <a:pt x="2671961" y="106873"/>
                </a:lnTo>
                <a:lnTo>
                  <a:pt x="2684676" y="112789"/>
                </a:lnTo>
                <a:lnTo>
                  <a:pt x="2712017" y="120236"/>
                </a:lnTo>
                <a:lnTo>
                  <a:pt x="2750910" y="142748"/>
                </a:lnTo>
                <a:lnTo>
                  <a:pt x="2765726" y="148995"/>
                </a:lnTo>
                <a:lnTo>
                  <a:pt x="2784361" y="155846"/>
                </a:lnTo>
                <a:lnTo>
                  <a:pt x="2826826" y="184389"/>
                </a:lnTo>
                <a:lnTo>
                  <a:pt x="2833284" y="190330"/>
                </a:lnTo>
                <a:lnTo>
                  <a:pt x="2842107" y="193632"/>
                </a:lnTo>
                <a:lnTo>
                  <a:pt x="2851651" y="196092"/>
                </a:lnTo>
                <a:lnTo>
                  <a:pt x="2865863" y="205755"/>
                </a:lnTo>
                <a:lnTo>
                  <a:pt x="2907268" y="236960"/>
                </a:lnTo>
                <a:lnTo>
                  <a:pt x="2919844" y="242786"/>
                </a:lnTo>
                <a:lnTo>
                  <a:pt x="2962793" y="276655"/>
                </a:lnTo>
                <a:lnTo>
                  <a:pt x="2979294" y="290533"/>
                </a:lnTo>
                <a:lnTo>
                  <a:pt x="2991398" y="296363"/>
                </a:lnTo>
                <a:lnTo>
                  <a:pt x="3033362" y="335427"/>
                </a:lnTo>
                <a:lnTo>
                  <a:pt x="3045072" y="341059"/>
                </a:lnTo>
                <a:lnTo>
                  <a:pt x="3052199" y="346692"/>
                </a:lnTo>
                <a:lnTo>
                  <a:pt x="3061488" y="347957"/>
                </a:lnTo>
                <a:lnTo>
                  <a:pt x="3071409" y="356637"/>
                </a:lnTo>
                <a:lnTo>
                  <a:pt x="3089669" y="357008"/>
                </a:lnTo>
                <a:lnTo>
                  <a:pt x="3089672" y="348187"/>
                </a:lnTo>
                <a:lnTo>
                  <a:pt x="3081984" y="340399"/>
                </a:lnTo>
                <a:lnTo>
                  <a:pt x="3080851" y="331570"/>
                </a:lnTo>
                <a:lnTo>
                  <a:pt x="3065923" y="314429"/>
                </a:lnTo>
                <a:lnTo>
                  <a:pt x="3062792" y="306138"/>
                </a:lnTo>
                <a:lnTo>
                  <a:pt x="3057013" y="297397"/>
                </a:lnTo>
                <a:lnTo>
                  <a:pt x="3053868" y="288523"/>
                </a:lnTo>
                <a:lnTo>
                  <a:pt x="3048085" y="279610"/>
                </a:lnTo>
                <a:lnTo>
                  <a:pt x="3044939" y="270686"/>
                </a:lnTo>
                <a:lnTo>
                  <a:pt x="3029631" y="249851"/>
                </a:lnTo>
                <a:lnTo>
                  <a:pt x="3027268" y="243899"/>
                </a:lnTo>
                <a:lnTo>
                  <a:pt x="3004269" y="216117"/>
                </a:lnTo>
                <a:lnTo>
                  <a:pt x="2998499" y="198136"/>
                </a:lnTo>
                <a:lnTo>
                  <a:pt x="2958697" y="154608"/>
                </a:lnTo>
                <a:lnTo>
                  <a:pt x="2917032" y="112930"/>
                </a:lnTo>
                <a:lnTo>
                  <a:pt x="2884325" y="80223"/>
                </a:lnTo>
                <a:lnTo>
                  <a:pt x="2884290" y="96697"/>
                </a:lnTo>
                <a:lnTo>
                  <a:pt x="2890426" y="104909"/>
                </a:lnTo>
                <a:lnTo>
                  <a:pt x="2893383" y="113199"/>
                </a:lnTo>
                <a:lnTo>
                  <a:pt x="2925986" y="157745"/>
                </a:lnTo>
                <a:lnTo>
                  <a:pt x="2952751" y="200159"/>
                </a:lnTo>
                <a:lnTo>
                  <a:pt x="2962672" y="216387"/>
                </a:lnTo>
                <a:lnTo>
                  <a:pt x="2980654" y="233907"/>
                </a:lnTo>
                <a:lnTo>
                  <a:pt x="3007983" y="273777"/>
                </a:lnTo>
                <a:lnTo>
                  <a:pt x="3040968" y="315343"/>
                </a:lnTo>
                <a:lnTo>
                  <a:pt x="3069887" y="357008"/>
                </a:lnTo>
                <a:lnTo>
                  <a:pt x="3092536" y="398680"/>
                </a:lnTo>
                <a:lnTo>
                  <a:pt x="3116457" y="439237"/>
                </a:lnTo>
                <a:lnTo>
                  <a:pt x="3122744" y="453140"/>
                </a:lnTo>
                <a:lnTo>
                  <a:pt x="3126034" y="469841"/>
                </a:lnTo>
                <a:lnTo>
                  <a:pt x="3132390" y="481969"/>
                </a:lnTo>
                <a:lnTo>
                  <a:pt x="3134287" y="498486"/>
                </a:lnTo>
                <a:lnTo>
                  <a:pt x="3126629" y="507449"/>
                </a:lnTo>
                <a:lnTo>
                  <a:pt x="3123296" y="508207"/>
                </a:lnTo>
                <a:lnTo>
                  <a:pt x="3112121" y="508777"/>
                </a:lnTo>
                <a:lnTo>
                  <a:pt x="3106926" y="506151"/>
                </a:lnTo>
                <a:lnTo>
                  <a:pt x="3101309" y="502669"/>
                </a:lnTo>
                <a:lnTo>
                  <a:pt x="3092569" y="499716"/>
                </a:lnTo>
                <a:lnTo>
                  <a:pt x="3068646" y="485716"/>
                </a:lnTo>
                <a:lnTo>
                  <a:pt x="3042108" y="475219"/>
                </a:lnTo>
                <a:lnTo>
                  <a:pt x="3002948" y="452225"/>
                </a:lnTo>
                <a:lnTo>
                  <a:pt x="2961656" y="430428"/>
                </a:lnTo>
                <a:lnTo>
                  <a:pt x="2932097" y="406452"/>
                </a:lnTo>
                <a:lnTo>
                  <a:pt x="2893055" y="392223"/>
                </a:lnTo>
                <a:lnTo>
                  <a:pt x="2851725" y="375031"/>
                </a:lnTo>
                <a:lnTo>
                  <a:pt x="2823959" y="366351"/>
                </a:lnTo>
                <a:lnTo>
                  <a:pt x="2795403" y="365938"/>
                </a:lnTo>
                <a:lnTo>
                  <a:pt x="2794993" y="38379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Shape-398"/>
          <p:cNvSpPr/>
          <p:nvPr/>
        </p:nvSpPr>
        <p:spPr>
          <a:xfrm>
            <a:off x="2607469" y="3893344"/>
            <a:ext cx="2946798" cy="553641"/>
          </a:xfrm>
          <a:custGeom>
            <a:avLst/>
            <a:gdLst/>
            <a:ahLst/>
            <a:cxnLst/>
            <a:rect l="0" t="0" r="0" b="0"/>
            <a:pathLst>
              <a:path w="2946798" h="553641">
                <a:moveTo>
                  <a:pt x="2946797" y="455414"/>
                </a:moveTo>
                <a:lnTo>
                  <a:pt x="2946797" y="430266"/>
                </a:lnTo>
                <a:lnTo>
                  <a:pt x="2930962" y="410164"/>
                </a:lnTo>
                <a:lnTo>
                  <a:pt x="2930287" y="407388"/>
                </a:lnTo>
                <a:lnTo>
                  <a:pt x="2924597" y="398740"/>
                </a:lnTo>
                <a:lnTo>
                  <a:pt x="2919402" y="395499"/>
                </a:lnTo>
                <a:lnTo>
                  <a:pt x="2916627" y="394635"/>
                </a:lnTo>
                <a:lnTo>
                  <a:pt x="2914777" y="393066"/>
                </a:lnTo>
                <a:lnTo>
                  <a:pt x="2894870" y="367849"/>
                </a:lnTo>
                <a:lnTo>
                  <a:pt x="2878084" y="351979"/>
                </a:lnTo>
                <a:lnTo>
                  <a:pt x="2866379" y="346347"/>
                </a:lnTo>
                <a:lnTo>
                  <a:pt x="2851540" y="334115"/>
                </a:lnTo>
                <a:lnTo>
                  <a:pt x="2823643" y="320902"/>
                </a:lnTo>
                <a:lnTo>
                  <a:pt x="2816655" y="316256"/>
                </a:lnTo>
                <a:lnTo>
                  <a:pt x="2804085" y="310627"/>
                </a:lnTo>
                <a:lnTo>
                  <a:pt x="2787308" y="300255"/>
                </a:lnTo>
                <a:lnTo>
                  <a:pt x="2768759" y="292768"/>
                </a:lnTo>
                <a:lnTo>
                  <a:pt x="2765597" y="290429"/>
                </a:lnTo>
                <a:lnTo>
                  <a:pt x="2756792" y="287829"/>
                </a:lnTo>
                <a:lnTo>
                  <a:pt x="2747256" y="285682"/>
                </a:lnTo>
                <a:lnTo>
                  <a:pt x="2703650" y="261554"/>
                </a:lnTo>
                <a:lnTo>
                  <a:pt x="2693873" y="259121"/>
                </a:lnTo>
                <a:lnTo>
                  <a:pt x="2666092" y="244823"/>
                </a:lnTo>
                <a:lnTo>
                  <a:pt x="2649864" y="241212"/>
                </a:lnTo>
                <a:lnTo>
                  <a:pt x="2621500" y="226959"/>
                </a:lnTo>
                <a:lnTo>
                  <a:pt x="2605232" y="223351"/>
                </a:lnTo>
                <a:lnTo>
                  <a:pt x="2576853" y="209099"/>
                </a:lnTo>
                <a:lnTo>
                  <a:pt x="2535981" y="198532"/>
                </a:lnTo>
                <a:lnTo>
                  <a:pt x="2518157" y="194423"/>
                </a:lnTo>
                <a:lnTo>
                  <a:pt x="2476499" y="175498"/>
                </a:lnTo>
                <a:lnTo>
                  <a:pt x="2434828" y="162876"/>
                </a:lnTo>
                <a:lnTo>
                  <a:pt x="2411015" y="154285"/>
                </a:lnTo>
                <a:lnTo>
                  <a:pt x="2393156" y="149894"/>
                </a:lnTo>
                <a:lnTo>
                  <a:pt x="2375297" y="144954"/>
                </a:lnTo>
                <a:lnTo>
                  <a:pt x="2357437" y="140845"/>
                </a:lnTo>
                <a:lnTo>
                  <a:pt x="2344539" y="137012"/>
                </a:lnTo>
                <a:lnTo>
                  <a:pt x="2301710" y="128077"/>
                </a:lnTo>
                <a:lnTo>
                  <a:pt x="2264244" y="119148"/>
                </a:lnTo>
                <a:lnTo>
                  <a:pt x="2221349" y="110218"/>
                </a:lnTo>
                <a:lnTo>
                  <a:pt x="2178733" y="101288"/>
                </a:lnTo>
                <a:lnTo>
                  <a:pt x="2134263" y="92358"/>
                </a:lnTo>
                <a:lnTo>
                  <a:pt x="2094775" y="83429"/>
                </a:lnTo>
                <a:lnTo>
                  <a:pt x="2051702" y="74499"/>
                </a:lnTo>
                <a:lnTo>
                  <a:pt x="2009071" y="71706"/>
                </a:lnTo>
                <a:lnTo>
                  <a:pt x="1980311" y="68845"/>
                </a:lnTo>
                <a:lnTo>
                  <a:pt x="1938460" y="63342"/>
                </a:lnTo>
                <a:lnTo>
                  <a:pt x="1900746" y="57877"/>
                </a:lnTo>
                <a:lnTo>
                  <a:pt x="1864274" y="51498"/>
                </a:lnTo>
                <a:lnTo>
                  <a:pt x="1827526" y="45550"/>
                </a:lnTo>
                <a:lnTo>
                  <a:pt x="1796908" y="42181"/>
                </a:lnTo>
                <a:lnTo>
                  <a:pt x="1774967" y="37633"/>
                </a:lnTo>
                <a:lnTo>
                  <a:pt x="1733083" y="35970"/>
                </a:lnTo>
                <a:lnTo>
                  <a:pt x="1703655" y="33123"/>
                </a:lnTo>
                <a:lnTo>
                  <a:pt x="1661662" y="27623"/>
                </a:lnTo>
                <a:lnTo>
                  <a:pt x="1623929" y="22158"/>
                </a:lnTo>
                <a:lnTo>
                  <a:pt x="1587454" y="18425"/>
                </a:lnTo>
                <a:lnTo>
                  <a:pt x="1545560" y="17934"/>
                </a:lnTo>
                <a:lnTo>
                  <a:pt x="1516132" y="15228"/>
                </a:lnTo>
                <a:lnTo>
                  <a:pt x="1474138" y="9759"/>
                </a:lnTo>
                <a:lnTo>
                  <a:pt x="1436405" y="9039"/>
                </a:lnTo>
                <a:lnTo>
                  <a:pt x="1395509" y="8944"/>
                </a:lnTo>
                <a:lnTo>
                  <a:pt x="1373260" y="6288"/>
                </a:lnTo>
                <a:lnTo>
                  <a:pt x="1336408" y="828"/>
                </a:lnTo>
                <a:lnTo>
                  <a:pt x="1299144" y="109"/>
                </a:lnTo>
                <a:lnTo>
                  <a:pt x="1261127" y="14"/>
                </a:lnTo>
                <a:lnTo>
                  <a:pt x="1223452" y="1"/>
                </a:lnTo>
                <a:lnTo>
                  <a:pt x="1178804" y="0"/>
                </a:lnTo>
                <a:lnTo>
                  <a:pt x="1134155" y="0"/>
                </a:lnTo>
                <a:lnTo>
                  <a:pt x="1094651" y="0"/>
                </a:lnTo>
                <a:lnTo>
                  <a:pt x="1050585" y="0"/>
                </a:lnTo>
                <a:lnTo>
                  <a:pt x="1006980" y="992"/>
                </a:lnTo>
                <a:lnTo>
                  <a:pt x="964301" y="8102"/>
                </a:lnTo>
                <a:lnTo>
                  <a:pt x="925963" y="9849"/>
                </a:lnTo>
                <a:lnTo>
                  <a:pt x="890014" y="17025"/>
                </a:lnTo>
                <a:lnTo>
                  <a:pt x="854275" y="18778"/>
                </a:lnTo>
                <a:lnTo>
                  <a:pt x="812601" y="28879"/>
                </a:lnTo>
                <a:lnTo>
                  <a:pt x="794742" y="33692"/>
                </a:lnTo>
                <a:lnTo>
                  <a:pt x="759023" y="38187"/>
                </a:lnTo>
                <a:lnTo>
                  <a:pt x="741164" y="42734"/>
                </a:lnTo>
                <a:lnTo>
                  <a:pt x="723304" y="46727"/>
                </a:lnTo>
                <a:lnTo>
                  <a:pt x="705445" y="51548"/>
                </a:lnTo>
                <a:lnTo>
                  <a:pt x="687586" y="55622"/>
                </a:lnTo>
                <a:lnTo>
                  <a:pt x="648063" y="68376"/>
                </a:lnTo>
                <a:lnTo>
                  <a:pt x="607170" y="78326"/>
                </a:lnTo>
                <a:lnTo>
                  <a:pt x="596283" y="80452"/>
                </a:lnTo>
                <a:lnTo>
                  <a:pt x="562017" y="95760"/>
                </a:lnTo>
                <a:lnTo>
                  <a:pt x="551410" y="98122"/>
                </a:lnTo>
                <a:lnTo>
                  <a:pt x="538868" y="104038"/>
                </a:lnTo>
                <a:lnTo>
                  <a:pt x="511591" y="111486"/>
                </a:lnTo>
                <a:lnTo>
                  <a:pt x="494218" y="121314"/>
                </a:lnTo>
                <a:lnTo>
                  <a:pt x="466943" y="129268"/>
                </a:lnTo>
                <a:lnTo>
                  <a:pt x="422604" y="156787"/>
                </a:lnTo>
                <a:lnTo>
                  <a:pt x="403880" y="162600"/>
                </a:lnTo>
                <a:lnTo>
                  <a:pt x="359441" y="193498"/>
                </a:lnTo>
                <a:lnTo>
                  <a:pt x="318561" y="219274"/>
                </a:lnTo>
                <a:lnTo>
                  <a:pt x="307488" y="223059"/>
                </a:lnTo>
                <a:lnTo>
                  <a:pt x="273854" y="253040"/>
                </a:lnTo>
                <a:lnTo>
                  <a:pt x="238125" y="297547"/>
                </a:lnTo>
                <a:lnTo>
                  <a:pt x="218281" y="318486"/>
                </a:lnTo>
                <a:lnTo>
                  <a:pt x="212450" y="330397"/>
                </a:lnTo>
                <a:lnTo>
                  <a:pt x="191419" y="354211"/>
                </a:lnTo>
                <a:lnTo>
                  <a:pt x="185647" y="366117"/>
                </a:lnTo>
                <a:lnTo>
                  <a:pt x="172393" y="386144"/>
                </a:lnTo>
                <a:lnTo>
                  <a:pt x="166577" y="389901"/>
                </a:lnTo>
                <a:lnTo>
                  <a:pt x="164630" y="392887"/>
                </a:lnTo>
                <a:lnTo>
                  <a:pt x="158858" y="409292"/>
                </a:lnTo>
                <a:lnTo>
                  <a:pt x="136413" y="437706"/>
                </a:lnTo>
                <a:lnTo>
                  <a:pt x="134050" y="443575"/>
                </a:lnTo>
                <a:lnTo>
                  <a:pt x="118563" y="464347"/>
                </a:lnTo>
                <a:lnTo>
                  <a:pt x="117737" y="467323"/>
                </a:lnTo>
                <a:lnTo>
                  <a:pt x="116195" y="469306"/>
                </a:lnTo>
                <a:lnTo>
                  <a:pt x="95138" y="485548"/>
                </a:lnTo>
                <a:lnTo>
                  <a:pt x="91893" y="491296"/>
                </a:lnTo>
                <a:lnTo>
                  <a:pt x="91027" y="494218"/>
                </a:lnTo>
                <a:lnTo>
                  <a:pt x="89458" y="496166"/>
                </a:lnTo>
                <a:lnTo>
                  <a:pt x="67187" y="513320"/>
                </a:lnTo>
                <a:lnTo>
                  <a:pt x="64587" y="518522"/>
                </a:lnTo>
                <a:lnTo>
                  <a:pt x="63894" y="521299"/>
                </a:lnTo>
                <a:lnTo>
                  <a:pt x="62440" y="523149"/>
                </a:lnTo>
                <a:lnTo>
                  <a:pt x="27167" y="553262"/>
                </a:lnTo>
                <a:lnTo>
                  <a:pt x="10180" y="553640"/>
                </a:lnTo>
                <a:lnTo>
                  <a:pt x="9763" y="552648"/>
                </a:lnTo>
                <a:lnTo>
                  <a:pt x="8939" y="537131"/>
                </a:lnTo>
                <a:lnTo>
                  <a:pt x="2795" y="528919"/>
                </a:lnTo>
                <a:lnTo>
                  <a:pt x="828" y="520629"/>
                </a:lnTo>
                <a:lnTo>
                  <a:pt x="2" y="476249"/>
                </a:lnTo>
                <a:lnTo>
                  <a:pt x="0" y="431847"/>
                </a:lnTo>
                <a:lnTo>
                  <a:pt x="0" y="425757"/>
                </a:lnTo>
                <a:lnTo>
                  <a:pt x="8561" y="385560"/>
                </a:lnTo>
                <a:lnTo>
                  <a:pt x="8897" y="363541"/>
                </a:lnTo>
                <a:lnTo>
                  <a:pt x="11561" y="357365"/>
                </a:lnTo>
                <a:lnTo>
                  <a:pt x="15060" y="351313"/>
                </a:lnTo>
                <a:lnTo>
                  <a:pt x="17030" y="341336"/>
                </a:lnTo>
                <a:lnTo>
                  <a:pt x="18606" y="327245"/>
                </a:lnTo>
                <a:lnTo>
                  <a:pt x="26412" y="305482"/>
                </a:lnTo>
                <a:lnTo>
                  <a:pt x="26677" y="299424"/>
                </a:lnTo>
                <a:lnTo>
                  <a:pt x="29385" y="294142"/>
                </a:lnTo>
                <a:lnTo>
                  <a:pt x="32904" y="288488"/>
                </a:lnTo>
                <a:lnTo>
                  <a:pt x="35348" y="278553"/>
                </a:lnTo>
                <a:lnTo>
                  <a:pt x="35719" y="267891"/>
                </a:lnTo>
                <a:lnTo>
                  <a:pt x="35719" y="272631"/>
                </a:lnTo>
                <a:lnTo>
                  <a:pt x="34726" y="274028"/>
                </a:lnTo>
                <a:lnTo>
                  <a:pt x="33073" y="274958"/>
                </a:lnTo>
                <a:lnTo>
                  <a:pt x="30978" y="275579"/>
                </a:lnTo>
                <a:lnTo>
                  <a:pt x="29582" y="276985"/>
                </a:lnTo>
                <a:lnTo>
                  <a:pt x="27157" y="284400"/>
                </a:lnTo>
                <a:lnTo>
                  <a:pt x="26898" y="290090"/>
                </a:lnTo>
                <a:lnTo>
                  <a:pt x="24192" y="295286"/>
                </a:lnTo>
                <a:lnTo>
                  <a:pt x="20673" y="300902"/>
                </a:lnTo>
                <a:lnTo>
                  <a:pt x="18415" y="312592"/>
                </a:lnTo>
                <a:lnTo>
                  <a:pt x="17863" y="355326"/>
                </a:lnTo>
                <a:lnTo>
                  <a:pt x="17859" y="398010"/>
                </a:lnTo>
                <a:lnTo>
                  <a:pt x="17859" y="404435"/>
                </a:lnTo>
                <a:lnTo>
                  <a:pt x="20505" y="410598"/>
                </a:lnTo>
                <a:lnTo>
                  <a:pt x="22600" y="413630"/>
                </a:lnTo>
                <a:lnTo>
                  <a:pt x="25548" y="427379"/>
                </a:lnTo>
                <a:lnTo>
                  <a:pt x="26680" y="449090"/>
                </a:lnTo>
                <a:lnTo>
                  <a:pt x="29386" y="455249"/>
                </a:lnTo>
                <a:lnTo>
                  <a:pt x="32904" y="461294"/>
                </a:lnTo>
                <a:lnTo>
                  <a:pt x="34884" y="471267"/>
                </a:lnTo>
                <a:lnTo>
                  <a:pt x="36463" y="485357"/>
                </a:lnTo>
                <a:lnTo>
                  <a:pt x="43374" y="497929"/>
                </a:lnTo>
                <a:lnTo>
                  <a:pt x="50533" y="506770"/>
                </a:lnTo>
                <a:lnTo>
                  <a:pt x="53668" y="515169"/>
                </a:lnTo>
                <a:lnTo>
                  <a:pt x="74817" y="539128"/>
                </a:lnTo>
                <a:lnTo>
                  <a:pt x="80546" y="542230"/>
                </a:lnTo>
                <a:lnTo>
                  <a:pt x="91174" y="544493"/>
                </a:lnTo>
                <a:lnTo>
                  <a:pt x="93525" y="544566"/>
                </a:lnTo>
                <a:lnTo>
                  <a:pt x="124512" y="553083"/>
                </a:lnTo>
                <a:lnTo>
                  <a:pt x="127657" y="553269"/>
                </a:lnTo>
                <a:lnTo>
                  <a:pt x="172142" y="544870"/>
                </a:lnTo>
                <a:lnTo>
                  <a:pt x="181679" y="543789"/>
                </a:lnTo>
                <a:lnTo>
                  <a:pt x="198532" y="537657"/>
                </a:lnTo>
                <a:lnTo>
                  <a:pt x="225500" y="535036"/>
                </a:lnTo>
                <a:lnTo>
                  <a:pt x="243017" y="528762"/>
                </a:lnTo>
                <a:lnTo>
                  <a:pt x="259528" y="524772"/>
                </a:lnTo>
                <a:lnTo>
                  <a:pt x="274343" y="517305"/>
                </a:lnTo>
                <a:lnTo>
                  <a:pt x="278145" y="514534"/>
                </a:lnTo>
                <a:lnTo>
                  <a:pt x="287662" y="511455"/>
                </a:lnTo>
                <a:lnTo>
                  <a:pt x="304175" y="507076"/>
                </a:lnTo>
                <a:lnTo>
                  <a:pt x="322793" y="501447"/>
                </a:lnTo>
                <a:lnTo>
                  <a:pt x="336025" y="499344"/>
                </a:lnTo>
                <a:lnTo>
                  <a:pt x="348193" y="490402"/>
                </a:lnTo>
                <a:lnTo>
                  <a:pt x="351191" y="487669"/>
                </a:lnTo>
                <a:lnTo>
                  <a:pt x="359814" y="484632"/>
                </a:lnTo>
                <a:lnTo>
                  <a:pt x="380170" y="481530"/>
                </a:lnTo>
                <a:lnTo>
                  <a:pt x="391033" y="474557"/>
                </a:lnTo>
                <a:lnTo>
                  <a:pt x="400430" y="473386"/>
                </a:lnTo>
                <a:lnTo>
                  <a:pt x="410765" y="464344"/>
                </a:lnTo>
                <a:lnTo>
                  <a:pt x="410765" y="47327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Shape-399"/>
          <p:cNvSpPr/>
          <p:nvPr/>
        </p:nvSpPr>
        <p:spPr>
          <a:xfrm>
            <a:off x="2027039" y="4411266"/>
            <a:ext cx="1518015" cy="1464469"/>
          </a:xfrm>
          <a:custGeom>
            <a:avLst/>
            <a:gdLst/>
            <a:ahLst/>
            <a:cxnLst/>
            <a:rect l="0" t="0" r="0" b="0"/>
            <a:pathLst>
              <a:path w="1518015" h="1464469">
                <a:moveTo>
                  <a:pt x="0" y="0"/>
                </a:moveTo>
                <a:lnTo>
                  <a:pt x="0" y="12428"/>
                </a:lnTo>
                <a:lnTo>
                  <a:pt x="992" y="14239"/>
                </a:lnTo>
                <a:lnTo>
                  <a:pt x="2646" y="15446"/>
                </a:lnTo>
                <a:lnTo>
                  <a:pt x="4741" y="16250"/>
                </a:lnTo>
                <a:lnTo>
                  <a:pt x="6137" y="17778"/>
                </a:lnTo>
                <a:lnTo>
                  <a:pt x="11024" y="27361"/>
                </a:lnTo>
                <a:lnTo>
                  <a:pt x="16509" y="34068"/>
                </a:lnTo>
                <a:lnTo>
                  <a:pt x="18585" y="42521"/>
                </a:lnTo>
                <a:lnTo>
                  <a:pt x="33290" y="62557"/>
                </a:lnTo>
                <a:lnTo>
                  <a:pt x="36391" y="77397"/>
                </a:lnTo>
                <a:lnTo>
                  <a:pt x="42723" y="89298"/>
                </a:lnTo>
                <a:lnTo>
                  <a:pt x="43365" y="92274"/>
                </a:lnTo>
                <a:lnTo>
                  <a:pt x="49009" y="101203"/>
                </a:lnTo>
                <a:lnTo>
                  <a:pt x="58812" y="113109"/>
                </a:lnTo>
                <a:lnTo>
                  <a:pt x="64424" y="125015"/>
                </a:lnTo>
                <a:lnTo>
                  <a:pt x="74792" y="136922"/>
                </a:lnTo>
                <a:lnTo>
                  <a:pt x="77890" y="145520"/>
                </a:lnTo>
                <a:lnTo>
                  <a:pt x="80258" y="154965"/>
                </a:lnTo>
                <a:lnTo>
                  <a:pt x="89863" y="169112"/>
                </a:lnTo>
                <a:lnTo>
                  <a:pt x="94510" y="175371"/>
                </a:lnTo>
                <a:lnTo>
                  <a:pt x="107723" y="203506"/>
                </a:lnTo>
                <a:lnTo>
                  <a:pt x="139905" y="247780"/>
                </a:lnTo>
                <a:lnTo>
                  <a:pt x="166688" y="291615"/>
                </a:lnTo>
                <a:lnTo>
                  <a:pt x="175948" y="310464"/>
                </a:lnTo>
                <a:lnTo>
                  <a:pt x="190868" y="345682"/>
                </a:lnTo>
                <a:lnTo>
                  <a:pt x="220272" y="389998"/>
                </a:lnTo>
                <a:lnTo>
                  <a:pt x="230189" y="404722"/>
                </a:lnTo>
                <a:lnTo>
                  <a:pt x="248170" y="421735"/>
                </a:lnTo>
                <a:lnTo>
                  <a:pt x="276772" y="466258"/>
                </a:lnTo>
                <a:lnTo>
                  <a:pt x="283744" y="476109"/>
                </a:lnTo>
                <a:lnTo>
                  <a:pt x="301743" y="493163"/>
                </a:lnTo>
                <a:lnTo>
                  <a:pt x="341031" y="537396"/>
                </a:lnTo>
                <a:lnTo>
                  <a:pt x="368713" y="577963"/>
                </a:lnTo>
                <a:lnTo>
                  <a:pt x="378185" y="586279"/>
                </a:lnTo>
                <a:lnTo>
                  <a:pt x="394996" y="605140"/>
                </a:lnTo>
                <a:lnTo>
                  <a:pt x="404749" y="613240"/>
                </a:lnTo>
                <a:lnTo>
                  <a:pt x="421741" y="631963"/>
                </a:lnTo>
                <a:lnTo>
                  <a:pt x="431518" y="640044"/>
                </a:lnTo>
                <a:lnTo>
                  <a:pt x="448526" y="658755"/>
                </a:lnTo>
                <a:lnTo>
                  <a:pt x="458306" y="666835"/>
                </a:lnTo>
                <a:lnTo>
                  <a:pt x="486087" y="698769"/>
                </a:lnTo>
                <a:lnTo>
                  <a:pt x="502316" y="711294"/>
                </a:lnTo>
                <a:lnTo>
                  <a:pt x="519837" y="730156"/>
                </a:lnTo>
                <a:lnTo>
                  <a:pt x="529687" y="738256"/>
                </a:lnTo>
                <a:lnTo>
                  <a:pt x="546741" y="756978"/>
                </a:lnTo>
                <a:lnTo>
                  <a:pt x="556527" y="765060"/>
                </a:lnTo>
                <a:lnTo>
                  <a:pt x="584313" y="796995"/>
                </a:lnTo>
                <a:lnTo>
                  <a:pt x="600542" y="809521"/>
                </a:lnTo>
                <a:lnTo>
                  <a:pt x="618063" y="828382"/>
                </a:lnTo>
                <a:lnTo>
                  <a:pt x="662709" y="868219"/>
                </a:lnTo>
                <a:lnTo>
                  <a:pt x="706047" y="908787"/>
                </a:lnTo>
                <a:lnTo>
                  <a:pt x="716627" y="916866"/>
                </a:lnTo>
                <a:lnTo>
                  <a:pt x="734149" y="935576"/>
                </a:lnTo>
                <a:lnTo>
                  <a:pt x="774019" y="963074"/>
                </a:lnTo>
                <a:lnTo>
                  <a:pt x="807483" y="987966"/>
                </a:lnTo>
                <a:lnTo>
                  <a:pt x="831784" y="1003068"/>
                </a:lnTo>
                <a:lnTo>
                  <a:pt x="875277" y="1035291"/>
                </a:lnTo>
                <a:lnTo>
                  <a:pt x="914639" y="1060627"/>
                </a:lnTo>
                <a:lnTo>
                  <a:pt x="955525" y="1088869"/>
                </a:lnTo>
                <a:lnTo>
                  <a:pt x="974559" y="1101218"/>
                </a:lnTo>
                <a:lnTo>
                  <a:pt x="1015503" y="1133513"/>
                </a:lnTo>
                <a:lnTo>
                  <a:pt x="1056931" y="1163998"/>
                </a:lnTo>
                <a:lnTo>
                  <a:pt x="1098367" y="1190129"/>
                </a:lnTo>
                <a:lnTo>
                  <a:pt x="1137875" y="1226275"/>
                </a:lnTo>
                <a:lnTo>
                  <a:pt x="1176122" y="1252624"/>
                </a:lnTo>
                <a:lnTo>
                  <a:pt x="1184510" y="1262167"/>
                </a:lnTo>
                <a:lnTo>
                  <a:pt x="1201381" y="1273117"/>
                </a:lnTo>
                <a:lnTo>
                  <a:pt x="1242585" y="1294754"/>
                </a:lnTo>
                <a:lnTo>
                  <a:pt x="1282978" y="1323326"/>
                </a:lnTo>
                <a:lnTo>
                  <a:pt x="1324575" y="1345333"/>
                </a:lnTo>
                <a:lnTo>
                  <a:pt x="1367455" y="1369215"/>
                </a:lnTo>
                <a:lnTo>
                  <a:pt x="1399353" y="1387077"/>
                </a:lnTo>
                <a:lnTo>
                  <a:pt x="1443291" y="1402022"/>
                </a:lnTo>
                <a:lnTo>
                  <a:pt x="1453453" y="1407821"/>
                </a:lnTo>
                <a:lnTo>
                  <a:pt x="1467599" y="1410973"/>
                </a:lnTo>
                <a:lnTo>
                  <a:pt x="1480193" y="1418459"/>
                </a:lnTo>
                <a:lnTo>
                  <a:pt x="1489036" y="1425688"/>
                </a:lnTo>
                <a:lnTo>
                  <a:pt x="1498523" y="1428347"/>
                </a:lnTo>
                <a:lnTo>
                  <a:pt x="1517669" y="1428749"/>
                </a:lnTo>
                <a:lnTo>
                  <a:pt x="1518014" y="1421061"/>
                </a:lnTo>
                <a:lnTo>
                  <a:pt x="1517032" y="1420647"/>
                </a:lnTo>
                <a:lnTo>
                  <a:pt x="1513297" y="1420188"/>
                </a:lnTo>
                <a:lnTo>
                  <a:pt x="1511904" y="1419073"/>
                </a:lnTo>
                <a:lnTo>
                  <a:pt x="1510356" y="1415188"/>
                </a:lnTo>
                <a:lnTo>
                  <a:pt x="1509484" y="1407424"/>
                </a:lnTo>
                <a:lnTo>
                  <a:pt x="1508370" y="1405602"/>
                </a:lnTo>
                <a:lnTo>
                  <a:pt x="1506634" y="1404389"/>
                </a:lnTo>
                <a:lnTo>
                  <a:pt x="1504486" y="1403579"/>
                </a:lnTo>
                <a:lnTo>
                  <a:pt x="1503053" y="1402048"/>
                </a:lnTo>
                <a:lnTo>
                  <a:pt x="1498108" y="1392460"/>
                </a:lnTo>
                <a:lnTo>
                  <a:pt x="1486023" y="1378073"/>
                </a:lnTo>
                <a:lnTo>
                  <a:pt x="1480412" y="1366227"/>
                </a:lnTo>
                <a:lnTo>
                  <a:pt x="1446594" y="1322145"/>
                </a:lnTo>
                <a:lnTo>
                  <a:pt x="1437675" y="1310181"/>
                </a:lnTo>
                <a:lnTo>
                  <a:pt x="1407914" y="1266391"/>
                </a:lnTo>
                <a:lnTo>
                  <a:pt x="1397000" y="1247263"/>
                </a:lnTo>
                <a:lnTo>
                  <a:pt x="1386251" y="1220475"/>
                </a:lnTo>
                <a:lnTo>
                  <a:pt x="1378896" y="1209391"/>
                </a:lnTo>
                <a:lnTo>
                  <a:pt x="1373262" y="1196757"/>
                </a:lnTo>
                <a:lnTo>
                  <a:pt x="1361030" y="1181719"/>
                </a:lnTo>
                <a:lnTo>
                  <a:pt x="1355401" y="1169793"/>
                </a:lnTo>
                <a:lnTo>
                  <a:pt x="1349769" y="1162624"/>
                </a:lnTo>
                <a:lnTo>
                  <a:pt x="1348794" y="1156642"/>
                </a:lnTo>
                <a:lnTo>
                  <a:pt x="1347665" y="1155071"/>
                </a:lnTo>
                <a:lnTo>
                  <a:pt x="1345920" y="1154023"/>
                </a:lnTo>
                <a:lnTo>
                  <a:pt x="1339487" y="1151940"/>
                </a:lnTo>
                <a:lnTo>
                  <a:pt x="1339463" y="1156672"/>
                </a:lnTo>
                <a:lnTo>
                  <a:pt x="1340452" y="1158068"/>
                </a:lnTo>
                <a:lnTo>
                  <a:pt x="1342103" y="1158999"/>
                </a:lnTo>
                <a:lnTo>
                  <a:pt x="1344197" y="1159619"/>
                </a:lnTo>
                <a:lnTo>
                  <a:pt x="1345592" y="1161024"/>
                </a:lnTo>
                <a:lnTo>
                  <a:pt x="1349130" y="1169881"/>
                </a:lnTo>
                <a:lnTo>
                  <a:pt x="1360779" y="1182099"/>
                </a:lnTo>
                <a:lnTo>
                  <a:pt x="1363814" y="1190473"/>
                </a:lnTo>
                <a:lnTo>
                  <a:pt x="1366155" y="1199818"/>
                </a:lnTo>
                <a:lnTo>
                  <a:pt x="1375742" y="1213901"/>
                </a:lnTo>
                <a:lnTo>
                  <a:pt x="1387191" y="1230978"/>
                </a:lnTo>
                <a:lnTo>
                  <a:pt x="1413870" y="1275253"/>
                </a:lnTo>
                <a:lnTo>
                  <a:pt x="1434704" y="1315715"/>
                </a:lnTo>
                <a:lnTo>
                  <a:pt x="1461492" y="1360126"/>
                </a:lnTo>
                <a:lnTo>
                  <a:pt x="1478359" y="1386986"/>
                </a:lnTo>
                <a:lnTo>
                  <a:pt x="1482144" y="1398075"/>
                </a:lnTo>
                <a:lnTo>
                  <a:pt x="1497705" y="1419766"/>
                </a:lnTo>
                <a:lnTo>
                  <a:pt x="1500077" y="1425749"/>
                </a:lnTo>
                <a:lnTo>
                  <a:pt x="1505997" y="1434696"/>
                </a:lnTo>
                <a:lnTo>
                  <a:pt x="1508706" y="1444844"/>
                </a:lnTo>
                <a:lnTo>
                  <a:pt x="1509117" y="1464458"/>
                </a:lnTo>
                <a:lnTo>
                  <a:pt x="1473356" y="1464468"/>
                </a:lnTo>
                <a:lnTo>
                  <a:pt x="1465773" y="1461823"/>
                </a:lnTo>
                <a:lnTo>
                  <a:pt x="1459095" y="1458332"/>
                </a:lnTo>
                <a:lnTo>
                  <a:pt x="1446724" y="1456091"/>
                </a:lnTo>
                <a:lnTo>
                  <a:pt x="1407570" y="1455560"/>
                </a:lnTo>
                <a:lnTo>
                  <a:pt x="1366222" y="1455540"/>
                </a:lnTo>
                <a:lnTo>
                  <a:pt x="1324569" y="1455539"/>
                </a:lnTo>
                <a:lnTo>
                  <a:pt x="1282899" y="1455539"/>
                </a:lnTo>
                <a:lnTo>
                  <a:pt x="1241227" y="1455539"/>
                </a:lnTo>
                <a:lnTo>
                  <a:pt x="1197362" y="1455539"/>
                </a:lnTo>
                <a:lnTo>
                  <a:pt x="1169789" y="145553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Shape-400"/>
          <p:cNvSpPr/>
          <p:nvPr/>
        </p:nvSpPr>
        <p:spPr>
          <a:xfrm>
            <a:off x="1651992" y="4688119"/>
            <a:ext cx="2080618" cy="1482294"/>
          </a:xfrm>
          <a:custGeom>
            <a:avLst/>
            <a:gdLst/>
            <a:ahLst/>
            <a:cxnLst/>
            <a:rect l="0" t="0" r="0" b="0"/>
            <a:pathLst>
              <a:path w="2080618" h="1482294">
                <a:moveTo>
                  <a:pt x="2080617" y="1437647"/>
                </a:moveTo>
                <a:lnTo>
                  <a:pt x="2080617" y="1451314"/>
                </a:lnTo>
                <a:lnTo>
                  <a:pt x="2079625" y="1452712"/>
                </a:lnTo>
                <a:lnTo>
                  <a:pt x="2077972" y="1453643"/>
                </a:lnTo>
                <a:lnTo>
                  <a:pt x="2072929" y="1455138"/>
                </a:lnTo>
                <a:lnTo>
                  <a:pt x="2064108" y="1463162"/>
                </a:lnTo>
                <a:lnTo>
                  <a:pt x="2058418" y="1464058"/>
                </a:lnTo>
                <a:lnTo>
                  <a:pt x="2050448" y="1464324"/>
                </a:lnTo>
                <a:lnTo>
                  <a:pt x="2048598" y="1465353"/>
                </a:lnTo>
                <a:lnTo>
                  <a:pt x="2047365" y="1467032"/>
                </a:lnTo>
                <a:lnTo>
                  <a:pt x="2046543" y="1469143"/>
                </a:lnTo>
                <a:lnTo>
                  <a:pt x="2045002" y="1470550"/>
                </a:lnTo>
                <a:lnTo>
                  <a:pt x="2040645" y="1472114"/>
                </a:lnTo>
                <a:lnTo>
                  <a:pt x="2002377" y="1474357"/>
                </a:lnTo>
                <a:lnTo>
                  <a:pt x="1994045" y="1479502"/>
                </a:lnTo>
                <a:lnTo>
                  <a:pt x="1988232" y="1481053"/>
                </a:lnTo>
                <a:lnTo>
                  <a:pt x="1985293" y="1480475"/>
                </a:lnTo>
                <a:lnTo>
                  <a:pt x="1979381" y="1477187"/>
                </a:lnTo>
                <a:lnTo>
                  <a:pt x="1976416" y="1476905"/>
                </a:lnTo>
                <a:lnTo>
                  <a:pt x="1952624" y="1482026"/>
                </a:lnTo>
                <a:lnTo>
                  <a:pt x="1917780" y="1482293"/>
                </a:lnTo>
                <a:lnTo>
                  <a:pt x="1911341" y="1479649"/>
                </a:lnTo>
                <a:lnTo>
                  <a:pt x="1905173" y="1476157"/>
                </a:lnTo>
                <a:lnTo>
                  <a:pt x="1893128" y="1473917"/>
                </a:lnTo>
                <a:lnTo>
                  <a:pt x="1859360" y="1472379"/>
                </a:lnTo>
                <a:lnTo>
                  <a:pt x="1834390" y="1465264"/>
                </a:lnTo>
                <a:lnTo>
                  <a:pt x="1823886" y="1463689"/>
                </a:lnTo>
                <a:lnTo>
                  <a:pt x="1802094" y="1456780"/>
                </a:lnTo>
                <a:lnTo>
                  <a:pt x="1783029" y="1454765"/>
                </a:lnTo>
                <a:lnTo>
                  <a:pt x="1766034" y="1448488"/>
                </a:lnTo>
                <a:lnTo>
                  <a:pt x="1739248" y="1444099"/>
                </a:lnTo>
                <a:lnTo>
                  <a:pt x="1695025" y="1430070"/>
                </a:lnTo>
                <a:lnTo>
                  <a:pt x="1653608" y="1415450"/>
                </a:lnTo>
                <a:lnTo>
                  <a:pt x="1637024" y="1405628"/>
                </a:lnTo>
                <a:lnTo>
                  <a:pt x="1618315" y="1400013"/>
                </a:lnTo>
                <a:lnTo>
                  <a:pt x="1595523" y="1387785"/>
                </a:lnTo>
                <a:lnTo>
                  <a:pt x="1584439" y="1384177"/>
                </a:lnTo>
                <a:lnTo>
                  <a:pt x="1559615" y="1369926"/>
                </a:lnTo>
                <a:lnTo>
                  <a:pt x="1516003" y="1355249"/>
                </a:lnTo>
                <a:lnTo>
                  <a:pt x="1502228" y="1347749"/>
                </a:lnTo>
                <a:lnTo>
                  <a:pt x="1498571" y="1344972"/>
                </a:lnTo>
                <a:lnTo>
                  <a:pt x="1489217" y="1341888"/>
                </a:lnTo>
                <a:lnTo>
                  <a:pt x="1472793" y="1337505"/>
                </a:lnTo>
                <a:lnTo>
                  <a:pt x="1458006" y="1329923"/>
                </a:lnTo>
                <a:lnTo>
                  <a:pt x="1439380" y="1318472"/>
                </a:lnTo>
                <a:lnTo>
                  <a:pt x="1395607" y="1300354"/>
                </a:lnTo>
                <a:lnTo>
                  <a:pt x="1375903" y="1288439"/>
                </a:lnTo>
                <a:lnTo>
                  <a:pt x="1358670" y="1281614"/>
                </a:lnTo>
                <a:lnTo>
                  <a:pt x="1315551" y="1253078"/>
                </a:lnTo>
                <a:lnTo>
                  <a:pt x="1282629" y="1236230"/>
                </a:lnTo>
                <a:lnTo>
                  <a:pt x="1265952" y="1232447"/>
                </a:lnTo>
                <a:lnTo>
                  <a:pt x="1225973" y="1211319"/>
                </a:lnTo>
                <a:lnTo>
                  <a:pt x="1181628" y="1181661"/>
                </a:lnTo>
                <a:lnTo>
                  <a:pt x="1142822" y="1160826"/>
                </a:lnTo>
                <a:lnTo>
                  <a:pt x="1100441" y="1134037"/>
                </a:lnTo>
                <a:lnTo>
                  <a:pt x="1056171" y="1107248"/>
                </a:lnTo>
                <a:lnTo>
                  <a:pt x="1014756" y="1075333"/>
                </a:lnTo>
                <a:lnTo>
                  <a:pt x="972114" y="1050726"/>
                </a:lnTo>
                <a:lnTo>
                  <a:pt x="931170" y="1019815"/>
                </a:lnTo>
                <a:lnTo>
                  <a:pt x="912531" y="1006413"/>
                </a:lnTo>
                <a:lnTo>
                  <a:pt x="890733" y="993219"/>
                </a:lnTo>
                <a:lnTo>
                  <a:pt x="873198" y="975180"/>
                </a:lnTo>
                <a:lnTo>
                  <a:pt x="846084" y="957675"/>
                </a:lnTo>
                <a:lnTo>
                  <a:pt x="828549" y="939495"/>
                </a:lnTo>
                <a:lnTo>
                  <a:pt x="783901" y="908199"/>
                </a:lnTo>
                <a:lnTo>
                  <a:pt x="739551" y="864521"/>
                </a:lnTo>
                <a:lnTo>
                  <a:pt x="695184" y="828728"/>
                </a:lnTo>
                <a:lnTo>
                  <a:pt x="676227" y="812737"/>
                </a:lnTo>
                <a:lnTo>
                  <a:pt x="666663" y="805698"/>
                </a:lnTo>
                <a:lnTo>
                  <a:pt x="630923" y="765007"/>
                </a:lnTo>
                <a:lnTo>
                  <a:pt x="587658" y="721572"/>
                </a:lnTo>
                <a:lnTo>
                  <a:pt x="547955" y="680875"/>
                </a:lnTo>
                <a:lnTo>
                  <a:pt x="514769" y="639996"/>
                </a:lnTo>
                <a:lnTo>
                  <a:pt x="491297" y="613647"/>
                </a:lnTo>
                <a:lnTo>
                  <a:pt x="470307" y="586728"/>
                </a:lnTo>
                <a:lnTo>
                  <a:pt x="428789" y="544845"/>
                </a:lnTo>
                <a:lnTo>
                  <a:pt x="419744" y="533152"/>
                </a:lnTo>
                <a:lnTo>
                  <a:pt x="413426" y="519765"/>
                </a:lnTo>
                <a:lnTo>
                  <a:pt x="406551" y="501612"/>
                </a:lnTo>
                <a:lnTo>
                  <a:pt x="392743" y="482770"/>
                </a:lnTo>
                <a:lnTo>
                  <a:pt x="360162" y="440750"/>
                </a:lnTo>
                <a:lnTo>
                  <a:pt x="352226" y="431644"/>
                </a:lnTo>
                <a:lnTo>
                  <a:pt x="338776" y="403669"/>
                </a:lnTo>
                <a:lnTo>
                  <a:pt x="307572" y="369082"/>
                </a:lnTo>
                <a:lnTo>
                  <a:pt x="301746" y="357159"/>
                </a:lnTo>
                <a:lnTo>
                  <a:pt x="291335" y="340508"/>
                </a:lnTo>
                <a:lnTo>
                  <a:pt x="283840" y="321988"/>
                </a:lnTo>
                <a:lnTo>
                  <a:pt x="271608" y="306626"/>
                </a:lnTo>
                <a:lnTo>
                  <a:pt x="265979" y="294661"/>
                </a:lnTo>
                <a:lnTo>
                  <a:pt x="262080" y="288700"/>
                </a:lnTo>
                <a:lnTo>
                  <a:pt x="258893" y="279765"/>
                </a:lnTo>
                <a:lnTo>
                  <a:pt x="243569" y="258928"/>
                </a:lnTo>
                <a:lnTo>
                  <a:pt x="241206" y="252975"/>
                </a:lnTo>
                <a:lnTo>
                  <a:pt x="235290" y="244045"/>
                </a:lnTo>
                <a:lnTo>
                  <a:pt x="233558" y="238092"/>
                </a:lnTo>
                <a:lnTo>
                  <a:pt x="232104" y="236108"/>
                </a:lnTo>
                <a:lnTo>
                  <a:pt x="230142" y="234784"/>
                </a:lnTo>
                <a:lnTo>
                  <a:pt x="227842" y="233903"/>
                </a:lnTo>
                <a:lnTo>
                  <a:pt x="226309" y="232323"/>
                </a:lnTo>
                <a:lnTo>
                  <a:pt x="221202" y="222657"/>
                </a:lnTo>
                <a:lnTo>
                  <a:pt x="209083" y="208253"/>
                </a:lnTo>
                <a:lnTo>
                  <a:pt x="206479" y="199375"/>
                </a:lnTo>
                <a:lnTo>
                  <a:pt x="205870" y="193433"/>
                </a:lnTo>
                <a:lnTo>
                  <a:pt x="204716" y="191453"/>
                </a:lnTo>
                <a:lnTo>
                  <a:pt x="202954" y="190131"/>
                </a:lnTo>
                <a:lnTo>
                  <a:pt x="200787" y="189252"/>
                </a:lnTo>
                <a:lnTo>
                  <a:pt x="199342" y="187672"/>
                </a:lnTo>
                <a:lnTo>
                  <a:pt x="197737" y="183272"/>
                </a:lnTo>
                <a:lnTo>
                  <a:pt x="196317" y="181701"/>
                </a:lnTo>
                <a:lnTo>
                  <a:pt x="192093" y="179957"/>
                </a:lnTo>
                <a:lnTo>
                  <a:pt x="190570" y="178499"/>
                </a:lnTo>
                <a:lnTo>
                  <a:pt x="186799" y="169548"/>
                </a:lnTo>
                <a:lnTo>
                  <a:pt x="179870" y="162062"/>
                </a:lnTo>
                <a:lnTo>
                  <a:pt x="178972" y="156364"/>
                </a:lnTo>
                <a:lnTo>
                  <a:pt x="177854" y="154833"/>
                </a:lnTo>
                <a:lnTo>
                  <a:pt x="176116" y="153813"/>
                </a:lnTo>
                <a:lnTo>
                  <a:pt x="170939" y="152175"/>
                </a:lnTo>
                <a:lnTo>
                  <a:pt x="170231" y="149305"/>
                </a:lnTo>
                <a:lnTo>
                  <a:pt x="169776" y="144119"/>
                </a:lnTo>
                <a:lnTo>
                  <a:pt x="168747" y="143693"/>
                </a:lnTo>
                <a:lnTo>
                  <a:pt x="164957" y="143220"/>
                </a:lnTo>
                <a:lnTo>
                  <a:pt x="163550" y="142102"/>
                </a:lnTo>
                <a:lnTo>
                  <a:pt x="160844" y="134290"/>
                </a:lnTo>
                <a:lnTo>
                  <a:pt x="160737" y="125360"/>
                </a:lnTo>
                <a:lnTo>
                  <a:pt x="155995" y="125094"/>
                </a:lnTo>
                <a:lnTo>
                  <a:pt x="154598" y="124065"/>
                </a:lnTo>
                <a:lnTo>
                  <a:pt x="151837" y="116163"/>
                </a:lnTo>
                <a:lnTo>
                  <a:pt x="151808" y="108374"/>
                </a:lnTo>
                <a:lnTo>
                  <a:pt x="150815" y="107957"/>
                </a:lnTo>
                <a:lnTo>
                  <a:pt x="144117" y="107233"/>
                </a:lnTo>
                <a:lnTo>
                  <a:pt x="143427" y="104526"/>
                </a:lnTo>
                <a:lnTo>
                  <a:pt x="142984" y="99444"/>
                </a:lnTo>
                <a:lnTo>
                  <a:pt x="135196" y="90615"/>
                </a:lnTo>
                <a:lnTo>
                  <a:pt x="134055" y="81694"/>
                </a:lnTo>
                <a:lnTo>
                  <a:pt x="133978" y="75996"/>
                </a:lnTo>
                <a:lnTo>
                  <a:pt x="132975" y="74466"/>
                </a:lnTo>
                <a:lnTo>
                  <a:pt x="131314" y="73445"/>
                </a:lnTo>
                <a:lnTo>
                  <a:pt x="129215" y="72765"/>
                </a:lnTo>
                <a:lnTo>
                  <a:pt x="127815" y="71319"/>
                </a:lnTo>
                <a:lnTo>
                  <a:pt x="125385" y="63836"/>
                </a:lnTo>
                <a:lnTo>
                  <a:pt x="125048" y="54906"/>
                </a:lnTo>
                <a:lnTo>
                  <a:pt x="116455" y="45018"/>
                </a:lnTo>
                <a:lnTo>
                  <a:pt x="116118" y="36962"/>
                </a:lnTo>
                <a:lnTo>
                  <a:pt x="107156" y="26756"/>
                </a:lnTo>
                <a:lnTo>
                  <a:pt x="120459" y="26756"/>
                </a:lnTo>
                <a:lnTo>
                  <a:pt x="121978" y="27748"/>
                </a:lnTo>
                <a:lnTo>
                  <a:pt x="122991" y="29402"/>
                </a:lnTo>
                <a:lnTo>
                  <a:pt x="124616" y="34445"/>
                </a:lnTo>
                <a:lnTo>
                  <a:pt x="129638" y="40058"/>
                </a:lnTo>
                <a:lnTo>
                  <a:pt x="134677" y="42590"/>
                </a:lnTo>
                <a:lnTo>
                  <a:pt x="137410" y="43265"/>
                </a:lnTo>
                <a:lnTo>
                  <a:pt x="139232" y="44708"/>
                </a:lnTo>
                <a:lnTo>
                  <a:pt x="141256" y="48956"/>
                </a:lnTo>
                <a:lnTo>
                  <a:pt x="142788" y="50486"/>
                </a:lnTo>
                <a:lnTo>
                  <a:pt x="155162" y="57883"/>
                </a:lnTo>
                <a:lnTo>
                  <a:pt x="163824" y="65855"/>
                </a:lnTo>
                <a:lnTo>
                  <a:pt x="167068" y="71584"/>
                </a:lnTo>
                <a:lnTo>
                  <a:pt x="169503" y="77437"/>
                </a:lnTo>
                <a:lnTo>
                  <a:pt x="181941" y="92251"/>
                </a:lnTo>
                <a:lnTo>
                  <a:pt x="187688" y="95552"/>
                </a:lnTo>
                <a:lnTo>
                  <a:pt x="190610" y="96432"/>
                </a:lnTo>
                <a:lnTo>
                  <a:pt x="212465" y="112097"/>
                </a:lnTo>
                <a:lnTo>
                  <a:pt x="219445" y="115287"/>
                </a:lnTo>
                <a:lnTo>
                  <a:pt x="261560" y="145844"/>
                </a:lnTo>
                <a:lnTo>
                  <a:pt x="279417" y="160705"/>
                </a:lnTo>
                <a:lnTo>
                  <a:pt x="303054" y="175915"/>
                </a:lnTo>
                <a:lnTo>
                  <a:pt x="309316" y="178377"/>
                </a:lnTo>
                <a:lnTo>
                  <a:pt x="330384" y="193938"/>
                </a:lnTo>
                <a:lnTo>
                  <a:pt x="333365" y="194765"/>
                </a:lnTo>
                <a:lnTo>
                  <a:pt x="335353" y="196309"/>
                </a:lnTo>
                <a:lnTo>
                  <a:pt x="339143" y="202230"/>
                </a:lnTo>
                <a:lnTo>
                  <a:pt x="346862" y="204939"/>
                </a:lnTo>
                <a:lnTo>
                  <a:pt x="347637" y="207813"/>
                </a:lnTo>
                <a:lnTo>
                  <a:pt x="347844" y="209968"/>
                </a:lnTo>
                <a:lnTo>
                  <a:pt x="348974" y="211405"/>
                </a:lnTo>
                <a:lnTo>
                  <a:pt x="357178" y="214276"/>
                </a:lnTo>
                <a:lnTo>
                  <a:pt x="352444" y="214278"/>
                </a:lnTo>
                <a:lnTo>
                  <a:pt x="351049" y="213286"/>
                </a:lnTo>
                <a:lnTo>
                  <a:pt x="350119" y="211633"/>
                </a:lnTo>
                <a:lnTo>
                  <a:pt x="348626" y="206591"/>
                </a:lnTo>
                <a:lnTo>
                  <a:pt x="345776" y="205902"/>
                </a:lnTo>
                <a:lnTo>
                  <a:pt x="343626" y="205718"/>
                </a:lnTo>
                <a:lnTo>
                  <a:pt x="338593" y="202867"/>
                </a:lnTo>
                <a:lnTo>
                  <a:pt x="318445" y="189543"/>
                </a:lnTo>
                <a:lnTo>
                  <a:pt x="308576" y="175462"/>
                </a:lnTo>
                <a:lnTo>
                  <a:pt x="300525" y="172223"/>
                </a:lnTo>
                <a:lnTo>
                  <a:pt x="291325" y="169791"/>
                </a:lnTo>
                <a:lnTo>
                  <a:pt x="277334" y="160145"/>
                </a:lnTo>
                <a:lnTo>
                  <a:pt x="256015" y="139833"/>
                </a:lnTo>
                <a:lnTo>
                  <a:pt x="247399" y="136543"/>
                </a:lnTo>
                <a:lnTo>
                  <a:pt x="237947" y="134090"/>
                </a:lnTo>
                <a:lnTo>
                  <a:pt x="226056" y="126138"/>
                </a:lnTo>
                <a:lnTo>
                  <a:pt x="211398" y="113639"/>
                </a:lnTo>
                <a:lnTo>
                  <a:pt x="200330" y="107069"/>
                </a:lnTo>
                <a:lnTo>
                  <a:pt x="185056" y="90723"/>
                </a:lnTo>
                <a:lnTo>
                  <a:pt x="171579" y="83412"/>
                </a:lnTo>
                <a:lnTo>
                  <a:pt x="164562" y="80710"/>
                </a:lnTo>
                <a:lnTo>
                  <a:pt x="122936" y="53500"/>
                </a:lnTo>
                <a:lnTo>
                  <a:pt x="102105" y="38656"/>
                </a:lnTo>
                <a:lnTo>
                  <a:pt x="92541" y="30723"/>
                </a:lnTo>
                <a:lnTo>
                  <a:pt x="80420" y="24894"/>
                </a:lnTo>
                <a:lnTo>
                  <a:pt x="74438" y="20967"/>
                </a:lnTo>
                <a:lnTo>
                  <a:pt x="65492" y="17765"/>
                </a:lnTo>
                <a:lnTo>
                  <a:pt x="56557" y="11965"/>
                </a:lnTo>
                <a:lnTo>
                  <a:pt x="47626" y="9806"/>
                </a:lnTo>
                <a:lnTo>
                  <a:pt x="41672" y="9300"/>
                </a:lnTo>
                <a:lnTo>
                  <a:pt x="39688" y="8174"/>
                </a:lnTo>
                <a:lnTo>
                  <a:pt x="38365" y="6430"/>
                </a:lnTo>
                <a:lnTo>
                  <a:pt x="37483" y="4276"/>
                </a:lnTo>
                <a:lnTo>
                  <a:pt x="35903" y="2840"/>
                </a:lnTo>
                <a:lnTo>
                  <a:pt x="31501" y="1244"/>
                </a:lnTo>
                <a:lnTo>
                  <a:pt x="13609" y="0"/>
                </a:lnTo>
                <a:lnTo>
                  <a:pt x="12050" y="982"/>
                </a:lnTo>
                <a:lnTo>
                  <a:pt x="11010" y="2628"/>
                </a:lnTo>
                <a:lnTo>
                  <a:pt x="10316" y="4717"/>
                </a:lnTo>
                <a:lnTo>
                  <a:pt x="8862" y="6110"/>
                </a:lnTo>
                <a:lnTo>
                  <a:pt x="404" y="8788"/>
                </a:lnTo>
                <a:lnTo>
                  <a:pt x="0" y="50644"/>
                </a:lnTo>
                <a:lnTo>
                  <a:pt x="0" y="56555"/>
                </a:lnTo>
                <a:lnTo>
                  <a:pt x="13302" y="96614"/>
                </a:lnTo>
                <a:lnTo>
                  <a:pt x="19905" y="122521"/>
                </a:lnTo>
                <a:lnTo>
                  <a:pt x="32020" y="146670"/>
                </a:lnTo>
                <a:lnTo>
                  <a:pt x="45216" y="190186"/>
                </a:lnTo>
                <a:lnTo>
                  <a:pt x="55490" y="231591"/>
                </a:lnTo>
                <a:lnTo>
                  <a:pt x="71329" y="273605"/>
                </a:lnTo>
                <a:lnTo>
                  <a:pt x="78288" y="295194"/>
                </a:lnTo>
                <a:lnTo>
                  <a:pt x="80435" y="305804"/>
                </a:lnTo>
                <a:lnTo>
                  <a:pt x="87253" y="320700"/>
                </a:lnTo>
                <a:lnTo>
                  <a:pt x="89297" y="365226"/>
                </a:lnTo>
                <a:lnTo>
                  <a:pt x="89297" y="36608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Shape-401"/>
          <p:cNvSpPr/>
          <p:nvPr/>
        </p:nvSpPr>
        <p:spPr>
          <a:xfrm>
            <a:off x="5200887" y="4509492"/>
            <a:ext cx="1023106" cy="1294806"/>
          </a:xfrm>
          <a:custGeom>
            <a:avLst/>
            <a:gdLst/>
            <a:ahLst/>
            <a:cxnLst/>
            <a:rect l="0" t="0" r="0" b="0"/>
            <a:pathLst>
              <a:path w="1023106" h="1294806">
                <a:moveTo>
                  <a:pt x="996316" y="0"/>
                </a:moveTo>
                <a:lnTo>
                  <a:pt x="1005137" y="8821"/>
                </a:lnTo>
                <a:lnTo>
                  <a:pt x="1005245" y="25438"/>
                </a:lnTo>
                <a:lnTo>
                  <a:pt x="1011383" y="33651"/>
                </a:lnTo>
                <a:lnTo>
                  <a:pt x="1013807" y="43004"/>
                </a:lnTo>
                <a:lnTo>
                  <a:pt x="1014175" y="83715"/>
                </a:lnTo>
                <a:lnTo>
                  <a:pt x="1016821" y="89462"/>
                </a:lnTo>
                <a:lnTo>
                  <a:pt x="1020312" y="95323"/>
                </a:lnTo>
                <a:lnTo>
                  <a:pt x="1022553" y="107171"/>
                </a:lnTo>
                <a:lnTo>
                  <a:pt x="1023104" y="151805"/>
                </a:lnTo>
                <a:lnTo>
                  <a:pt x="1023105" y="181571"/>
                </a:lnTo>
                <a:lnTo>
                  <a:pt x="1020460" y="187524"/>
                </a:lnTo>
                <a:lnTo>
                  <a:pt x="1016968" y="193477"/>
                </a:lnTo>
                <a:lnTo>
                  <a:pt x="1014727" y="205383"/>
                </a:lnTo>
                <a:lnTo>
                  <a:pt x="1014186" y="243710"/>
                </a:lnTo>
                <a:lnTo>
                  <a:pt x="1011535" y="249868"/>
                </a:lnTo>
                <a:lnTo>
                  <a:pt x="1009438" y="252899"/>
                </a:lnTo>
                <a:lnTo>
                  <a:pt x="1006488" y="266646"/>
                </a:lnTo>
                <a:lnTo>
                  <a:pt x="1004499" y="281940"/>
                </a:lnTo>
                <a:lnTo>
                  <a:pt x="999182" y="292448"/>
                </a:lnTo>
                <a:lnTo>
                  <a:pt x="990254" y="333307"/>
                </a:lnTo>
                <a:lnTo>
                  <a:pt x="984909" y="364077"/>
                </a:lnTo>
                <a:lnTo>
                  <a:pt x="981324" y="372156"/>
                </a:lnTo>
                <a:lnTo>
                  <a:pt x="969437" y="416615"/>
                </a:lnTo>
                <a:lnTo>
                  <a:pt x="959992" y="435477"/>
                </a:lnTo>
                <a:lnTo>
                  <a:pt x="957217" y="439146"/>
                </a:lnTo>
                <a:lnTo>
                  <a:pt x="954134" y="448515"/>
                </a:lnTo>
                <a:lnTo>
                  <a:pt x="949753" y="464945"/>
                </a:lnTo>
                <a:lnTo>
                  <a:pt x="933917" y="505855"/>
                </a:lnTo>
                <a:lnTo>
                  <a:pt x="915782" y="542230"/>
                </a:lnTo>
                <a:lnTo>
                  <a:pt x="895900" y="572533"/>
                </a:lnTo>
                <a:lnTo>
                  <a:pt x="879841" y="616035"/>
                </a:lnTo>
                <a:lnTo>
                  <a:pt x="856403" y="655667"/>
                </a:lnTo>
                <a:lnTo>
                  <a:pt x="847154" y="676173"/>
                </a:lnTo>
                <a:lnTo>
                  <a:pt x="844694" y="683506"/>
                </a:lnTo>
                <a:lnTo>
                  <a:pt x="820626" y="725609"/>
                </a:lnTo>
                <a:lnTo>
                  <a:pt x="787956" y="769646"/>
                </a:lnTo>
                <a:lnTo>
                  <a:pt x="757860" y="812423"/>
                </a:lnTo>
                <a:lnTo>
                  <a:pt x="750997" y="829213"/>
                </a:lnTo>
                <a:lnTo>
                  <a:pt x="734270" y="850926"/>
                </a:lnTo>
                <a:lnTo>
                  <a:pt x="705435" y="873103"/>
                </a:lnTo>
                <a:lnTo>
                  <a:pt x="668900" y="916709"/>
                </a:lnTo>
                <a:lnTo>
                  <a:pt x="627222" y="958453"/>
                </a:lnTo>
                <a:lnTo>
                  <a:pt x="606386" y="978297"/>
                </a:lnTo>
                <a:lnTo>
                  <a:pt x="594480" y="984127"/>
                </a:lnTo>
                <a:lnTo>
                  <a:pt x="561738" y="1014037"/>
                </a:lnTo>
                <a:lnTo>
                  <a:pt x="549832" y="1019851"/>
                </a:lnTo>
                <a:lnTo>
                  <a:pt x="524255" y="1038930"/>
                </a:lnTo>
                <a:lnTo>
                  <a:pt x="502575" y="1049001"/>
                </a:lnTo>
                <a:lnTo>
                  <a:pt x="490373" y="1058912"/>
                </a:lnTo>
                <a:lnTo>
                  <a:pt x="478409" y="1064544"/>
                </a:lnTo>
                <a:lnTo>
                  <a:pt x="461750" y="1074917"/>
                </a:lnTo>
                <a:lnTo>
                  <a:pt x="443228" y="1082404"/>
                </a:lnTo>
                <a:lnTo>
                  <a:pt x="436968" y="1086303"/>
                </a:lnTo>
                <a:lnTo>
                  <a:pt x="427866" y="1089490"/>
                </a:lnTo>
                <a:lnTo>
                  <a:pt x="406961" y="1104813"/>
                </a:lnTo>
                <a:lnTo>
                  <a:pt x="365530" y="1116930"/>
                </a:lnTo>
                <a:lnTo>
                  <a:pt x="353427" y="1123225"/>
                </a:lnTo>
                <a:lnTo>
                  <a:pt x="350435" y="1123863"/>
                </a:lnTo>
                <a:lnTo>
                  <a:pt x="306085" y="1145042"/>
                </a:lnTo>
                <a:lnTo>
                  <a:pt x="292732" y="1149889"/>
                </a:lnTo>
                <a:lnTo>
                  <a:pt x="285745" y="1152015"/>
                </a:lnTo>
                <a:lnTo>
                  <a:pt x="273175" y="1158819"/>
                </a:lnTo>
                <a:lnTo>
                  <a:pt x="270143" y="1159498"/>
                </a:lnTo>
                <a:lnTo>
                  <a:pt x="252186" y="1168428"/>
                </a:lnTo>
                <a:lnTo>
                  <a:pt x="234648" y="1172256"/>
                </a:lnTo>
                <a:lnTo>
                  <a:pt x="220445" y="1177868"/>
                </a:lnTo>
                <a:lnTo>
                  <a:pt x="215584" y="1178341"/>
                </a:lnTo>
                <a:lnTo>
                  <a:pt x="210115" y="1181197"/>
                </a:lnTo>
                <a:lnTo>
                  <a:pt x="204378" y="1184781"/>
                </a:lnTo>
                <a:lnTo>
                  <a:pt x="195570" y="1187791"/>
                </a:lnTo>
                <a:lnTo>
                  <a:pt x="186676" y="1193534"/>
                </a:lnTo>
                <a:lnTo>
                  <a:pt x="177757" y="1195676"/>
                </a:lnTo>
                <a:lnTo>
                  <a:pt x="171807" y="1196178"/>
                </a:lnTo>
                <a:lnTo>
                  <a:pt x="165854" y="1199046"/>
                </a:lnTo>
                <a:lnTo>
                  <a:pt x="159901" y="1202636"/>
                </a:lnTo>
                <a:lnTo>
                  <a:pt x="150972" y="1205649"/>
                </a:lnTo>
                <a:lnTo>
                  <a:pt x="142043" y="1211393"/>
                </a:lnTo>
                <a:lnTo>
                  <a:pt x="133113" y="1213535"/>
                </a:lnTo>
                <a:lnTo>
                  <a:pt x="127160" y="1214037"/>
                </a:lnTo>
                <a:lnTo>
                  <a:pt x="121207" y="1216906"/>
                </a:lnTo>
                <a:lnTo>
                  <a:pt x="105497" y="1229252"/>
                </a:lnTo>
                <a:lnTo>
                  <a:pt x="97149" y="1232387"/>
                </a:lnTo>
                <a:lnTo>
                  <a:pt x="87219" y="1239867"/>
                </a:lnTo>
                <a:lnTo>
                  <a:pt x="81260" y="1240824"/>
                </a:lnTo>
                <a:lnTo>
                  <a:pt x="73211" y="1241107"/>
                </a:lnTo>
                <a:lnTo>
                  <a:pt x="71350" y="1242139"/>
                </a:lnTo>
                <a:lnTo>
                  <a:pt x="70110" y="1243820"/>
                </a:lnTo>
                <a:lnTo>
                  <a:pt x="67774" y="1249786"/>
                </a:lnTo>
                <a:lnTo>
                  <a:pt x="58702" y="1250156"/>
                </a:lnTo>
                <a:lnTo>
                  <a:pt x="58700" y="1245416"/>
                </a:lnTo>
                <a:lnTo>
                  <a:pt x="59692" y="1244020"/>
                </a:lnTo>
                <a:lnTo>
                  <a:pt x="61345" y="1243088"/>
                </a:lnTo>
                <a:lnTo>
                  <a:pt x="63439" y="1242468"/>
                </a:lnTo>
                <a:lnTo>
                  <a:pt x="64836" y="1241062"/>
                </a:lnTo>
                <a:lnTo>
                  <a:pt x="68376" y="1232205"/>
                </a:lnTo>
                <a:lnTo>
                  <a:pt x="73693" y="1225435"/>
                </a:lnTo>
                <a:lnTo>
                  <a:pt x="75285" y="1219987"/>
                </a:lnTo>
                <a:lnTo>
                  <a:pt x="76701" y="1218137"/>
                </a:lnTo>
                <a:lnTo>
                  <a:pt x="80922" y="1216082"/>
                </a:lnTo>
                <a:lnTo>
                  <a:pt x="82443" y="1213549"/>
                </a:lnTo>
                <a:lnTo>
                  <a:pt x="85578" y="1202489"/>
                </a:lnTo>
                <a:lnTo>
                  <a:pt x="87533" y="1200519"/>
                </a:lnTo>
                <a:lnTo>
                  <a:pt x="89827" y="1199205"/>
                </a:lnTo>
                <a:lnTo>
                  <a:pt x="97798" y="1187876"/>
                </a:lnTo>
                <a:lnTo>
                  <a:pt x="107601" y="1167094"/>
                </a:lnTo>
                <a:lnTo>
                  <a:pt x="115632" y="1157966"/>
                </a:lnTo>
                <a:lnTo>
                  <a:pt x="118729" y="1149321"/>
                </a:lnTo>
                <a:lnTo>
                  <a:pt x="121098" y="1139856"/>
                </a:lnTo>
                <a:lnTo>
                  <a:pt x="148046" y="1096307"/>
                </a:lnTo>
                <a:lnTo>
                  <a:pt x="162885" y="1075445"/>
                </a:lnTo>
                <a:lnTo>
                  <a:pt x="168835" y="1068989"/>
                </a:lnTo>
                <a:lnTo>
                  <a:pt x="172140" y="1060166"/>
                </a:lnTo>
                <a:lnTo>
                  <a:pt x="174602" y="1050623"/>
                </a:lnTo>
                <a:lnTo>
                  <a:pt x="184266" y="1036411"/>
                </a:lnTo>
                <a:lnTo>
                  <a:pt x="187059" y="1033246"/>
                </a:lnTo>
                <a:lnTo>
                  <a:pt x="190162" y="1024436"/>
                </a:lnTo>
                <a:lnTo>
                  <a:pt x="190989" y="1019309"/>
                </a:lnTo>
                <a:lnTo>
                  <a:pt x="192533" y="1015891"/>
                </a:lnTo>
                <a:lnTo>
                  <a:pt x="194555" y="1013612"/>
                </a:lnTo>
                <a:lnTo>
                  <a:pt x="204928" y="1005214"/>
                </a:lnTo>
                <a:lnTo>
                  <a:pt x="208026" y="999741"/>
                </a:lnTo>
                <a:lnTo>
                  <a:pt x="210394" y="994002"/>
                </a:lnTo>
                <a:lnTo>
                  <a:pt x="218047" y="984008"/>
                </a:lnTo>
                <a:lnTo>
                  <a:pt x="219312" y="974730"/>
                </a:lnTo>
                <a:lnTo>
                  <a:pt x="219433" y="964442"/>
                </a:lnTo>
                <a:lnTo>
                  <a:pt x="219433" y="977710"/>
                </a:lnTo>
                <a:lnTo>
                  <a:pt x="218441" y="979229"/>
                </a:lnTo>
                <a:lnTo>
                  <a:pt x="216788" y="980241"/>
                </a:lnTo>
                <a:lnTo>
                  <a:pt x="214693" y="980916"/>
                </a:lnTo>
                <a:lnTo>
                  <a:pt x="213296" y="982358"/>
                </a:lnTo>
                <a:lnTo>
                  <a:pt x="208410" y="991801"/>
                </a:lnTo>
                <a:lnTo>
                  <a:pt x="198183" y="1003222"/>
                </a:lnTo>
                <a:lnTo>
                  <a:pt x="192460" y="1006463"/>
                </a:lnTo>
                <a:lnTo>
                  <a:pt x="189545" y="1007326"/>
                </a:lnTo>
                <a:lnTo>
                  <a:pt x="183660" y="1013579"/>
                </a:lnTo>
                <a:lnTo>
                  <a:pt x="178730" y="1021979"/>
                </a:lnTo>
                <a:lnTo>
                  <a:pt x="174962" y="1032287"/>
                </a:lnTo>
                <a:lnTo>
                  <a:pt x="141029" y="1074719"/>
                </a:lnTo>
                <a:lnTo>
                  <a:pt x="116079" y="1096122"/>
                </a:lnTo>
                <a:lnTo>
                  <a:pt x="105576" y="1110369"/>
                </a:lnTo>
                <a:lnTo>
                  <a:pt x="64764" y="1145943"/>
                </a:lnTo>
                <a:lnTo>
                  <a:pt x="47624" y="1164014"/>
                </a:lnTo>
                <a:lnTo>
                  <a:pt x="31523" y="1187485"/>
                </a:lnTo>
                <a:lnTo>
                  <a:pt x="17968" y="1202510"/>
                </a:lnTo>
                <a:lnTo>
                  <a:pt x="12179" y="1214433"/>
                </a:lnTo>
                <a:lnTo>
                  <a:pt x="8258" y="1220389"/>
                </a:lnTo>
                <a:lnTo>
                  <a:pt x="6050" y="1229320"/>
                </a:lnTo>
                <a:lnTo>
                  <a:pt x="5243" y="1244203"/>
                </a:lnTo>
                <a:lnTo>
                  <a:pt x="4210" y="1246188"/>
                </a:lnTo>
                <a:lnTo>
                  <a:pt x="2529" y="1247511"/>
                </a:lnTo>
                <a:lnTo>
                  <a:pt x="416" y="1248393"/>
                </a:lnTo>
                <a:lnTo>
                  <a:pt x="0" y="1249973"/>
                </a:lnTo>
                <a:lnTo>
                  <a:pt x="4250" y="1257690"/>
                </a:lnTo>
                <a:lnTo>
                  <a:pt x="11086" y="1265939"/>
                </a:lnTo>
                <a:lnTo>
                  <a:pt x="12733" y="1271392"/>
                </a:lnTo>
                <a:lnTo>
                  <a:pt x="14164" y="1273243"/>
                </a:lnTo>
                <a:lnTo>
                  <a:pt x="18400" y="1275300"/>
                </a:lnTo>
                <a:lnTo>
                  <a:pt x="37943" y="1277842"/>
                </a:lnTo>
                <a:lnTo>
                  <a:pt x="49786" y="1283995"/>
                </a:lnTo>
                <a:lnTo>
                  <a:pt x="92838" y="1285843"/>
                </a:lnTo>
                <a:lnTo>
                  <a:pt x="125093" y="1284881"/>
                </a:lnTo>
                <a:lnTo>
                  <a:pt x="159982" y="1277773"/>
                </a:lnTo>
                <a:lnTo>
                  <a:pt x="194636" y="1276026"/>
                </a:lnTo>
                <a:lnTo>
                  <a:pt x="212367" y="1269892"/>
                </a:lnTo>
                <a:lnTo>
                  <a:pt x="255752" y="1268065"/>
                </a:lnTo>
                <a:lnTo>
                  <a:pt x="299737" y="1268017"/>
                </a:lnTo>
                <a:lnTo>
                  <a:pt x="320633" y="1268016"/>
                </a:lnTo>
                <a:lnTo>
                  <a:pt x="326588" y="1270661"/>
                </a:lnTo>
                <a:lnTo>
                  <a:pt x="332542" y="1274153"/>
                </a:lnTo>
                <a:lnTo>
                  <a:pt x="344449" y="1276394"/>
                </a:lnTo>
                <a:lnTo>
                  <a:pt x="352856" y="1276913"/>
                </a:lnTo>
                <a:lnTo>
                  <a:pt x="362196" y="1285766"/>
                </a:lnTo>
                <a:lnTo>
                  <a:pt x="362308" y="129480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Shape-402"/>
          <p:cNvSpPr/>
          <p:nvPr/>
        </p:nvSpPr>
        <p:spPr>
          <a:xfrm>
            <a:off x="5162600" y="4661300"/>
            <a:ext cx="1668612" cy="1410888"/>
          </a:xfrm>
          <a:custGeom>
            <a:avLst/>
            <a:gdLst/>
            <a:ahLst/>
            <a:cxnLst/>
            <a:rect l="0" t="0" r="0" b="0"/>
            <a:pathLst>
              <a:path w="1668612" h="1410888">
                <a:moveTo>
                  <a:pt x="7689" y="1366239"/>
                </a:moveTo>
                <a:lnTo>
                  <a:pt x="0" y="1366239"/>
                </a:lnTo>
                <a:lnTo>
                  <a:pt x="3868" y="1366239"/>
                </a:lnTo>
                <a:lnTo>
                  <a:pt x="5142" y="1367231"/>
                </a:lnTo>
                <a:lnTo>
                  <a:pt x="7353" y="1373928"/>
                </a:lnTo>
                <a:lnTo>
                  <a:pt x="10185" y="1374617"/>
                </a:lnTo>
                <a:lnTo>
                  <a:pt x="12330" y="1374801"/>
                </a:lnTo>
                <a:lnTo>
                  <a:pt x="13760" y="1375916"/>
                </a:lnTo>
                <a:lnTo>
                  <a:pt x="15348" y="1379800"/>
                </a:lnTo>
                <a:lnTo>
                  <a:pt x="16764" y="1381233"/>
                </a:lnTo>
                <a:lnTo>
                  <a:pt x="25638" y="1384839"/>
                </a:lnTo>
                <a:lnTo>
                  <a:pt x="32410" y="1390161"/>
                </a:lnTo>
                <a:lnTo>
                  <a:pt x="40700" y="1392179"/>
                </a:lnTo>
                <a:lnTo>
                  <a:pt x="46504" y="1392651"/>
                </a:lnTo>
                <a:lnTo>
                  <a:pt x="52391" y="1395506"/>
                </a:lnTo>
                <a:lnTo>
                  <a:pt x="58315" y="1399091"/>
                </a:lnTo>
                <a:lnTo>
                  <a:pt x="70202" y="1401392"/>
                </a:lnTo>
                <a:lnTo>
                  <a:pt x="82104" y="1401846"/>
                </a:lnTo>
                <a:lnTo>
                  <a:pt x="88057" y="1404554"/>
                </a:lnTo>
                <a:lnTo>
                  <a:pt x="94009" y="1408073"/>
                </a:lnTo>
                <a:lnTo>
                  <a:pt x="103931" y="1410054"/>
                </a:lnTo>
                <a:lnTo>
                  <a:pt x="144117" y="1410873"/>
                </a:lnTo>
                <a:lnTo>
                  <a:pt x="184958" y="1410887"/>
                </a:lnTo>
                <a:lnTo>
                  <a:pt x="193301" y="1408241"/>
                </a:lnTo>
                <a:lnTo>
                  <a:pt x="201308" y="1404751"/>
                </a:lnTo>
                <a:lnTo>
                  <a:pt x="243746" y="1395894"/>
                </a:lnTo>
                <a:lnTo>
                  <a:pt x="288337" y="1386966"/>
                </a:lnTo>
                <a:lnTo>
                  <a:pt x="317364" y="1379736"/>
                </a:lnTo>
                <a:lnTo>
                  <a:pt x="347032" y="1368702"/>
                </a:lnTo>
                <a:lnTo>
                  <a:pt x="364881" y="1364323"/>
                </a:lnTo>
                <a:lnTo>
                  <a:pt x="403242" y="1348211"/>
                </a:lnTo>
                <a:lnTo>
                  <a:pt x="444692" y="1330505"/>
                </a:lnTo>
                <a:lnTo>
                  <a:pt x="487982" y="1312660"/>
                </a:lnTo>
                <a:lnTo>
                  <a:pt x="507186" y="1301085"/>
                </a:lnTo>
                <a:lnTo>
                  <a:pt x="531452" y="1284136"/>
                </a:lnTo>
                <a:lnTo>
                  <a:pt x="574961" y="1260404"/>
                </a:lnTo>
                <a:lnTo>
                  <a:pt x="619510" y="1233884"/>
                </a:lnTo>
                <a:lnTo>
                  <a:pt x="661201" y="1207119"/>
                </a:lnTo>
                <a:lnTo>
                  <a:pt x="700850" y="1172643"/>
                </a:lnTo>
                <a:lnTo>
                  <a:pt x="744602" y="1144722"/>
                </a:lnTo>
                <a:lnTo>
                  <a:pt x="786224" y="1110145"/>
                </a:lnTo>
                <a:lnTo>
                  <a:pt x="825866" y="1066838"/>
                </a:lnTo>
                <a:lnTo>
                  <a:pt x="867894" y="1024006"/>
                </a:lnTo>
                <a:lnTo>
                  <a:pt x="909586" y="982267"/>
                </a:lnTo>
                <a:lnTo>
                  <a:pt x="952374" y="939476"/>
                </a:lnTo>
                <a:lnTo>
                  <a:pt x="989791" y="899413"/>
                </a:lnTo>
                <a:lnTo>
                  <a:pt x="1025659" y="857813"/>
                </a:lnTo>
                <a:lnTo>
                  <a:pt x="1061391" y="814510"/>
                </a:lnTo>
                <a:lnTo>
                  <a:pt x="1097111" y="774402"/>
                </a:lnTo>
                <a:lnTo>
                  <a:pt x="1126877" y="732897"/>
                </a:lnTo>
                <a:lnTo>
                  <a:pt x="1156642" y="695228"/>
                </a:lnTo>
                <a:lnTo>
                  <a:pt x="1186408" y="658763"/>
                </a:lnTo>
                <a:lnTo>
                  <a:pt x="1210037" y="622015"/>
                </a:lnTo>
                <a:lnTo>
                  <a:pt x="1237378" y="584764"/>
                </a:lnTo>
                <a:lnTo>
                  <a:pt x="1266823" y="546749"/>
                </a:lnTo>
                <a:lnTo>
                  <a:pt x="1302498" y="502100"/>
                </a:lnTo>
                <a:lnTo>
                  <a:pt x="1335567" y="461874"/>
                </a:lnTo>
                <a:lnTo>
                  <a:pt x="1344974" y="446377"/>
                </a:lnTo>
                <a:lnTo>
                  <a:pt x="1384334" y="404647"/>
                </a:lnTo>
                <a:lnTo>
                  <a:pt x="1395422" y="395146"/>
                </a:lnTo>
                <a:lnTo>
                  <a:pt x="1424406" y="354797"/>
                </a:lnTo>
                <a:lnTo>
                  <a:pt x="1460748" y="312570"/>
                </a:lnTo>
                <a:lnTo>
                  <a:pt x="1469071" y="301637"/>
                </a:lnTo>
                <a:lnTo>
                  <a:pt x="1505398" y="267336"/>
                </a:lnTo>
                <a:lnTo>
                  <a:pt x="1523425" y="239042"/>
                </a:lnTo>
                <a:lnTo>
                  <a:pt x="1541669" y="221362"/>
                </a:lnTo>
                <a:lnTo>
                  <a:pt x="1573327" y="176978"/>
                </a:lnTo>
                <a:lnTo>
                  <a:pt x="1576653" y="170267"/>
                </a:lnTo>
                <a:lnTo>
                  <a:pt x="1579124" y="163977"/>
                </a:lnTo>
                <a:lnTo>
                  <a:pt x="1585101" y="154858"/>
                </a:lnTo>
                <a:lnTo>
                  <a:pt x="1588304" y="145872"/>
                </a:lnTo>
                <a:lnTo>
                  <a:pt x="1594105" y="136926"/>
                </a:lnTo>
                <a:lnTo>
                  <a:pt x="1596770" y="126777"/>
                </a:lnTo>
                <a:lnTo>
                  <a:pt x="1597138" y="117479"/>
                </a:lnTo>
                <a:lnTo>
                  <a:pt x="1589482" y="108517"/>
                </a:lnTo>
                <a:lnTo>
                  <a:pt x="1586148" y="107759"/>
                </a:lnTo>
                <a:lnTo>
                  <a:pt x="1583870" y="107557"/>
                </a:lnTo>
                <a:lnTo>
                  <a:pt x="1578693" y="104687"/>
                </a:lnTo>
                <a:lnTo>
                  <a:pt x="1573085" y="101096"/>
                </a:lnTo>
                <a:lnTo>
                  <a:pt x="1564349" y="99075"/>
                </a:lnTo>
                <a:lnTo>
                  <a:pt x="1523640" y="98239"/>
                </a:lnTo>
                <a:lnTo>
                  <a:pt x="1483942" y="98224"/>
                </a:lnTo>
                <a:lnTo>
                  <a:pt x="1442384" y="98223"/>
                </a:lnTo>
                <a:lnTo>
                  <a:pt x="1400720" y="98223"/>
                </a:lnTo>
                <a:lnTo>
                  <a:pt x="1377092" y="99216"/>
                </a:lnTo>
                <a:lnTo>
                  <a:pt x="1349751" y="105912"/>
                </a:lnTo>
                <a:lnTo>
                  <a:pt x="1308490" y="107143"/>
                </a:lnTo>
                <a:lnTo>
                  <a:pt x="1302512" y="109794"/>
                </a:lnTo>
                <a:lnTo>
                  <a:pt x="1295332" y="114841"/>
                </a:lnTo>
                <a:lnTo>
                  <a:pt x="1285048" y="116051"/>
                </a:lnTo>
                <a:lnTo>
                  <a:pt x="1292359" y="108391"/>
                </a:lnTo>
                <a:lnTo>
                  <a:pt x="1300455" y="106405"/>
                </a:lnTo>
                <a:lnTo>
                  <a:pt x="1308725" y="101089"/>
                </a:lnTo>
                <a:lnTo>
                  <a:pt x="1317459" y="98080"/>
                </a:lnTo>
                <a:lnTo>
                  <a:pt x="1326331" y="92338"/>
                </a:lnTo>
                <a:lnTo>
                  <a:pt x="1367096" y="78323"/>
                </a:lnTo>
                <a:lnTo>
                  <a:pt x="1411567" y="60590"/>
                </a:lnTo>
                <a:lnTo>
                  <a:pt x="1451434" y="41556"/>
                </a:lnTo>
                <a:lnTo>
                  <a:pt x="1492008" y="28928"/>
                </a:lnTo>
                <a:lnTo>
                  <a:pt x="1504718" y="21578"/>
                </a:lnTo>
                <a:lnTo>
                  <a:pt x="1523641" y="15946"/>
                </a:lnTo>
                <a:lnTo>
                  <a:pt x="1530758" y="12046"/>
                </a:lnTo>
                <a:lnTo>
                  <a:pt x="1540343" y="8859"/>
                </a:lnTo>
                <a:lnTo>
                  <a:pt x="1549466" y="3063"/>
                </a:lnTo>
                <a:lnTo>
                  <a:pt x="1558454" y="905"/>
                </a:lnTo>
                <a:lnTo>
                  <a:pt x="1583900" y="0"/>
                </a:lnTo>
                <a:lnTo>
                  <a:pt x="1585348" y="991"/>
                </a:lnTo>
                <a:lnTo>
                  <a:pt x="1586312" y="2644"/>
                </a:lnTo>
                <a:lnTo>
                  <a:pt x="1587671" y="9711"/>
                </a:lnTo>
                <a:lnTo>
                  <a:pt x="1587862" y="12426"/>
                </a:lnTo>
                <a:lnTo>
                  <a:pt x="1590720" y="18089"/>
                </a:lnTo>
                <a:lnTo>
                  <a:pt x="1594305" y="23913"/>
                </a:lnTo>
                <a:lnTo>
                  <a:pt x="1596607" y="35736"/>
                </a:lnTo>
                <a:lnTo>
                  <a:pt x="1597914" y="42670"/>
                </a:lnTo>
                <a:lnTo>
                  <a:pt x="1604192" y="63290"/>
                </a:lnTo>
                <a:lnTo>
                  <a:pt x="1608183" y="80597"/>
                </a:lnTo>
                <a:lnTo>
                  <a:pt x="1621260" y="117289"/>
                </a:lnTo>
                <a:lnTo>
                  <a:pt x="1635904" y="160890"/>
                </a:lnTo>
                <a:lnTo>
                  <a:pt x="1643689" y="205401"/>
                </a:lnTo>
                <a:lnTo>
                  <a:pt x="1654097" y="241102"/>
                </a:lnTo>
                <a:lnTo>
                  <a:pt x="1658578" y="282955"/>
                </a:lnTo>
                <a:lnTo>
                  <a:pt x="1662110" y="320914"/>
                </a:lnTo>
                <a:lnTo>
                  <a:pt x="1667327" y="361816"/>
                </a:lnTo>
                <a:lnTo>
                  <a:pt x="1668611" y="38397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25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Tokugawa </a:t>
            </a:r>
            <a:r>
              <a:rPr lang="en-US" dirty="0" err="1" smtClean="0"/>
              <a:t>Ieyasu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founder and first shogun of the Tokugawa </a:t>
            </a:r>
            <a:r>
              <a:rPr lang="en-US" sz="3200" dirty="0" err="1" smtClean="0"/>
              <a:t>shogunate</a:t>
            </a:r>
            <a:r>
              <a:rPr lang="en-US" sz="3200" dirty="0" smtClean="0"/>
              <a:t> of Japan (1600-1868)</a:t>
            </a:r>
            <a:endParaRPr lang="en-US" sz="3200" dirty="0"/>
          </a:p>
        </p:txBody>
      </p:sp>
      <p:sp>
        <p:nvSpPr>
          <p:cNvPr id="4" name="SMARTInkShape-403"/>
          <p:cNvSpPr/>
          <p:nvPr/>
        </p:nvSpPr>
        <p:spPr>
          <a:xfrm>
            <a:off x="1500297" y="2080617"/>
            <a:ext cx="4062899" cy="62509"/>
          </a:xfrm>
          <a:custGeom>
            <a:avLst/>
            <a:gdLst/>
            <a:ahLst/>
            <a:cxnLst/>
            <a:rect l="0" t="0" r="0" b="0"/>
            <a:pathLst>
              <a:path w="4062899" h="62509">
                <a:moveTo>
                  <a:pt x="8820" y="8930"/>
                </a:moveTo>
                <a:lnTo>
                  <a:pt x="0" y="109"/>
                </a:lnTo>
                <a:lnTo>
                  <a:pt x="43340" y="0"/>
                </a:lnTo>
                <a:lnTo>
                  <a:pt x="87498" y="0"/>
                </a:lnTo>
                <a:lnTo>
                  <a:pt x="126783" y="0"/>
                </a:lnTo>
                <a:lnTo>
                  <a:pt x="170961" y="0"/>
                </a:lnTo>
                <a:lnTo>
                  <a:pt x="215568" y="0"/>
                </a:lnTo>
                <a:lnTo>
                  <a:pt x="259031" y="0"/>
                </a:lnTo>
                <a:lnTo>
                  <a:pt x="303524" y="992"/>
                </a:lnTo>
                <a:lnTo>
                  <a:pt x="348151" y="7689"/>
                </a:lnTo>
                <a:lnTo>
                  <a:pt x="390004" y="8685"/>
                </a:lnTo>
                <a:lnTo>
                  <a:pt x="427964" y="8881"/>
                </a:lnTo>
                <a:lnTo>
                  <a:pt x="464125" y="8920"/>
                </a:lnTo>
                <a:lnTo>
                  <a:pt x="506068" y="8928"/>
                </a:lnTo>
                <a:lnTo>
                  <a:pt x="544045" y="8929"/>
                </a:lnTo>
                <a:lnTo>
                  <a:pt x="584951" y="8930"/>
                </a:lnTo>
                <a:lnTo>
                  <a:pt x="624119" y="15067"/>
                </a:lnTo>
                <a:lnTo>
                  <a:pt x="660520" y="17308"/>
                </a:lnTo>
                <a:lnTo>
                  <a:pt x="701114" y="17751"/>
                </a:lnTo>
                <a:lnTo>
                  <a:pt x="740221" y="17838"/>
                </a:lnTo>
                <a:lnTo>
                  <a:pt x="776609" y="17855"/>
                </a:lnTo>
                <a:lnTo>
                  <a:pt x="812460" y="17859"/>
                </a:lnTo>
                <a:lnTo>
                  <a:pt x="848204" y="17859"/>
                </a:lnTo>
                <a:lnTo>
                  <a:pt x="883928" y="17860"/>
                </a:lnTo>
                <a:lnTo>
                  <a:pt x="919648" y="17860"/>
                </a:lnTo>
                <a:lnTo>
                  <a:pt x="955367" y="17860"/>
                </a:lnTo>
                <a:lnTo>
                  <a:pt x="991086" y="20506"/>
                </a:lnTo>
                <a:lnTo>
                  <a:pt x="1035734" y="25962"/>
                </a:lnTo>
                <a:lnTo>
                  <a:pt x="1080383" y="26680"/>
                </a:lnTo>
                <a:lnTo>
                  <a:pt x="1125031" y="26775"/>
                </a:lnTo>
                <a:lnTo>
                  <a:pt x="1169680" y="26787"/>
                </a:lnTo>
                <a:lnTo>
                  <a:pt x="1214328" y="26789"/>
                </a:lnTo>
                <a:lnTo>
                  <a:pt x="1256331" y="29435"/>
                </a:lnTo>
                <a:lnTo>
                  <a:pt x="1287007" y="34478"/>
                </a:lnTo>
                <a:lnTo>
                  <a:pt x="1327932" y="35555"/>
                </a:lnTo>
                <a:lnTo>
                  <a:pt x="1366982" y="35697"/>
                </a:lnTo>
                <a:lnTo>
                  <a:pt x="1406153" y="35716"/>
                </a:lnTo>
                <a:lnTo>
                  <a:pt x="1437428" y="36711"/>
                </a:lnTo>
                <a:lnTo>
                  <a:pt x="1474642" y="43407"/>
                </a:lnTo>
                <a:lnTo>
                  <a:pt x="1515470" y="44485"/>
                </a:lnTo>
                <a:lnTo>
                  <a:pt x="1556085" y="47280"/>
                </a:lnTo>
                <a:lnTo>
                  <a:pt x="1597734" y="53025"/>
                </a:lnTo>
                <a:lnTo>
                  <a:pt x="1641041" y="53530"/>
                </a:lnTo>
                <a:lnTo>
                  <a:pt x="1681150" y="56220"/>
                </a:lnTo>
                <a:lnTo>
                  <a:pt x="1722754" y="61956"/>
                </a:lnTo>
                <a:lnTo>
                  <a:pt x="1764959" y="62476"/>
                </a:lnTo>
                <a:lnTo>
                  <a:pt x="1806662" y="62506"/>
                </a:lnTo>
                <a:lnTo>
                  <a:pt x="1848336" y="62508"/>
                </a:lnTo>
                <a:lnTo>
                  <a:pt x="1886700" y="62508"/>
                </a:lnTo>
                <a:lnTo>
                  <a:pt x="1928151" y="62508"/>
                </a:lnTo>
                <a:lnTo>
                  <a:pt x="1968204" y="62508"/>
                </a:lnTo>
                <a:lnTo>
                  <a:pt x="2009325" y="62508"/>
                </a:lnTo>
                <a:lnTo>
                  <a:pt x="2053559" y="62508"/>
                </a:lnTo>
                <a:lnTo>
                  <a:pt x="2095381" y="62508"/>
                </a:lnTo>
                <a:lnTo>
                  <a:pt x="2138797" y="62508"/>
                </a:lnTo>
                <a:lnTo>
                  <a:pt x="2182630" y="62508"/>
                </a:lnTo>
                <a:lnTo>
                  <a:pt x="2226517" y="62508"/>
                </a:lnTo>
                <a:lnTo>
                  <a:pt x="2270107" y="62508"/>
                </a:lnTo>
                <a:lnTo>
                  <a:pt x="2313776" y="62508"/>
                </a:lnTo>
                <a:lnTo>
                  <a:pt x="2352732" y="62508"/>
                </a:lnTo>
                <a:lnTo>
                  <a:pt x="2390972" y="62508"/>
                </a:lnTo>
                <a:lnTo>
                  <a:pt x="2429668" y="62508"/>
                </a:lnTo>
                <a:lnTo>
                  <a:pt x="2468793" y="62508"/>
                </a:lnTo>
                <a:lnTo>
                  <a:pt x="2507055" y="62508"/>
                </a:lnTo>
                <a:lnTo>
                  <a:pt x="2545754" y="62508"/>
                </a:lnTo>
                <a:lnTo>
                  <a:pt x="2584878" y="62508"/>
                </a:lnTo>
                <a:lnTo>
                  <a:pt x="2625786" y="62508"/>
                </a:lnTo>
                <a:lnTo>
                  <a:pt x="2668950" y="62508"/>
                </a:lnTo>
                <a:lnTo>
                  <a:pt x="2706837" y="62508"/>
                </a:lnTo>
                <a:lnTo>
                  <a:pt x="2750399" y="62508"/>
                </a:lnTo>
                <a:lnTo>
                  <a:pt x="2794904" y="62508"/>
                </a:lnTo>
                <a:lnTo>
                  <a:pt x="2839534" y="62508"/>
                </a:lnTo>
                <a:lnTo>
                  <a:pt x="2884180" y="62508"/>
                </a:lnTo>
                <a:lnTo>
                  <a:pt x="2928828" y="62508"/>
                </a:lnTo>
                <a:lnTo>
                  <a:pt x="2967192" y="59862"/>
                </a:lnTo>
                <a:lnTo>
                  <a:pt x="3007954" y="54820"/>
                </a:lnTo>
                <a:lnTo>
                  <a:pt x="3045661" y="53823"/>
                </a:lnTo>
                <a:lnTo>
                  <a:pt x="3087652" y="50981"/>
                </a:lnTo>
                <a:lnTo>
                  <a:pt x="3124904" y="45899"/>
                </a:lnTo>
                <a:lnTo>
                  <a:pt x="3167234" y="44813"/>
                </a:lnTo>
                <a:lnTo>
                  <a:pt x="3189636" y="42052"/>
                </a:lnTo>
                <a:lnTo>
                  <a:pt x="3228613" y="36970"/>
                </a:lnTo>
                <a:lnTo>
                  <a:pt x="3266409" y="35966"/>
                </a:lnTo>
                <a:lnTo>
                  <a:pt x="3305017" y="35751"/>
                </a:lnTo>
                <a:lnTo>
                  <a:pt x="3348674" y="28655"/>
                </a:lnTo>
                <a:lnTo>
                  <a:pt x="3389012" y="27158"/>
                </a:lnTo>
                <a:lnTo>
                  <a:pt x="3428069" y="26862"/>
                </a:lnTo>
                <a:lnTo>
                  <a:pt x="3464447" y="26804"/>
                </a:lnTo>
                <a:lnTo>
                  <a:pt x="3500296" y="26792"/>
                </a:lnTo>
                <a:lnTo>
                  <a:pt x="3542177" y="25798"/>
                </a:lnTo>
                <a:lnTo>
                  <a:pt x="3582788" y="19722"/>
                </a:lnTo>
                <a:lnTo>
                  <a:pt x="3623993" y="18227"/>
                </a:lnTo>
                <a:lnTo>
                  <a:pt x="3661788" y="24069"/>
                </a:lnTo>
                <a:lnTo>
                  <a:pt x="3694901" y="25983"/>
                </a:lnTo>
                <a:lnTo>
                  <a:pt x="3739001" y="26630"/>
                </a:lnTo>
                <a:lnTo>
                  <a:pt x="3776668" y="26758"/>
                </a:lnTo>
                <a:lnTo>
                  <a:pt x="3818909" y="32920"/>
                </a:lnTo>
                <a:lnTo>
                  <a:pt x="3856945" y="35166"/>
                </a:lnTo>
                <a:lnTo>
                  <a:pt x="3901097" y="35646"/>
                </a:lnTo>
                <a:lnTo>
                  <a:pt x="3939114" y="35709"/>
                </a:lnTo>
                <a:lnTo>
                  <a:pt x="3979140" y="35718"/>
                </a:lnTo>
                <a:lnTo>
                  <a:pt x="4012108" y="34727"/>
                </a:lnTo>
                <a:lnTo>
                  <a:pt x="4029739" y="28030"/>
                </a:lnTo>
                <a:lnTo>
                  <a:pt x="4043238" y="26898"/>
                </a:lnTo>
                <a:lnTo>
                  <a:pt x="4053554" y="18230"/>
                </a:lnTo>
                <a:lnTo>
                  <a:pt x="4058586" y="17969"/>
                </a:lnTo>
                <a:lnTo>
                  <a:pt x="4060023" y="16941"/>
                </a:lnTo>
                <a:lnTo>
                  <a:pt x="4060981" y="15263"/>
                </a:lnTo>
                <a:lnTo>
                  <a:pt x="4062898" y="893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Shape-404"/>
          <p:cNvSpPr/>
          <p:nvPr/>
        </p:nvSpPr>
        <p:spPr>
          <a:xfrm>
            <a:off x="869965" y="2571750"/>
            <a:ext cx="3603809" cy="71439"/>
          </a:xfrm>
          <a:custGeom>
            <a:avLst/>
            <a:gdLst/>
            <a:ahLst/>
            <a:cxnLst/>
            <a:rect l="0" t="0" r="0" b="0"/>
            <a:pathLst>
              <a:path w="3603809" h="71439">
                <a:moveTo>
                  <a:pt x="5144" y="8930"/>
                </a:moveTo>
                <a:lnTo>
                  <a:pt x="0" y="8930"/>
                </a:lnTo>
                <a:lnTo>
                  <a:pt x="43876" y="8930"/>
                </a:lnTo>
                <a:lnTo>
                  <a:pt x="61890" y="7938"/>
                </a:lnTo>
                <a:lnTo>
                  <a:pt x="78677" y="1862"/>
                </a:lnTo>
                <a:lnTo>
                  <a:pt x="118376" y="109"/>
                </a:lnTo>
                <a:lnTo>
                  <a:pt x="159933" y="6"/>
                </a:lnTo>
                <a:lnTo>
                  <a:pt x="201598" y="0"/>
                </a:lnTo>
                <a:lnTo>
                  <a:pt x="244384" y="0"/>
                </a:lnTo>
                <a:lnTo>
                  <a:pt x="284447" y="0"/>
                </a:lnTo>
                <a:lnTo>
                  <a:pt x="326047" y="0"/>
                </a:lnTo>
                <a:lnTo>
                  <a:pt x="363433" y="0"/>
                </a:lnTo>
                <a:lnTo>
                  <a:pt x="402385" y="0"/>
                </a:lnTo>
                <a:lnTo>
                  <a:pt x="440624" y="0"/>
                </a:lnTo>
                <a:lnTo>
                  <a:pt x="478328" y="0"/>
                </a:lnTo>
                <a:lnTo>
                  <a:pt x="515497" y="0"/>
                </a:lnTo>
                <a:lnTo>
                  <a:pt x="551896" y="0"/>
                </a:lnTo>
                <a:lnTo>
                  <a:pt x="593780" y="0"/>
                </a:lnTo>
                <a:lnTo>
                  <a:pt x="631499" y="0"/>
                </a:lnTo>
                <a:lnTo>
                  <a:pt x="672393" y="0"/>
                </a:lnTo>
                <a:lnTo>
                  <a:pt x="711439" y="0"/>
                </a:lnTo>
                <a:lnTo>
                  <a:pt x="755350" y="0"/>
                </a:lnTo>
                <a:lnTo>
                  <a:pt x="792834" y="0"/>
                </a:lnTo>
                <a:lnTo>
                  <a:pt x="835852" y="0"/>
                </a:lnTo>
                <a:lnTo>
                  <a:pt x="880286" y="0"/>
                </a:lnTo>
                <a:lnTo>
                  <a:pt x="917839" y="0"/>
                </a:lnTo>
                <a:lnTo>
                  <a:pt x="960867" y="0"/>
                </a:lnTo>
                <a:lnTo>
                  <a:pt x="1005302" y="0"/>
                </a:lnTo>
                <a:lnTo>
                  <a:pt x="1049922" y="0"/>
                </a:lnTo>
                <a:lnTo>
                  <a:pt x="1094567" y="0"/>
                </a:lnTo>
                <a:lnTo>
                  <a:pt x="1139215" y="0"/>
                </a:lnTo>
                <a:lnTo>
                  <a:pt x="1183863" y="2646"/>
                </a:lnTo>
                <a:lnTo>
                  <a:pt x="1228512" y="8102"/>
                </a:lnTo>
                <a:lnTo>
                  <a:pt x="1273160" y="8821"/>
                </a:lnTo>
                <a:lnTo>
                  <a:pt x="1309871" y="8908"/>
                </a:lnTo>
                <a:lnTo>
                  <a:pt x="1349020" y="8926"/>
                </a:lnTo>
                <a:lnTo>
                  <a:pt x="1389828" y="8929"/>
                </a:lnTo>
                <a:lnTo>
                  <a:pt x="1433971" y="8930"/>
                </a:lnTo>
                <a:lnTo>
                  <a:pt x="1478553" y="8930"/>
                </a:lnTo>
                <a:lnTo>
                  <a:pt x="1517056" y="9922"/>
                </a:lnTo>
                <a:lnTo>
                  <a:pt x="1559278" y="16618"/>
                </a:lnTo>
                <a:lnTo>
                  <a:pt x="1600961" y="17696"/>
                </a:lnTo>
                <a:lnTo>
                  <a:pt x="1645256" y="17838"/>
                </a:lnTo>
                <a:lnTo>
                  <a:pt x="1684909" y="17857"/>
                </a:lnTo>
                <a:lnTo>
                  <a:pt x="1728704" y="17859"/>
                </a:lnTo>
                <a:lnTo>
                  <a:pt x="1752756" y="20505"/>
                </a:lnTo>
                <a:lnTo>
                  <a:pt x="1783401" y="25548"/>
                </a:lnTo>
                <a:lnTo>
                  <a:pt x="1826965" y="26626"/>
                </a:lnTo>
                <a:lnTo>
                  <a:pt x="1865334" y="26768"/>
                </a:lnTo>
                <a:lnTo>
                  <a:pt x="1907539" y="26786"/>
                </a:lnTo>
                <a:lnTo>
                  <a:pt x="1949219" y="26789"/>
                </a:lnTo>
                <a:lnTo>
                  <a:pt x="1988369" y="27781"/>
                </a:lnTo>
                <a:lnTo>
                  <a:pt x="2032293" y="34478"/>
                </a:lnTo>
                <a:lnTo>
                  <a:pt x="2069778" y="35555"/>
                </a:lnTo>
                <a:lnTo>
                  <a:pt x="2112798" y="35697"/>
                </a:lnTo>
                <a:lnTo>
                  <a:pt x="2152491" y="35716"/>
                </a:lnTo>
                <a:lnTo>
                  <a:pt x="2190828" y="35718"/>
                </a:lnTo>
                <a:lnTo>
                  <a:pt x="2212804" y="38365"/>
                </a:lnTo>
                <a:lnTo>
                  <a:pt x="2249556" y="43821"/>
                </a:lnTo>
                <a:lnTo>
                  <a:pt x="2286807" y="44540"/>
                </a:lnTo>
                <a:lnTo>
                  <a:pt x="2327468" y="44634"/>
                </a:lnTo>
                <a:lnTo>
                  <a:pt x="2370599" y="44647"/>
                </a:lnTo>
                <a:lnTo>
                  <a:pt x="2408482" y="44648"/>
                </a:lnTo>
                <a:lnTo>
                  <a:pt x="2452043" y="44648"/>
                </a:lnTo>
                <a:lnTo>
                  <a:pt x="2490412" y="45641"/>
                </a:lnTo>
                <a:lnTo>
                  <a:pt x="2532617" y="52337"/>
                </a:lnTo>
                <a:lnTo>
                  <a:pt x="2574297" y="53415"/>
                </a:lnTo>
                <a:lnTo>
                  <a:pt x="2613447" y="53557"/>
                </a:lnTo>
                <a:lnTo>
                  <a:pt x="2657372" y="53575"/>
                </a:lnTo>
                <a:lnTo>
                  <a:pt x="2701925" y="53578"/>
                </a:lnTo>
                <a:lnTo>
                  <a:pt x="2740424" y="53578"/>
                </a:lnTo>
                <a:lnTo>
                  <a:pt x="2782645" y="53578"/>
                </a:lnTo>
                <a:lnTo>
                  <a:pt x="2826974" y="60646"/>
                </a:lnTo>
                <a:lnTo>
                  <a:pt x="2871580" y="62263"/>
                </a:lnTo>
                <a:lnTo>
                  <a:pt x="2916223" y="62476"/>
                </a:lnTo>
                <a:lnTo>
                  <a:pt x="2960871" y="62504"/>
                </a:lnTo>
                <a:lnTo>
                  <a:pt x="2985014" y="65152"/>
                </a:lnTo>
                <a:lnTo>
                  <a:pt x="3015690" y="70196"/>
                </a:lnTo>
                <a:lnTo>
                  <a:pt x="3059261" y="71274"/>
                </a:lnTo>
                <a:lnTo>
                  <a:pt x="3097631" y="71416"/>
                </a:lnTo>
                <a:lnTo>
                  <a:pt x="3135095" y="71435"/>
                </a:lnTo>
                <a:lnTo>
                  <a:pt x="3175784" y="71437"/>
                </a:lnTo>
                <a:lnTo>
                  <a:pt x="3219101" y="71438"/>
                </a:lnTo>
                <a:lnTo>
                  <a:pt x="3258133" y="68792"/>
                </a:lnTo>
                <a:lnTo>
                  <a:pt x="3299642" y="63060"/>
                </a:lnTo>
                <a:lnTo>
                  <a:pt x="3342937" y="62556"/>
                </a:lnTo>
                <a:lnTo>
                  <a:pt x="3386408" y="62511"/>
                </a:lnTo>
                <a:lnTo>
                  <a:pt x="3429176" y="63500"/>
                </a:lnTo>
                <a:lnTo>
                  <a:pt x="3472011" y="70610"/>
                </a:lnTo>
                <a:lnTo>
                  <a:pt x="3512744" y="71405"/>
                </a:lnTo>
                <a:lnTo>
                  <a:pt x="3552139" y="71436"/>
                </a:lnTo>
                <a:lnTo>
                  <a:pt x="3595542" y="71438"/>
                </a:lnTo>
                <a:lnTo>
                  <a:pt x="3603808" y="71438"/>
                </a:lnTo>
                <a:lnTo>
                  <a:pt x="3603808" y="6250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Shape-405"/>
          <p:cNvSpPr/>
          <p:nvPr/>
        </p:nvSpPr>
        <p:spPr>
          <a:xfrm>
            <a:off x="5295305" y="2562820"/>
            <a:ext cx="3205759" cy="142876"/>
          </a:xfrm>
          <a:custGeom>
            <a:avLst/>
            <a:gdLst/>
            <a:ahLst/>
            <a:cxnLst/>
            <a:rect l="0" t="0" r="0" b="0"/>
            <a:pathLst>
              <a:path w="3205759" h="142876">
                <a:moveTo>
                  <a:pt x="0" y="8930"/>
                </a:moveTo>
                <a:lnTo>
                  <a:pt x="43449" y="8930"/>
                </a:lnTo>
                <a:lnTo>
                  <a:pt x="86412" y="8930"/>
                </a:lnTo>
                <a:lnTo>
                  <a:pt x="127907" y="8930"/>
                </a:lnTo>
                <a:lnTo>
                  <a:pt x="167090" y="8930"/>
                </a:lnTo>
                <a:lnTo>
                  <a:pt x="207260" y="8930"/>
                </a:lnTo>
                <a:lnTo>
                  <a:pt x="247164" y="8930"/>
                </a:lnTo>
                <a:lnTo>
                  <a:pt x="288732" y="8930"/>
                </a:lnTo>
                <a:lnTo>
                  <a:pt x="330399" y="8930"/>
                </a:lnTo>
                <a:lnTo>
                  <a:pt x="372070" y="8930"/>
                </a:lnTo>
                <a:lnTo>
                  <a:pt x="413742" y="8930"/>
                </a:lnTo>
                <a:lnTo>
                  <a:pt x="458059" y="8930"/>
                </a:lnTo>
                <a:lnTo>
                  <a:pt x="499510" y="8930"/>
                </a:lnTo>
                <a:lnTo>
                  <a:pt x="541702" y="8930"/>
                </a:lnTo>
                <a:lnTo>
                  <a:pt x="582191" y="8930"/>
                </a:lnTo>
                <a:lnTo>
                  <a:pt x="621733" y="8930"/>
                </a:lnTo>
                <a:lnTo>
                  <a:pt x="665476" y="8930"/>
                </a:lnTo>
                <a:lnTo>
                  <a:pt x="707097" y="8930"/>
                </a:lnTo>
                <a:lnTo>
                  <a:pt x="746739" y="8930"/>
                </a:lnTo>
                <a:lnTo>
                  <a:pt x="787543" y="8930"/>
                </a:lnTo>
                <a:lnTo>
                  <a:pt x="827113" y="1242"/>
                </a:lnTo>
                <a:lnTo>
                  <a:pt x="867911" y="109"/>
                </a:lnTo>
                <a:lnTo>
                  <a:pt x="907480" y="10"/>
                </a:lnTo>
                <a:lnTo>
                  <a:pt x="949501" y="1"/>
                </a:lnTo>
                <a:lnTo>
                  <a:pt x="993840" y="0"/>
                </a:lnTo>
                <a:lnTo>
                  <a:pt x="1035292" y="0"/>
                </a:lnTo>
                <a:lnTo>
                  <a:pt x="1077483" y="0"/>
                </a:lnTo>
                <a:lnTo>
                  <a:pt x="1120177" y="0"/>
                </a:lnTo>
                <a:lnTo>
                  <a:pt x="1163008" y="0"/>
                </a:lnTo>
                <a:lnTo>
                  <a:pt x="1205618" y="0"/>
                </a:lnTo>
                <a:lnTo>
                  <a:pt x="1249989" y="0"/>
                </a:lnTo>
                <a:lnTo>
                  <a:pt x="1286036" y="993"/>
                </a:lnTo>
                <a:lnTo>
                  <a:pt x="1322987" y="7689"/>
                </a:lnTo>
                <a:lnTo>
                  <a:pt x="1363780" y="8767"/>
                </a:lnTo>
                <a:lnTo>
                  <a:pt x="1404391" y="8916"/>
                </a:lnTo>
                <a:lnTo>
                  <a:pt x="1448685" y="8929"/>
                </a:lnTo>
                <a:lnTo>
                  <a:pt x="1493302" y="8930"/>
                </a:lnTo>
                <a:lnTo>
                  <a:pt x="1536175" y="8930"/>
                </a:lnTo>
                <a:lnTo>
                  <a:pt x="1575849" y="8930"/>
                </a:lnTo>
                <a:lnTo>
                  <a:pt x="1616830" y="8930"/>
                </a:lnTo>
                <a:lnTo>
                  <a:pt x="1654858" y="8930"/>
                </a:lnTo>
                <a:lnTo>
                  <a:pt x="1697018" y="8930"/>
                </a:lnTo>
                <a:lnTo>
                  <a:pt x="1741338" y="8930"/>
                </a:lnTo>
                <a:lnTo>
                  <a:pt x="1779807" y="8930"/>
                </a:lnTo>
                <a:lnTo>
                  <a:pt x="1822025" y="8930"/>
                </a:lnTo>
                <a:lnTo>
                  <a:pt x="1866352" y="11576"/>
                </a:lnTo>
                <a:lnTo>
                  <a:pt x="1906773" y="16618"/>
                </a:lnTo>
                <a:lnTo>
                  <a:pt x="1945846" y="17615"/>
                </a:lnTo>
                <a:lnTo>
                  <a:pt x="1982228" y="17811"/>
                </a:lnTo>
                <a:lnTo>
                  <a:pt x="2018077" y="17850"/>
                </a:lnTo>
                <a:lnTo>
                  <a:pt x="2054814" y="18850"/>
                </a:lnTo>
                <a:lnTo>
                  <a:pt x="2096613" y="24927"/>
                </a:lnTo>
                <a:lnTo>
                  <a:pt x="2138568" y="26421"/>
                </a:lnTo>
                <a:lnTo>
                  <a:pt x="2178936" y="27709"/>
                </a:lnTo>
                <a:lnTo>
                  <a:pt x="2212495" y="32905"/>
                </a:lnTo>
                <a:lnTo>
                  <a:pt x="2247573" y="34885"/>
                </a:lnTo>
                <a:lnTo>
                  <a:pt x="2283103" y="35472"/>
                </a:lnTo>
                <a:lnTo>
                  <a:pt x="2318766" y="36638"/>
                </a:lnTo>
                <a:lnTo>
                  <a:pt x="2354468" y="41834"/>
                </a:lnTo>
                <a:lnTo>
                  <a:pt x="2390182" y="43815"/>
                </a:lnTo>
                <a:lnTo>
                  <a:pt x="2425899" y="45394"/>
                </a:lnTo>
                <a:lnTo>
                  <a:pt x="2461617" y="50712"/>
                </a:lnTo>
                <a:lnTo>
                  <a:pt x="2498328" y="52729"/>
                </a:lnTo>
                <a:lnTo>
                  <a:pt x="2539191" y="53327"/>
                </a:lnTo>
                <a:lnTo>
                  <a:pt x="2576876" y="54496"/>
                </a:lnTo>
                <a:lnTo>
                  <a:pt x="2613177" y="59693"/>
                </a:lnTo>
                <a:lnTo>
                  <a:pt x="2649067" y="61674"/>
                </a:lnTo>
                <a:lnTo>
                  <a:pt x="2684837" y="63253"/>
                </a:lnTo>
                <a:lnTo>
                  <a:pt x="2720572" y="68572"/>
                </a:lnTo>
                <a:lnTo>
                  <a:pt x="2756295" y="71581"/>
                </a:lnTo>
                <a:lnTo>
                  <a:pt x="2792015" y="77323"/>
                </a:lnTo>
                <a:lnTo>
                  <a:pt x="2827734" y="79466"/>
                </a:lnTo>
                <a:lnTo>
                  <a:pt x="2863453" y="81092"/>
                </a:lnTo>
                <a:lnTo>
                  <a:pt x="2899172" y="86425"/>
                </a:lnTo>
                <a:lnTo>
                  <a:pt x="2934890" y="89438"/>
                </a:lnTo>
                <a:lnTo>
                  <a:pt x="2969617" y="95182"/>
                </a:lnTo>
                <a:lnTo>
                  <a:pt x="3011166" y="100271"/>
                </a:lnTo>
                <a:lnTo>
                  <a:pt x="3052557" y="110537"/>
                </a:lnTo>
                <a:lnTo>
                  <a:pt x="3095772" y="118001"/>
                </a:lnTo>
                <a:lnTo>
                  <a:pt x="3118267" y="122938"/>
                </a:lnTo>
                <a:lnTo>
                  <a:pt x="3153226" y="125734"/>
                </a:lnTo>
                <a:lnTo>
                  <a:pt x="3171715" y="132029"/>
                </a:lnTo>
                <a:lnTo>
                  <a:pt x="3188395" y="136024"/>
                </a:lnTo>
                <a:lnTo>
                  <a:pt x="3205758" y="14287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08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Napoleonic Code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French civil code established under Napoléon I in 1804. The code forbade privileges based on birth, allowed freedom of religion, and specified that government jobs should go to the most qualified.</a:t>
            </a:r>
            <a:endParaRPr lang="en-US" sz="3200" dirty="0"/>
          </a:p>
        </p:txBody>
      </p:sp>
      <p:sp>
        <p:nvSpPr>
          <p:cNvPr id="4" name="SMARTInkShape-406"/>
          <p:cNvSpPr/>
          <p:nvPr/>
        </p:nvSpPr>
        <p:spPr>
          <a:xfrm>
            <a:off x="2982516" y="2098477"/>
            <a:ext cx="3625454" cy="44649"/>
          </a:xfrm>
          <a:custGeom>
            <a:avLst/>
            <a:gdLst/>
            <a:ahLst/>
            <a:cxnLst/>
            <a:rect l="0" t="0" r="0" b="0"/>
            <a:pathLst>
              <a:path w="3625454" h="44649">
                <a:moveTo>
                  <a:pt x="0" y="35718"/>
                </a:moveTo>
                <a:lnTo>
                  <a:pt x="14258" y="34726"/>
                </a:lnTo>
                <a:lnTo>
                  <a:pt x="41981" y="28030"/>
                </a:lnTo>
                <a:lnTo>
                  <a:pt x="83361" y="26861"/>
                </a:lnTo>
                <a:lnTo>
                  <a:pt x="125201" y="26795"/>
                </a:lnTo>
                <a:lnTo>
                  <a:pt x="145024" y="25798"/>
                </a:lnTo>
                <a:lnTo>
                  <a:pt x="187634" y="18687"/>
                </a:lnTo>
                <a:lnTo>
                  <a:pt x="224628" y="17968"/>
                </a:lnTo>
                <a:lnTo>
                  <a:pt x="265427" y="17873"/>
                </a:lnTo>
                <a:lnTo>
                  <a:pt x="304461" y="17861"/>
                </a:lnTo>
                <a:lnTo>
                  <a:pt x="348370" y="17859"/>
                </a:lnTo>
                <a:lnTo>
                  <a:pt x="392921" y="15213"/>
                </a:lnTo>
                <a:lnTo>
                  <a:pt x="437556" y="9757"/>
                </a:lnTo>
                <a:lnTo>
                  <a:pt x="482203" y="9038"/>
                </a:lnTo>
                <a:lnTo>
                  <a:pt x="524059" y="8951"/>
                </a:lnTo>
                <a:lnTo>
                  <a:pt x="562018" y="8933"/>
                </a:lnTo>
                <a:lnTo>
                  <a:pt x="598180" y="8930"/>
                </a:lnTo>
                <a:lnTo>
                  <a:pt x="640123" y="9921"/>
                </a:lnTo>
                <a:lnTo>
                  <a:pt x="678100" y="15997"/>
                </a:lnTo>
                <a:lnTo>
                  <a:pt x="719005" y="17491"/>
                </a:lnTo>
                <a:lnTo>
                  <a:pt x="758174" y="17786"/>
                </a:lnTo>
                <a:lnTo>
                  <a:pt x="797220" y="17845"/>
                </a:lnTo>
                <a:lnTo>
                  <a:pt x="838116" y="17856"/>
                </a:lnTo>
                <a:lnTo>
                  <a:pt x="880994" y="17858"/>
                </a:lnTo>
                <a:lnTo>
                  <a:pt x="921802" y="17859"/>
                </a:lnTo>
                <a:lnTo>
                  <a:pt x="963046" y="17859"/>
                </a:lnTo>
                <a:lnTo>
                  <a:pt x="1000848" y="17859"/>
                </a:lnTo>
                <a:lnTo>
                  <a:pt x="1042858" y="17859"/>
                </a:lnTo>
                <a:lnTo>
                  <a:pt x="1084854" y="17859"/>
                </a:lnTo>
                <a:lnTo>
                  <a:pt x="1125230" y="23996"/>
                </a:lnTo>
                <a:lnTo>
                  <a:pt x="1167749" y="26237"/>
                </a:lnTo>
                <a:lnTo>
                  <a:pt x="1205104" y="26680"/>
                </a:lnTo>
                <a:lnTo>
                  <a:pt x="1247284" y="26767"/>
                </a:lnTo>
                <a:lnTo>
                  <a:pt x="1287953" y="29430"/>
                </a:lnTo>
                <a:lnTo>
                  <a:pt x="1329170" y="34476"/>
                </a:lnTo>
                <a:lnTo>
                  <a:pt x="1365975" y="35473"/>
                </a:lnTo>
                <a:lnTo>
                  <a:pt x="1404553" y="35670"/>
                </a:lnTo>
                <a:lnTo>
                  <a:pt x="1445357" y="40449"/>
                </a:lnTo>
                <a:lnTo>
                  <a:pt x="1482080" y="43819"/>
                </a:lnTo>
                <a:lnTo>
                  <a:pt x="1517998" y="44484"/>
                </a:lnTo>
                <a:lnTo>
                  <a:pt x="1553756" y="44616"/>
                </a:lnTo>
                <a:lnTo>
                  <a:pt x="1589482" y="44642"/>
                </a:lnTo>
                <a:lnTo>
                  <a:pt x="1625202" y="44647"/>
                </a:lnTo>
                <a:lnTo>
                  <a:pt x="1660922" y="44648"/>
                </a:lnTo>
                <a:lnTo>
                  <a:pt x="1702924" y="44648"/>
                </a:lnTo>
                <a:lnTo>
                  <a:pt x="1742116" y="44648"/>
                </a:lnTo>
                <a:lnTo>
                  <a:pt x="1777171" y="42002"/>
                </a:lnTo>
                <a:lnTo>
                  <a:pt x="1815541" y="36546"/>
                </a:lnTo>
                <a:lnTo>
                  <a:pt x="1857746" y="35827"/>
                </a:lnTo>
                <a:lnTo>
                  <a:pt x="1895004" y="35733"/>
                </a:lnTo>
                <a:lnTo>
                  <a:pt x="1937994" y="35720"/>
                </a:lnTo>
                <a:lnTo>
                  <a:pt x="1982424" y="35719"/>
                </a:lnTo>
                <a:lnTo>
                  <a:pt x="2019975" y="35718"/>
                </a:lnTo>
                <a:lnTo>
                  <a:pt x="2063003" y="34726"/>
                </a:lnTo>
                <a:lnTo>
                  <a:pt x="2107438" y="28030"/>
                </a:lnTo>
                <a:lnTo>
                  <a:pt x="2149413" y="26952"/>
                </a:lnTo>
                <a:lnTo>
                  <a:pt x="2188601" y="26810"/>
                </a:lnTo>
                <a:lnTo>
                  <a:pt x="2232531" y="26791"/>
                </a:lnTo>
                <a:lnTo>
                  <a:pt x="2277085" y="26789"/>
                </a:lnTo>
                <a:lnTo>
                  <a:pt x="2320729" y="26789"/>
                </a:lnTo>
                <a:lnTo>
                  <a:pt x="2358679" y="26789"/>
                </a:lnTo>
                <a:lnTo>
                  <a:pt x="2399603" y="26789"/>
                </a:lnTo>
                <a:lnTo>
                  <a:pt x="2437661" y="26789"/>
                </a:lnTo>
                <a:lnTo>
                  <a:pt x="2474876" y="26789"/>
                </a:lnTo>
                <a:lnTo>
                  <a:pt x="2511282" y="26789"/>
                </a:lnTo>
                <a:lnTo>
                  <a:pt x="2553285" y="26789"/>
                </a:lnTo>
                <a:lnTo>
                  <a:pt x="2595526" y="26789"/>
                </a:lnTo>
                <a:lnTo>
                  <a:pt x="2636118" y="18410"/>
                </a:lnTo>
                <a:lnTo>
                  <a:pt x="2680751" y="17860"/>
                </a:lnTo>
                <a:lnTo>
                  <a:pt x="2705324" y="17859"/>
                </a:lnTo>
                <a:lnTo>
                  <a:pt x="2713351" y="10170"/>
                </a:lnTo>
                <a:lnTo>
                  <a:pt x="2718988" y="9297"/>
                </a:lnTo>
                <a:lnTo>
                  <a:pt x="2735582" y="8961"/>
                </a:lnTo>
                <a:lnTo>
                  <a:pt x="2737526" y="7959"/>
                </a:lnTo>
                <a:lnTo>
                  <a:pt x="2738822" y="6298"/>
                </a:lnTo>
                <a:lnTo>
                  <a:pt x="2739686" y="4199"/>
                </a:lnTo>
                <a:lnTo>
                  <a:pt x="2742246" y="2799"/>
                </a:lnTo>
                <a:lnTo>
                  <a:pt x="2767816" y="163"/>
                </a:lnTo>
                <a:lnTo>
                  <a:pt x="2810035" y="2"/>
                </a:lnTo>
                <a:lnTo>
                  <a:pt x="2854646" y="0"/>
                </a:lnTo>
                <a:lnTo>
                  <a:pt x="2894993" y="0"/>
                </a:lnTo>
                <a:lnTo>
                  <a:pt x="2934524" y="0"/>
                </a:lnTo>
                <a:lnTo>
                  <a:pt x="2978265" y="0"/>
                </a:lnTo>
                <a:lnTo>
                  <a:pt x="3018850" y="0"/>
                </a:lnTo>
                <a:lnTo>
                  <a:pt x="3056827" y="0"/>
                </a:lnTo>
                <a:lnTo>
                  <a:pt x="3098979" y="0"/>
                </a:lnTo>
                <a:lnTo>
                  <a:pt x="3143300" y="0"/>
                </a:lnTo>
                <a:lnTo>
                  <a:pt x="3187904" y="0"/>
                </a:lnTo>
                <a:lnTo>
                  <a:pt x="3232548" y="0"/>
                </a:lnTo>
                <a:lnTo>
                  <a:pt x="3274402" y="0"/>
                </a:lnTo>
                <a:lnTo>
                  <a:pt x="3312362" y="0"/>
                </a:lnTo>
                <a:lnTo>
                  <a:pt x="3348524" y="0"/>
                </a:lnTo>
                <a:lnTo>
                  <a:pt x="3384329" y="992"/>
                </a:lnTo>
                <a:lnTo>
                  <a:pt x="3420065" y="7067"/>
                </a:lnTo>
                <a:lnTo>
                  <a:pt x="3460529" y="8561"/>
                </a:lnTo>
                <a:lnTo>
                  <a:pt x="3501747" y="8881"/>
                </a:lnTo>
                <a:lnTo>
                  <a:pt x="3544417" y="8925"/>
                </a:lnTo>
                <a:lnTo>
                  <a:pt x="3581978" y="8929"/>
                </a:lnTo>
                <a:lnTo>
                  <a:pt x="3588932" y="6283"/>
                </a:lnTo>
                <a:lnTo>
                  <a:pt x="3595331" y="2792"/>
                </a:lnTo>
                <a:lnTo>
                  <a:pt x="3607523" y="551"/>
                </a:lnTo>
                <a:lnTo>
                  <a:pt x="3625453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Shape-407"/>
          <p:cNvSpPr/>
          <p:nvPr/>
        </p:nvSpPr>
        <p:spPr>
          <a:xfrm>
            <a:off x="705445" y="2544971"/>
            <a:ext cx="1643053" cy="35710"/>
          </a:xfrm>
          <a:custGeom>
            <a:avLst/>
            <a:gdLst/>
            <a:ahLst/>
            <a:cxnLst/>
            <a:rect l="0" t="0" r="0" b="0"/>
            <a:pathLst>
              <a:path w="1643053" h="35710">
                <a:moveTo>
                  <a:pt x="0" y="35709"/>
                </a:moveTo>
                <a:lnTo>
                  <a:pt x="12429" y="35709"/>
                </a:lnTo>
                <a:lnTo>
                  <a:pt x="52012" y="27147"/>
                </a:lnTo>
                <a:lnTo>
                  <a:pt x="86219" y="25809"/>
                </a:lnTo>
                <a:lnTo>
                  <a:pt x="110370" y="19715"/>
                </a:lnTo>
                <a:lnTo>
                  <a:pt x="153949" y="18013"/>
                </a:lnTo>
                <a:lnTo>
                  <a:pt x="169625" y="16930"/>
                </a:lnTo>
                <a:lnTo>
                  <a:pt x="206750" y="10170"/>
                </a:lnTo>
                <a:lnTo>
                  <a:pt x="247509" y="9167"/>
                </a:lnTo>
                <a:lnTo>
                  <a:pt x="287898" y="8968"/>
                </a:lnTo>
                <a:lnTo>
                  <a:pt x="322105" y="8934"/>
                </a:lnTo>
                <a:lnTo>
                  <a:pt x="364479" y="4182"/>
                </a:lnTo>
                <a:lnTo>
                  <a:pt x="397162" y="1232"/>
                </a:lnTo>
                <a:lnTo>
                  <a:pt x="436721" y="358"/>
                </a:lnTo>
                <a:lnTo>
                  <a:pt x="475121" y="99"/>
                </a:lnTo>
                <a:lnTo>
                  <a:pt x="511635" y="22"/>
                </a:lnTo>
                <a:lnTo>
                  <a:pt x="552329" y="0"/>
                </a:lnTo>
                <a:lnTo>
                  <a:pt x="591066" y="4733"/>
                </a:lnTo>
                <a:lnTo>
                  <a:pt x="632419" y="7679"/>
                </a:lnTo>
                <a:lnTo>
                  <a:pt x="676091" y="8552"/>
                </a:lnTo>
                <a:lnTo>
                  <a:pt x="720450" y="8811"/>
                </a:lnTo>
                <a:lnTo>
                  <a:pt x="765013" y="8887"/>
                </a:lnTo>
                <a:lnTo>
                  <a:pt x="809636" y="8910"/>
                </a:lnTo>
                <a:lnTo>
                  <a:pt x="849537" y="8917"/>
                </a:lnTo>
                <a:lnTo>
                  <a:pt x="891235" y="8919"/>
                </a:lnTo>
                <a:lnTo>
                  <a:pt x="935009" y="13660"/>
                </a:lnTo>
                <a:lnTo>
                  <a:pt x="979398" y="16608"/>
                </a:lnTo>
                <a:lnTo>
                  <a:pt x="1023970" y="17481"/>
                </a:lnTo>
                <a:lnTo>
                  <a:pt x="1068596" y="17740"/>
                </a:lnTo>
                <a:lnTo>
                  <a:pt x="1113237" y="17817"/>
                </a:lnTo>
                <a:lnTo>
                  <a:pt x="1153143" y="17840"/>
                </a:lnTo>
                <a:lnTo>
                  <a:pt x="1194843" y="17847"/>
                </a:lnTo>
                <a:lnTo>
                  <a:pt x="1233878" y="17849"/>
                </a:lnTo>
                <a:lnTo>
                  <a:pt x="1275319" y="17849"/>
                </a:lnTo>
                <a:lnTo>
                  <a:pt x="1314277" y="17849"/>
                </a:lnTo>
                <a:lnTo>
                  <a:pt x="1350956" y="17849"/>
                </a:lnTo>
                <a:lnTo>
                  <a:pt x="1391699" y="17849"/>
                </a:lnTo>
                <a:lnTo>
                  <a:pt x="1430450" y="17849"/>
                </a:lnTo>
                <a:lnTo>
                  <a:pt x="1472963" y="17849"/>
                </a:lnTo>
                <a:lnTo>
                  <a:pt x="1515903" y="17849"/>
                </a:lnTo>
                <a:lnTo>
                  <a:pt x="1544201" y="20495"/>
                </a:lnTo>
                <a:lnTo>
                  <a:pt x="1588645" y="26227"/>
                </a:lnTo>
                <a:lnTo>
                  <a:pt x="1632319" y="26776"/>
                </a:lnTo>
                <a:lnTo>
                  <a:pt x="1643052" y="26779"/>
                </a:lnTo>
                <a:lnTo>
                  <a:pt x="1625203" y="2677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Shape-408"/>
          <p:cNvSpPr/>
          <p:nvPr/>
        </p:nvSpPr>
        <p:spPr>
          <a:xfrm>
            <a:off x="6188275" y="2562820"/>
            <a:ext cx="1205507" cy="53579"/>
          </a:xfrm>
          <a:custGeom>
            <a:avLst/>
            <a:gdLst/>
            <a:ahLst/>
            <a:cxnLst/>
            <a:rect l="0" t="0" r="0" b="0"/>
            <a:pathLst>
              <a:path w="1205507" h="53579">
                <a:moveTo>
                  <a:pt x="8928" y="53578"/>
                </a:moveTo>
                <a:lnTo>
                  <a:pt x="8928" y="48838"/>
                </a:lnTo>
                <a:lnTo>
                  <a:pt x="7936" y="47442"/>
                </a:lnTo>
                <a:lnTo>
                  <a:pt x="6283" y="46511"/>
                </a:lnTo>
                <a:lnTo>
                  <a:pt x="1239" y="45017"/>
                </a:lnTo>
                <a:lnTo>
                  <a:pt x="550" y="42166"/>
                </a:lnTo>
                <a:lnTo>
                  <a:pt x="0" y="35729"/>
                </a:lnTo>
                <a:lnTo>
                  <a:pt x="13301" y="35719"/>
                </a:lnTo>
                <a:lnTo>
                  <a:pt x="18479" y="33073"/>
                </a:lnTo>
                <a:lnTo>
                  <a:pt x="24087" y="29582"/>
                </a:lnTo>
                <a:lnTo>
                  <a:pt x="35772" y="27341"/>
                </a:lnTo>
                <a:lnTo>
                  <a:pt x="66661" y="25819"/>
                </a:lnTo>
                <a:lnTo>
                  <a:pt x="101305" y="18689"/>
                </a:lnTo>
                <a:lnTo>
                  <a:pt x="145526" y="17908"/>
                </a:lnTo>
                <a:lnTo>
                  <a:pt x="189616" y="17864"/>
                </a:lnTo>
                <a:lnTo>
                  <a:pt x="232446" y="17860"/>
                </a:lnTo>
                <a:lnTo>
                  <a:pt x="276855" y="17860"/>
                </a:lnTo>
                <a:lnTo>
                  <a:pt x="313537" y="17860"/>
                </a:lnTo>
                <a:lnTo>
                  <a:pt x="355326" y="17860"/>
                </a:lnTo>
                <a:lnTo>
                  <a:pt x="397278" y="17860"/>
                </a:lnTo>
                <a:lnTo>
                  <a:pt x="438638" y="17860"/>
                </a:lnTo>
                <a:lnTo>
                  <a:pt x="477341" y="17860"/>
                </a:lnTo>
                <a:lnTo>
                  <a:pt x="514386" y="17860"/>
                </a:lnTo>
                <a:lnTo>
                  <a:pt x="550497" y="17860"/>
                </a:lnTo>
                <a:lnTo>
                  <a:pt x="586332" y="17860"/>
                </a:lnTo>
                <a:lnTo>
                  <a:pt x="622085" y="17860"/>
                </a:lnTo>
                <a:lnTo>
                  <a:pt x="657815" y="17860"/>
                </a:lnTo>
                <a:lnTo>
                  <a:pt x="694528" y="17860"/>
                </a:lnTo>
                <a:lnTo>
                  <a:pt x="735393" y="17860"/>
                </a:lnTo>
                <a:lnTo>
                  <a:pt x="773077" y="18852"/>
                </a:lnTo>
                <a:lnTo>
                  <a:pt x="810371" y="23997"/>
                </a:lnTo>
                <a:lnTo>
                  <a:pt x="851406" y="25962"/>
                </a:lnTo>
                <a:lnTo>
                  <a:pt x="888150" y="26544"/>
                </a:lnTo>
                <a:lnTo>
                  <a:pt x="930380" y="26741"/>
                </a:lnTo>
                <a:lnTo>
                  <a:pt x="964906" y="26775"/>
                </a:lnTo>
                <a:lnTo>
                  <a:pt x="1007389" y="26787"/>
                </a:lnTo>
                <a:lnTo>
                  <a:pt x="1044443" y="25797"/>
                </a:lnTo>
                <a:lnTo>
                  <a:pt x="1084636" y="19101"/>
                </a:lnTo>
                <a:lnTo>
                  <a:pt x="1123039" y="15377"/>
                </a:lnTo>
                <a:lnTo>
                  <a:pt x="1148491" y="9779"/>
                </a:lnTo>
                <a:lnTo>
                  <a:pt x="1171332" y="9042"/>
                </a:lnTo>
                <a:lnTo>
                  <a:pt x="1178081" y="6334"/>
                </a:lnTo>
                <a:lnTo>
                  <a:pt x="1184387" y="2815"/>
                </a:lnTo>
                <a:lnTo>
                  <a:pt x="1196520" y="556"/>
                </a:lnTo>
                <a:lnTo>
                  <a:pt x="1205506" y="0"/>
                </a:lnTo>
                <a:lnTo>
                  <a:pt x="1196577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Shape-409"/>
          <p:cNvSpPr/>
          <p:nvPr/>
        </p:nvSpPr>
        <p:spPr>
          <a:xfrm>
            <a:off x="741164" y="3071813"/>
            <a:ext cx="4143376" cy="26790"/>
          </a:xfrm>
          <a:custGeom>
            <a:avLst/>
            <a:gdLst/>
            <a:ahLst/>
            <a:cxnLst/>
            <a:rect l="0" t="0" r="0" b="0"/>
            <a:pathLst>
              <a:path w="4143376" h="26790">
                <a:moveTo>
                  <a:pt x="0" y="26789"/>
                </a:moveTo>
                <a:lnTo>
                  <a:pt x="4741" y="26789"/>
                </a:lnTo>
                <a:lnTo>
                  <a:pt x="9714" y="24143"/>
                </a:lnTo>
                <a:lnTo>
                  <a:pt x="15231" y="20652"/>
                </a:lnTo>
                <a:lnTo>
                  <a:pt x="25071" y="18227"/>
                </a:lnTo>
                <a:lnTo>
                  <a:pt x="64535" y="17862"/>
                </a:lnTo>
                <a:lnTo>
                  <a:pt x="71015" y="15214"/>
                </a:lnTo>
                <a:lnTo>
                  <a:pt x="77203" y="11723"/>
                </a:lnTo>
                <a:lnTo>
                  <a:pt x="89260" y="9481"/>
                </a:lnTo>
                <a:lnTo>
                  <a:pt x="131133" y="8936"/>
                </a:lnTo>
                <a:lnTo>
                  <a:pt x="172558" y="8929"/>
                </a:lnTo>
                <a:lnTo>
                  <a:pt x="200337" y="7937"/>
                </a:lnTo>
                <a:lnTo>
                  <a:pt x="229091" y="827"/>
                </a:lnTo>
                <a:lnTo>
                  <a:pt x="268059" y="48"/>
                </a:lnTo>
                <a:lnTo>
                  <a:pt x="309385" y="1"/>
                </a:lnTo>
                <a:lnTo>
                  <a:pt x="349580" y="0"/>
                </a:lnTo>
                <a:lnTo>
                  <a:pt x="389170" y="0"/>
                </a:lnTo>
                <a:lnTo>
                  <a:pt x="428755" y="0"/>
                </a:lnTo>
                <a:lnTo>
                  <a:pt x="470118" y="0"/>
                </a:lnTo>
                <a:lnTo>
                  <a:pt x="509156" y="0"/>
                </a:lnTo>
                <a:lnTo>
                  <a:pt x="550674" y="0"/>
                </a:lnTo>
                <a:lnTo>
                  <a:pt x="592337" y="0"/>
                </a:lnTo>
                <a:lnTo>
                  <a:pt x="635220" y="0"/>
                </a:lnTo>
                <a:lnTo>
                  <a:pt x="678820" y="0"/>
                </a:lnTo>
                <a:lnTo>
                  <a:pt x="720151" y="0"/>
                </a:lnTo>
                <a:lnTo>
                  <a:pt x="759187" y="0"/>
                </a:lnTo>
                <a:lnTo>
                  <a:pt x="800705" y="0"/>
                </a:lnTo>
                <a:lnTo>
                  <a:pt x="841253" y="0"/>
                </a:lnTo>
                <a:lnTo>
                  <a:pt x="881172" y="0"/>
                </a:lnTo>
                <a:lnTo>
                  <a:pt x="921749" y="8102"/>
                </a:lnTo>
                <a:lnTo>
                  <a:pt x="961798" y="8897"/>
                </a:lnTo>
                <a:lnTo>
                  <a:pt x="1003123" y="8927"/>
                </a:lnTo>
                <a:lnTo>
                  <a:pt x="1045987" y="8929"/>
                </a:lnTo>
                <a:lnTo>
                  <a:pt x="1089585" y="8929"/>
                </a:lnTo>
                <a:lnTo>
                  <a:pt x="1131104" y="8929"/>
                </a:lnTo>
                <a:lnTo>
                  <a:pt x="1171774" y="8929"/>
                </a:lnTo>
                <a:lnTo>
                  <a:pt x="1211829" y="8929"/>
                </a:lnTo>
                <a:lnTo>
                  <a:pt x="1253154" y="8929"/>
                </a:lnTo>
                <a:lnTo>
                  <a:pt x="1288854" y="7937"/>
                </a:lnTo>
                <a:lnTo>
                  <a:pt x="1324571" y="827"/>
                </a:lnTo>
                <a:lnTo>
                  <a:pt x="1366242" y="48"/>
                </a:lnTo>
                <a:lnTo>
                  <a:pt x="1407914" y="2"/>
                </a:lnTo>
                <a:lnTo>
                  <a:pt x="1449586" y="0"/>
                </a:lnTo>
                <a:lnTo>
                  <a:pt x="1491442" y="0"/>
                </a:lnTo>
                <a:lnTo>
                  <a:pt x="1535743" y="0"/>
                </a:lnTo>
                <a:lnTo>
                  <a:pt x="1578679" y="0"/>
                </a:lnTo>
                <a:lnTo>
                  <a:pt x="1622117" y="0"/>
                </a:lnTo>
                <a:lnTo>
                  <a:pt x="1665624" y="0"/>
                </a:lnTo>
                <a:lnTo>
                  <a:pt x="1709466" y="0"/>
                </a:lnTo>
                <a:lnTo>
                  <a:pt x="1752361" y="0"/>
                </a:lnTo>
                <a:lnTo>
                  <a:pt x="1794978" y="0"/>
                </a:lnTo>
                <a:lnTo>
                  <a:pt x="1834303" y="0"/>
                </a:lnTo>
                <a:lnTo>
                  <a:pt x="1877361" y="992"/>
                </a:lnTo>
                <a:lnTo>
                  <a:pt x="1919992" y="8102"/>
                </a:lnTo>
                <a:lnTo>
                  <a:pt x="1964363" y="8881"/>
                </a:lnTo>
                <a:lnTo>
                  <a:pt x="2007304" y="8925"/>
                </a:lnTo>
                <a:lnTo>
                  <a:pt x="2051802" y="8929"/>
                </a:lnTo>
                <a:lnTo>
                  <a:pt x="2096437" y="8929"/>
                </a:lnTo>
                <a:lnTo>
                  <a:pt x="2136662" y="8929"/>
                </a:lnTo>
                <a:lnTo>
                  <a:pt x="2178176" y="8929"/>
                </a:lnTo>
                <a:lnTo>
                  <a:pt x="2215847" y="8929"/>
                </a:lnTo>
                <a:lnTo>
                  <a:pt x="2252312" y="8929"/>
                </a:lnTo>
                <a:lnTo>
                  <a:pt x="2294324" y="8929"/>
                </a:lnTo>
                <a:lnTo>
                  <a:pt x="2337663" y="8929"/>
                </a:lnTo>
                <a:lnTo>
                  <a:pt x="2382197" y="8929"/>
                </a:lnTo>
                <a:lnTo>
                  <a:pt x="2426835" y="8929"/>
                </a:lnTo>
                <a:lnTo>
                  <a:pt x="2471482" y="8929"/>
                </a:lnTo>
                <a:lnTo>
                  <a:pt x="2510150" y="8929"/>
                </a:lnTo>
                <a:lnTo>
                  <a:pt x="2549269" y="8929"/>
                </a:lnTo>
                <a:lnTo>
                  <a:pt x="2590177" y="8929"/>
                </a:lnTo>
                <a:lnTo>
                  <a:pt x="2628196" y="8929"/>
                </a:lnTo>
                <a:lnTo>
                  <a:pt x="2670354" y="8929"/>
                </a:lnTo>
                <a:lnTo>
                  <a:pt x="2712029" y="8929"/>
                </a:lnTo>
                <a:lnTo>
                  <a:pt x="2751178" y="8929"/>
                </a:lnTo>
                <a:lnTo>
                  <a:pt x="2795102" y="8929"/>
                </a:lnTo>
                <a:lnTo>
                  <a:pt x="2832587" y="8929"/>
                </a:lnTo>
                <a:lnTo>
                  <a:pt x="2875607" y="8929"/>
                </a:lnTo>
                <a:lnTo>
                  <a:pt x="2920040" y="8929"/>
                </a:lnTo>
                <a:lnTo>
                  <a:pt x="2962015" y="8929"/>
                </a:lnTo>
                <a:lnTo>
                  <a:pt x="3001203" y="8929"/>
                </a:lnTo>
                <a:lnTo>
                  <a:pt x="3045133" y="8929"/>
                </a:lnTo>
                <a:lnTo>
                  <a:pt x="3089687" y="8929"/>
                </a:lnTo>
                <a:lnTo>
                  <a:pt x="3134322" y="8929"/>
                </a:lnTo>
                <a:lnTo>
                  <a:pt x="3174229" y="8929"/>
                </a:lnTo>
                <a:lnTo>
                  <a:pt x="3215239" y="8929"/>
                </a:lnTo>
                <a:lnTo>
                  <a:pt x="3259409" y="8929"/>
                </a:lnTo>
                <a:lnTo>
                  <a:pt x="3303994" y="8929"/>
                </a:lnTo>
                <a:lnTo>
                  <a:pt x="3345988" y="8929"/>
                </a:lnTo>
                <a:lnTo>
                  <a:pt x="3390324" y="8929"/>
                </a:lnTo>
                <a:lnTo>
                  <a:pt x="3429983" y="8929"/>
                </a:lnTo>
                <a:lnTo>
                  <a:pt x="3473778" y="8929"/>
                </a:lnTo>
                <a:lnTo>
                  <a:pt x="3518314" y="8929"/>
                </a:lnTo>
                <a:lnTo>
                  <a:pt x="3562948" y="8929"/>
                </a:lnTo>
                <a:lnTo>
                  <a:pt x="3604948" y="8929"/>
                </a:lnTo>
                <a:lnTo>
                  <a:pt x="3649285" y="9921"/>
                </a:lnTo>
                <a:lnTo>
                  <a:pt x="3688943" y="16618"/>
                </a:lnTo>
                <a:lnTo>
                  <a:pt x="3732739" y="17696"/>
                </a:lnTo>
                <a:lnTo>
                  <a:pt x="3771138" y="17837"/>
                </a:lnTo>
                <a:lnTo>
                  <a:pt x="3813347" y="17856"/>
                </a:lnTo>
                <a:lnTo>
                  <a:pt x="3847776" y="18850"/>
                </a:lnTo>
                <a:lnTo>
                  <a:pt x="3888041" y="25961"/>
                </a:lnTo>
                <a:lnTo>
                  <a:pt x="3931182" y="26716"/>
                </a:lnTo>
                <a:lnTo>
                  <a:pt x="3971943" y="26786"/>
                </a:lnTo>
                <a:lnTo>
                  <a:pt x="4011339" y="26789"/>
                </a:lnTo>
                <a:lnTo>
                  <a:pt x="4054024" y="26789"/>
                </a:lnTo>
                <a:lnTo>
                  <a:pt x="4098323" y="26789"/>
                </a:lnTo>
                <a:lnTo>
                  <a:pt x="4142819" y="26789"/>
                </a:lnTo>
                <a:lnTo>
                  <a:pt x="4143375" y="2678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Shape-410"/>
          <p:cNvSpPr/>
          <p:nvPr/>
        </p:nvSpPr>
        <p:spPr>
          <a:xfrm>
            <a:off x="5509617" y="3089686"/>
            <a:ext cx="2518173" cy="71424"/>
          </a:xfrm>
          <a:custGeom>
            <a:avLst/>
            <a:gdLst/>
            <a:ahLst/>
            <a:cxnLst/>
            <a:rect l="0" t="0" r="0" b="0"/>
            <a:pathLst>
              <a:path w="2518173" h="71424">
                <a:moveTo>
                  <a:pt x="0" y="8916"/>
                </a:moveTo>
                <a:lnTo>
                  <a:pt x="4741" y="4175"/>
                </a:lnTo>
                <a:lnTo>
                  <a:pt x="9714" y="1848"/>
                </a:lnTo>
                <a:lnTo>
                  <a:pt x="51723" y="0"/>
                </a:lnTo>
                <a:lnTo>
                  <a:pt x="59699" y="984"/>
                </a:lnTo>
                <a:lnTo>
                  <a:pt x="86734" y="7675"/>
                </a:lnTo>
                <a:lnTo>
                  <a:pt x="126816" y="8807"/>
                </a:lnTo>
                <a:lnTo>
                  <a:pt x="171063" y="8906"/>
                </a:lnTo>
                <a:lnTo>
                  <a:pt x="215677" y="8915"/>
                </a:lnTo>
                <a:lnTo>
                  <a:pt x="259141" y="8916"/>
                </a:lnTo>
                <a:lnTo>
                  <a:pt x="294716" y="8916"/>
                </a:lnTo>
                <a:lnTo>
                  <a:pt x="336542" y="15052"/>
                </a:lnTo>
                <a:lnTo>
                  <a:pt x="377143" y="17294"/>
                </a:lnTo>
                <a:lnTo>
                  <a:pt x="418346" y="17736"/>
                </a:lnTo>
                <a:lnTo>
                  <a:pt x="461284" y="17824"/>
                </a:lnTo>
                <a:lnTo>
                  <a:pt x="502104" y="17841"/>
                </a:lnTo>
                <a:lnTo>
                  <a:pt x="543350" y="17844"/>
                </a:lnTo>
                <a:lnTo>
                  <a:pt x="587290" y="17845"/>
                </a:lnTo>
                <a:lnTo>
                  <a:pt x="631541" y="17845"/>
                </a:lnTo>
                <a:lnTo>
                  <a:pt x="673980" y="17845"/>
                </a:lnTo>
                <a:lnTo>
                  <a:pt x="708800" y="17845"/>
                </a:lnTo>
                <a:lnTo>
                  <a:pt x="749985" y="17845"/>
                </a:lnTo>
                <a:lnTo>
                  <a:pt x="783686" y="17845"/>
                </a:lnTo>
                <a:lnTo>
                  <a:pt x="818807" y="17845"/>
                </a:lnTo>
                <a:lnTo>
                  <a:pt x="854348" y="17845"/>
                </a:lnTo>
                <a:lnTo>
                  <a:pt x="890014" y="17845"/>
                </a:lnTo>
                <a:lnTo>
                  <a:pt x="925717" y="18837"/>
                </a:lnTo>
                <a:lnTo>
                  <a:pt x="961431" y="23982"/>
                </a:lnTo>
                <a:lnTo>
                  <a:pt x="997149" y="25947"/>
                </a:lnTo>
                <a:lnTo>
                  <a:pt x="1032867" y="26530"/>
                </a:lnTo>
                <a:lnTo>
                  <a:pt x="1068586" y="26702"/>
                </a:lnTo>
                <a:lnTo>
                  <a:pt x="1104305" y="26753"/>
                </a:lnTo>
                <a:lnTo>
                  <a:pt x="1141016" y="26769"/>
                </a:lnTo>
                <a:lnTo>
                  <a:pt x="1181879" y="26773"/>
                </a:lnTo>
                <a:lnTo>
                  <a:pt x="1219564" y="26774"/>
                </a:lnTo>
                <a:lnTo>
                  <a:pt x="1255865" y="26775"/>
                </a:lnTo>
                <a:lnTo>
                  <a:pt x="1292748" y="27767"/>
                </a:lnTo>
                <a:lnTo>
                  <a:pt x="1333662" y="32912"/>
                </a:lnTo>
                <a:lnTo>
                  <a:pt x="1372354" y="34877"/>
                </a:lnTo>
                <a:lnTo>
                  <a:pt x="1413804" y="35460"/>
                </a:lnTo>
                <a:lnTo>
                  <a:pt x="1452654" y="36624"/>
                </a:lnTo>
                <a:lnTo>
                  <a:pt x="1494152" y="41820"/>
                </a:lnTo>
                <a:lnTo>
                  <a:pt x="1533015" y="43800"/>
                </a:lnTo>
                <a:lnTo>
                  <a:pt x="1574516" y="44387"/>
                </a:lnTo>
                <a:lnTo>
                  <a:pt x="1613382" y="45553"/>
                </a:lnTo>
                <a:lnTo>
                  <a:pt x="1655877" y="50749"/>
                </a:lnTo>
                <a:lnTo>
                  <a:pt x="1698894" y="52730"/>
                </a:lnTo>
                <a:lnTo>
                  <a:pt x="1738209" y="54309"/>
                </a:lnTo>
                <a:lnTo>
                  <a:pt x="1779843" y="59628"/>
                </a:lnTo>
                <a:lnTo>
                  <a:pt x="1818748" y="61645"/>
                </a:lnTo>
                <a:lnTo>
                  <a:pt x="1860262" y="63234"/>
                </a:lnTo>
                <a:lnTo>
                  <a:pt x="1899131" y="68556"/>
                </a:lnTo>
                <a:lnTo>
                  <a:pt x="1940634" y="70574"/>
                </a:lnTo>
                <a:lnTo>
                  <a:pt x="1979500" y="71172"/>
                </a:lnTo>
                <a:lnTo>
                  <a:pt x="2021001" y="71349"/>
                </a:lnTo>
                <a:lnTo>
                  <a:pt x="2058874" y="71401"/>
                </a:lnTo>
                <a:lnTo>
                  <a:pt x="2095232" y="71417"/>
                </a:lnTo>
                <a:lnTo>
                  <a:pt x="2131139" y="71421"/>
                </a:lnTo>
                <a:lnTo>
                  <a:pt x="2166914" y="71423"/>
                </a:lnTo>
                <a:lnTo>
                  <a:pt x="2201657" y="71423"/>
                </a:lnTo>
                <a:lnTo>
                  <a:pt x="2243212" y="71423"/>
                </a:lnTo>
                <a:lnTo>
                  <a:pt x="2284603" y="66683"/>
                </a:lnTo>
                <a:lnTo>
                  <a:pt x="2321443" y="63321"/>
                </a:lnTo>
                <a:lnTo>
                  <a:pt x="2361590" y="62603"/>
                </a:lnTo>
                <a:lnTo>
                  <a:pt x="2404957" y="54398"/>
                </a:lnTo>
                <a:lnTo>
                  <a:pt x="2440772" y="52645"/>
                </a:lnTo>
                <a:lnTo>
                  <a:pt x="2475977" y="45005"/>
                </a:lnTo>
                <a:lnTo>
                  <a:pt x="2517682" y="44634"/>
                </a:lnTo>
                <a:lnTo>
                  <a:pt x="2518172" y="5356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Shape-411"/>
          <p:cNvSpPr/>
          <p:nvPr/>
        </p:nvSpPr>
        <p:spPr>
          <a:xfrm>
            <a:off x="767953" y="3548871"/>
            <a:ext cx="1553767" cy="31935"/>
          </a:xfrm>
          <a:custGeom>
            <a:avLst/>
            <a:gdLst/>
            <a:ahLst/>
            <a:cxnLst/>
            <a:rect l="0" t="0" r="0" b="0"/>
            <a:pathLst>
              <a:path w="1553767" h="31935">
                <a:moveTo>
                  <a:pt x="0" y="5145"/>
                </a:moveTo>
                <a:lnTo>
                  <a:pt x="29888" y="5145"/>
                </a:lnTo>
                <a:lnTo>
                  <a:pt x="31832" y="4152"/>
                </a:lnTo>
                <a:lnTo>
                  <a:pt x="33127" y="2499"/>
                </a:lnTo>
                <a:lnTo>
                  <a:pt x="33991" y="404"/>
                </a:lnTo>
                <a:lnTo>
                  <a:pt x="36552" y="0"/>
                </a:lnTo>
                <a:lnTo>
                  <a:pt x="78332" y="5093"/>
                </a:lnTo>
                <a:lnTo>
                  <a:pt x="119992" y="5143"/>
                </a:lnTo>
                <a:lnTo>
                  <a:pt x="160789" y="5145"/>
                </a:lnTo>
                <a:lnTo>
                  <a:pt x="202410" y="5145"/>
                </a:lnTo>
                <a:lnTo>
                  <a:pt x="245071" y="5145"/>
                </a:lnTo>
                <a:lnTo>
                  <a:pt x="286273" y="5145"/>
                </a:lnTo>
                <a:lnTo>
                  <a:pt x="323399" y="5145"/>
                </a:lnTo>
                <a:lnTo>
                  <a:pt x="366372" y="5145"/>
                </a:lnTo>
                <a:lnTo>
                  <a:pt x="410799" y="5145"/>
                </a:lnTo>
                <a:lnTo>
                  <a:pt x="455419" y="5145"/>
                </a:lnTo>
                <a:lnTo>
                  <a:pt x="500063" y="5145"/>
                </a:lnTo>
                <a:lnTo>
                  <a:pt x="538427" y="5145"/>
                </a:lnTo>
                <a:lnTo>
                  <a:pt x="579189" y="5145"/>
                </a:lnTo>
                <a:lnTo>
                  <a:pt x="622040" y="11281"/>
                </a:lnTo>
                <a:lnTo>
                  <a:pt x="662843" y="13522"/>
                </a:lnTo>
                <a:lnTo>
                  <a:pt x="697122" y="13911"/>
                </a:lnTo>
                <a:lnTo>
                  <a:pt x="732414" y="14026"/>
                </a:lnTo>
                <a:lnTo>
                  <a:pt x="768007" y="14060"/>
                </a:lnTo>
                <a:lnTo>
                  <a:pt x="803688" y="14070"/>
                </a:lnTo>
                <a:lnTo>
                  <a:pt x="839395" y="16719"/>
                </a:lnTo>
                <a:lnTo>
                  <a:pt x="875111" y="21142"/>
                </a:lnTo>
                <a:lnTo>
                  <a:pt x="910829" y="22452"/>
                </a:lnTo>
                <a:lnTo>
                  <a:pt x="946547" y="22840"/>
                </a:lnTo>
                <a:lnTo>
                  <a:pt x="984912" y="25602"/>
                </a:lnTo>
                <a:lnTo>
                  <a:pt x="1025052" y="30058"/>
                </a:lnTo>
                <a:lnTo>
                  <a:pt x="1062081" y="31378"/>
                </a:lnTo>
                <a:lnTo>
                  <a:pt x="1098188" y="31769"/>
                </a:lnTo>
                <a:lnTo>
                  <a:pt x="1134022" y="31885"/>
                </a:lnTo>
                <a:lnTo>
                  <a:pt x="1176945" y="31924"/>
                </a:lnTo>
                <a:lnTo>
                  <a:pt x="1221216" y="31932"/>
                </a:lnTo>
                <a:lnTo>
                  <a:pt x="1265533" y="31933"/>
                </a:lnTo>
                <a:lnTo>
                  <a:pt x="1303244" y="31934"/>
                </a:lnTo>
                <a:lnTo>
                  <a:pt x="1339356" y="30942"/>
                </a:lnTo>
                <a:lnTo>
                  <a:pt x="1375153" y="24866"/>
                </a:lnTo>
                <a:lnTo>
                  <a:pt x="1413681" y="23249"/>
                </a:lnTo>
                <a:lnTo>
                  <a:pt x="1456593" y="22034"/>
                </a:lnTo>
                <a:lnTo>
                  <a:pt x="1475077" y="15940"/>
                </a:lnTo>
                <a:lnTo>
                  <a:pt x="1517307" y="14123"/>
                </a:lnTo>
                <a:lnTo>
                  <a:pt x="1553766" y="14074"/>
                </a:lnTo>
                <a:lnTo>
                  <a:pt x="1545204" y="14074"/>
                </a:lnTo>
                <a:lnTo>
                  <a:pt x="1544836" y="2300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Shape-412"/>
          <p:cNvSpPr/>
          <p:nvPr/>
        </p:nvSpPr>
        <p:spPr>
          <a:xfrm>
            <a:off x="3554016" y="3536156"/>
            <a:ext cx="3812977" cy="80368"/>
          </a:xfrm>
          <a:custGeom>
            <a:avLst/>
            <a:gdLst/>
            <a:ahLst/>
            <a:cxnLst/>
            <a:rect l="0" t="0" r="0" b="0"/>
            <a:pathLst>
              <a:path w="3812977" h="80368">
                <a:moveTo>
                  <a:pt x="0" y="8930"/>
                </a:moveTo>
                <a:lnTo>
                  <a:pt x="41700" y="8930"/>
                </a:lnTo>
                <a:lnTo>
                  <a:pt x="84520" y="8930"/>
                </a:lnTo>
                <a:lnTo>
                  <a:pt x="100559" y="7938"/>
                </a:lnTo>
                <a:lnTo>
                  <a:pt x="118016" y="1862"/>
                </a:lnTo>
                <a:lnTo>
                  <a:pt x="157871" y="109"/>
                </a:lnTo>
                <a:lnTo>
                  <a:pt x="199436" y="6"/>
                </a:lnTo>
                <a:lnTo>
                  <a:pt x="243747" y="1"/>
                </a:lnTo>
                <a:lnTo>
                  <a:pt x="285198" y="0"/>
                </a:lnTo>
                <a:lnTo>
                  <a:pt x="328488" y="0"/>
                </a:lnTo>
                <a:lnTo>
                  <a:pt x="373017" y="0"/>
                </a:lnTo>
                <a:lnTo>
                  <a:pt x="413233" y="0"/>
                </a:lnTo>
                <a:lnTo>
                  <a:pt x="454846" y="0"/>
                </a:lnTo>
                <a:lnTo>
                  <a:pt x="498150" y="0"/>
                </a:lnTo>
                <a:lnTo>
                  <a:pt x="541622" y="0"/>
                </a:lnTo>
                <a:lnTo>
                  <a:pt x="585132" y="0"/>
                </a:lnTo>
                <a:lnTo>
                  <a:pt x="629680" y="0"/>
                </a:lnTo>
                <a:lnTo>
                  <a:pt x="674320" y="0"/>
                </a:lnTo>
                <a:lnTo>
                  <a:pt x="718967" y="0"/>
                </a:lnTo>
                <a:lnTo>
                  <a:pt x="763615" y="0"/>
                </a:lnTo>
                <a:lnTo>
                  <a:pt x="805316" y="0"/>
                </a:lnTo>
                <a:lnTo>
                  <a:pt x="849706" y="0"/>
                </a:lnTo>
                <a:lnTo>
                  <a:pt x="889591" y="0"/>
                </a:lnTo>
                <a:lnTo>
                  <a:pt x="933364" y="0"/>
                </a:lnTo>
                <a:lnTo>
                  <a:pt x="977230" y="8102"/>
                </a:lnTo>
                <a:lnTo>
                  <a:pt x="1020127" y="8857"/>
                </a:lnTo>
                <a:lnTo>
                  <a:pt x="1062743" y="8924"/>
                </a:lnTo>
                <a:lnTo>
                  <a:pt x="1107113" y="8930"/>
                </a:lnTo>
                <a:lnTo>
                  <a:pt x="1150053" y="8930"/>
                </a:lnTo>
                <a:lnTo>
                  <a:pt x="1193491" y="8930"/>
                </a:lnTo>
                <a:lnTo>
                  <a:pt x="1234051" y="8930"/>
                </a:lnTo>
                <a:lnTo>
                  <a:pt x="1273600" y="16619"/>
                </a:lnTo>
                <a:lnTo>
                  <a:pt x="1315619" y="17787"/>
                </a:lnTo>
                <a:lnTo>
                  <a:pt x="1355576" y="17857"/>
                </a:lnTo>
                <a:lnTo>
                  <a:pt x="1399363" y="17860"/>
                </a:lnTo>
                <a:lnTo>
                  <a:pt x="1440903" y="17860"/>
                </a:lnTo>
                <a:lnTo>
                  <a:pt x="1483550" y="17860"/>
                </a:lnTo>
                <a:lnTo>
                  <a:pt x="1527140" y="17860"/>
                </a:lnTo>
                <a:lnTo>
                  <a:pt x="1566505" y="17860"/>
                </a:lnTo>
                <a:lnTo>
                  <a:pt x="1605640" y="17860"/>
                </a:lnTo>
                <a:lnTo>
                  <a:pt x="1646113" y="17860"/>
                </a:lnTo>
                <a:lnTo>
                  <a:pt x="1663920" y="18852"/>
                </a:lnTo>
                <a:lnTo>
                  <a:pt x="1698504" y="26237"/>
                </a:lnTo>
                <a:lnTo>
                  <a:pt x="1738421" y="26757"/>
                </a:lnTo>
                <a:lnTo>
                  <a:pt x="1778781" y="26787"/>
                </a:lnTo>
                <a:lnTo>
                  <a:pt x="1818313" y="26789"/>
                </a:lnTo>
                <a:lnTo>
                  <a:pt x="1861322" y="27782"/>
                </a:lnTo>
                <a:lnTo>
                  <a:pt x="1905162" y="34892"/>
                </a:lnTo>
                <a:lnTo>
                  <a:pt x="1948747" y="35646"/>
                </a:lnTo>
                <a:lnTo>
                  <a:pt x="1991425" y="35713"/>
                </a:lnTo>
                <a:lnTo>
                  <a:pt x="2028424" y="35718"/>
                </a:lnTo>
                <a:lnTo>
                  <a:pt x="2069223" y="35719"/>
                </a:lnTo>
                <a:lnTo>
                  <a:pt x="2108258" y="35719"/>
                </a:lnTo>
                <a:lnTo>
                  <a:pt x="2152167" y="35719"/>
                </a:lnTo>
                <a:lnTo>
                  <a:pt x="2189650" y="35719"/>
                </a:lnTo>
                <a:lnTo>
                  <a:pt x="2231677" y="35719"/>
                </a:lnTo>
                <a:lnTo>
                  <a:pt x="2269414" y="35719"/>
                </a:lnTo>
                <a:lnTo>
                  <a:pt x="2310311" y="35719"/>
                </a:lnTo>
                <a:lnTo>
                  <a:pt x="2349357" y="35719"/>
                </a:lnTo>
                <a:lnTo>
                  <a:pt x="2388527" y="35719"/>
                </a:lnTo>
                <a:lnTo>
                  <a:pt x="2419802" y="34727"/>
                </a:lnTo>
                <a:lnTo>
                  <a:pt x="2457017" y="28030"/>
                </a:lnTo>
                <a:lnTo>
                  <a:pt x="2493423" y="26953"/>
                </a:lnTo>
                <a:lnTo>
                  <a:pt x="2530163" y="26811"/>
                </a:lnTo>
                <a:lnTo>
                  <a:pt x="2567412" y="26792"/>
                </a:lnTo>
                <a:lnTo>
                  <a:pt x="2608073" y="26790"/>
                </a:lnTo>
                <a:lnTo>
                  <a:pt x="2651385" y="26789"/>
                </a:lnTo>
                <a:lnTo>
                  <a:pt x="2694839" y="26789"/>
                </a:lnTo>
                <a:lnTo>
                  <a:pt x="2738324" y="26789"/>
                </a:lnTo>
                <a:lnTo>
                  <a:pt x="2781834" y="26789"/>
                </a:lnTo>
                <a:lnTo>
                  <a:pt x="2823435" y="26789"/>
                </a:lnTo>
                <a:lnTo>
                  <a:pt x="2867816" y="26789"/>
                </a:lnTo>
                <a:lnTo>
                  <a:pt x="2912440" y="26789"/>
                </a:lnTo>
                <a:lnTo>
                  <a:pt x="2948838" y="29435"/>
                </a:lnTo>
                <a:lnTo>
                  <a:pt x="2990722" y="34892"/>
                </a:lnTo>
                <a:lnTo>
                  <a:pt x="3028440" y="35610"/>
                </a:lnTo>
                <a:lnTo>
                  <a:pt x="3071980" y="42773"/>
                </a:lnTo>
                <a:lnTo>
                  <a:pt x="3116482" y="50538"/>
                </a:lnTo>
                <a:lnTo>
                  <a:pt x="3156371" y="53178"/>
                </a:lnTo>
                <a:lnTo>
                  <a:pt x="3197380" y="53526"/>
                </a:lnTo>
                <a:lnTo>
                  <a:pt x="3240557" y="54564"/>
                </a:lnTo>
                <a:lnTo>
                  <a:pt x="3262150" y="58721"/>
                </a:lnTo>
                <a:lnTo>
                  <a:pt x="3295611" y="57534"/>
                </a:lnTo>
                <a:lnTo>
                  <a:pt x="3339776" y="61853"/>
                </a:lnTo>
                <a:lnTo>
                  <a:pt x="3384361" y="62422"/>
                </a:lnTo>
                <a:lnTo>
                  <a:pt x="3429001" y="62497"/>
                </a:lnTo>
                <a:lnTo>
                  <a:pt x="3473648" y="62507"/>
                </a:lnTo>
                <a:lnTo>
                  <a:pt x="3518297" y="62508"/>
                </a:lnTo>
                <a:lnTo>
                  <a:pt x="3562945" y="62508"/>
                </a:lnTo>
                <a:lnTo>
                  <a:pt x="3607593" y="63500"/>
                </a:lnTo>
                <a:lnTo>
                  <a:pt x="3652242" y="70197"/>
                </a:lnTo>
                <a:lnTo>
                  <a:pt x="3693391" y="71329"/>
                </a:lnTo>
                <a:lnTo>
                  <a:pt x="3723760" y="72408"/>
                </a:lnTo>
                <a:lnTo>
                  <a:pt x="3766480" y="79999"/>
                </a:lnTo>
                <a:lnTo>
                  <a:pt x="3812976" y="8036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Shape-413"/>
          <p:cNvSpPr/>
          <p:nvPr/>
        </p:nvSpPr>
        <p:spPr>
          <a:xfrm>
            <a:off x="741164" y="4009430"/>
            <a:ext cx="669728" cy="35719"/>
          </a:xfrm>
          <a:custGeom>
            <a:avLst/>
            <a:gdLst/>
            <a:ahLst/>
            <a:cxnLst/>
            <a:rect l="0" t="0" r="0" b="0"/>
            <a:pathLst>
              <a:path w="669728" h="35719">
                <a:moveTo>
                  <a:pt x="8930" y="35718"/>
                </a:moveTo>
                <a:lnTo>
                  <a:pt x="0" y="35718"/>
                </a:lnTo>
                <a:lnTo>
                  <a:pt x="8562" y="35718"/>
                </a:lnTo>
                <a:lnTo>
                  <a:pt x="15986" y="29582"/>
                </a:lnTo>
                <a:lnTo>
                  <a:pt x="24139" y="27616"/>
                </a:lnTo>
                <a:lnTo>
                  <a:pt x="67636" y="25803"/>
                </a:lnTo>
                <a:lnTo>
                  <a:pt x="78138" y="20653"/>
                </a:lnTo>
                <a:lnTo>
                  <a:pt x="122184" y="13228"/>
                </a:lnTo>
                <a:lnTo>
                  <a:pt x="165459" y="9307"/>
                </a:lnTo>
                <a:lnTo>
                  <a:pt x="209987" y="8963"/>
                </a:lnTo>
                <a:lnTo>
                  <a:pt x="248148" y="8936"/>
                </a:lnTo>
                <a:lnTo>
                  <a:pt x="285378" y="6285"/>
                </a:lnTo>
                <a:lnTo>
                  <a:pt x="321395" y="1241"/>
                </a:lnTo>
                <a:lnTo>
                  <a:pt x="357173" y="245"/>
                </a:lnTo>
                <a:lnTo>
                  <a:pt x="395549" y="48"/>
                </a:lnTo>
                <a:lnTo>
                  <a:pt x="436313" y="9"/>
                </a:lnTo>
                <a:lnTo>
                  <a:pt x="473028" y="1"/>
                </a:lnTo>
                <a:lnTo>
                  <a:pt x="513149" y="0"/>
                </a:lnTo>
                <a:lnTo>
                  <a:pt x="555247" y="0"/>
                </a:lnTo>
                <a:lnTo>
                  <a:pt x="582548" y="992"/>
                </a:lnTo>
                <a:lnTo>
                  <a:pt x="600019" y="5144"/>
                </a:lnTo>
                <a:lnTo>
                  <a:pt x="642916" y="34"/>
                </a:lnTo>
                <a:lnTo>
                  <a:pt x="660797" y="0"/>
                </a:lnTo>
                <a:lnTo>
                  <a:pt x="660797" y="7688"/>
                </a:lnTo>
                <a:lnTo>
                  <a:pt x="661789" y="8102"/>
                </a:lnTo>
                <a:lnTo>
                  <a:pt x="669727" y="892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Shape-414"/>
          <p:cNvSpPr/>
          <p:nvPr/>
        </p:nvSpPr>
        <p:spPr>
          <a:xfrm>
            <a:off x="3053953" y="3982641"/>
            <a:ext cx="3936707" cy="177767"/>
          </a:xfrm>
          <a:custGeom>
            <a:avLst/>
            <a:gdLst/>
            <a:ahLst/>
            <a:cxnLst/>
            <a:rect l="0" t="0" r="0" b="0"/>
            <a:pathLst>
              <a:path w="3936707" h="177767">
                <a:moveTo>
                  <a:pt x="0" y="17859"/>
                </a:moveTo>
                <a:lnTo>
                  <a:pt x="38732" y="17859"/>
                </a:lnTo>
                <a:lnTo>
                  <a:pt x="44664" y="15213"/>
                </a:lnTo>
                <a:lnTo>
                  <a:pt x="47636" y="13119"/>
                </a:lnTo>
                <a:lnTo>
                  <a:pt x="61298" y="10170"/>
                </a:lnTo>
                <a:lnTo>
                  <a:pt x="104272" y="8951"/>
                </a:lnTo>
                <a:lnTo>
                  <a:pt x="148724" y="8930"/>
                </a:lnTo>
                <a:lnTo>
                  <a:pt x="187692" y="8929"/>
                </a:lnTo>
                <a:lnTo>
                  <a:pt x="199505" y="7937"/>
                </a:lnTo>
                <a:lnTo>
                  <a:pt x="234038" y="552"/>
                </a:lnTo>
                <a:lnTo>
                  <a:pt x="273953" y="32"/>
                </a:lnTo>
                <a:lnTo>
                  <a:pt x="315522" y="1"/>
                </a:lnTo>
                <a:lnTo>
                  <a:pt x="357188" y="0"/>
                </a:lnTo>
                <a:lnTo>
                  <a:pt x="398860" y="0"/>
                </a:lnTo>
                <a:lnTo>
                  <a:pt x="441524" y="0"/>
                </a:lnTo>
                <a:lnTo>
                  <a:pt x="484352" y="992"/>
                </a:lnTo>
                <a:lnTo>
                  <a:pt x="502794" y="5144"/>
                </a:lnTo>
                <a:lnTo>
                  <a:pt x="521818" y="2957"/>
                </a:lnTo>
                <a:lnTo>
                  <a:pt x="564713" y="8274"/>
                </a:lnTo>
                <a:lnTo>
                  <a:pt x="607329" y="8872"/>
                </a:lnTo>
                <a:lnTo>
                  <a:pt x="644324" y="8922"/>
                </a:lnTo>
                <a:lnTo>
                  <a:pt x="685123" y="8929"/>
                </a:lnTo>
                <a:lnTo>
                  <a:pt x="724157" y="8929"/>
                </a:lnTo>
                <a:lnTo>
                  <a:pt x="768066" y="8929"/>
                </a:lnTo>
                <a:lnTo>
                  <a:pt x="805548" y="15997"/>
                </a:lnTo>
                <a:lnTo>
                  <a:pt x="848568" y="17614"/>
                </a:lnTo>
                <a:lnTo>
                  <a:pt x="893001" y="17827"/>
                </a:lnTo>
                <a:lnTo>
                  <a:pt x="937622" y="24923"/>
                </a:lnTo>
                <a:lnTo>
                  <a:pt x="973337" y="26420"/>
                </a:lnTo>
                <a:lnTo>
                  <a:pt x="1015192" y="27708"/>
                </a:lnTo>
                <a:lnTo>
                  <a:pt x="1053151" y="33842"/>
                </a:lnTo>
                <a:lnTo>
                  <a:pt x="1094054" y="35348"/>
                </a:lnTo>
                <a:lnTo>
                  <a:pt x="1133221" y="36637"/>
                </a:lnTo>
                <a:lnTo>
                  <a:pt x="1172267" y="42772"/>
                </a:lnTo>
                <a:lnTo>
                  <a:pt x="1206242" y="44092"/>
                </a:lnTo>
                <a:lnTo>
                  <a:pt x="1248537" y="49279"/>
                </a:lnTo>
                <a:lnTo>
                  <a:pt x="1291692" y="52729"/>
                </a:lnTo>
                <a:lnTo>
                  <a:pt x="1332554" y="56056"/>
                </a:lnTo>
                <a:lnTo>
                  <a:pt x="1366844" y="60596"/>
                </a:lnTo>
                <a:lnTo>
                  <a:pt x="1402139" y="61941"/>
                </a:lnTo>
                <a:lnTo>
                  <a:pt x="1437733" y="62339"/>
                </a:lnTo>
                <a:lnTo>
                  <a:pt x="1480575" y="67215"/>
                </a:lnTo>
                <a:lnTo>
                  <a:pt x="1518079" y="70186"/>
                </a:lnTo>
                <a:lnTo>
                  <a:pt x="1561930" y="71190"/>
                </a:lnTo>
                <a:lnTo>
                  <a:pt x="1596093" y="72356"/>
                </a:lnTo>
                <a:lnTo>
                  <a:pt x="1631351" y="77552"/>
                </a:lnTo>
                <a:lnTo>
                  <a:pt x="1666932" y="79533"/>
                </a:lnTo>
                <a:lnTo>
                  <a:pt x="1702611" y="80120"/>
                </a:lnTo>
                <a:lnTo>
                  <a:pt x="1739309" y="81286"/>
                </a:lnTo>
                <a:lnTo>
                  <a:pt x="1780170" y="86482"/>
                </a:lnTo>
                <a:lnTo>
                  <a:pt x="1817853" y="88462"/>
                </a:lnTo>
                <a:lnTo>
                  <a:pt x="1854154" y="90041"/>
                </a:lnTo>
                <a:lnTo>
                  <a:pt x="1891037" y="95360"/>
                </a:lnTo>
                <a:lnTo>
                  <a:pt x="1931951" y="97377"/>
                </a:lnTo>
                <a:lnTo>
                  <a:pt x="1969651" y="97974"/>
                </a:lnTo>
                <a:lnTo>
                  <a:pt x="2006948" y="99144"/>
                </a:lnTo>
                <a:lnTo>
                  <a:pt x="2047986" y="104341"/>
                </a:lnTo>
                <a:lnTo>
                  <a:pt x="2086713" y="106322"/>
                </a:lnTo>
                <a:lnTo>
                  <a:pt x="2128174" y="107901"/>
                </a:lnTo>
                <a:lnTo>
                  <a:pt x="2166036" y="113219"/>
                </a:lnTo>
                <a:lnTo>
                  <a:pt x="2203381" y="115236"/>
                </a:lnTo>
                <a:lnTo>
                  <a:pt x="2245425" y="116826"/>
                </a:lnTo>
                <a:lnTo>
                  <a:pt x="2289301" y="122148"/>
                </a:lnTo>
                <a:lnTo>
                  <a:pt x="2332729" y="125158"/>
                </a:lnTo>
                <a:lnTo>
                  <a:pt x="2372165" y="130900"/>
                </a:lnTo>
                <a:lnTo>
                  <a:pt x="2414828" y="134035"/>
                </a:lnTo>
                <a:lnTo>
                  <a:pt x="2458888" y="139815"/>
                </a:lnTo>
                <a:lnTo>
                  <a:pt x="2503362" y="142960"/>
                </a:lnTo>
                <a:lnTo>
                  <a:pt x="2547959" y="148743"/>
                </a:lnTo>
                <a:lnTo>
                  <a:pt x="2592592" y="151890"/>
                </a:lnTo>
                <a:lnTo>
                  <a:pt x="2637236" y="157672"/>
                </a:lnTo>
                <a:lnTo>
                  <a:pt x="2680891" y="160819"/>
                </a:lnTo>
                <a:lnTo>
                  <a:pt x="2720395" y="166602"/>
                </a:lnTo>
                <a:lnTo>
                  <a:pt x="2763078" y="168756"/>
                </a:lnTo>
                <a:lnTo>
                  <a:pt x="2806151" y="169395"/>
                </a:lnTo>
                <a:lnTo>
                  <a:pt x="2845483" y="169584"/>
                </a:lnTo>
                <a:lnTo>
                  <a:pt x="2887123" y="169640"/>
                </a:lnTo>
                <a:lnTo>
                  <a:pt x="2926029" y="169657"/>
                </a:lnTo>
                <a:lnTo>
                  <a:pt x="2967543" y="169662"/>
                </a:lnTo>
                <a:lnTo>
                  <a:pt x="3006412" y="169663"/>
                </a:lnTo>
                <a:lnTo>
                  <a:pt x="3048907" y="169663"/>
                </a:lnTo>
                <a:lnTo>
                  <a:pt x="3091925" y="169664"/>
                </a:lnTo>
                <a:lnTo>
                  <a:pt x="3131240" y="169664"/>
                </a:lnTo>
                <a:lnTo>
                  <a:pt x="3173867" y="169664"/>
                </a:lnTo>
                <a:lnTo>
                  <a:pt x="3217916" y="169664"/>
                </a:lnTo>
                <a:lnTo>
                  <a:pt x="3261395" y="170656"/>
                </a:lnTo>
                <a:lnTo>
                  <a:pt x="3300846" y="175801"/>
                </a:lnTo>
                <a:lnTo>
                  <a:pt x="3342522" y="177766"/>
                </a:lnTo>
                <a:lnTo>
                  <a:pt x="3381439" y="177356"/>
                </a:lnTo>
                <a:lnTo>
                  <a:pt x="3422956" y="172384"/>
                </a:lnTo>
                <a:lnTo>
                  <a:pt x="3461825" y="171462"/>
                </a:lnTo>
                <a:lnTo>
                  <a:pt x="3503329" y="175047"/>
                </a:lnTo>
                <a:lnTo>
                  <a:pt x="3541202" y="171700"/>
                </a:lnTo>
                <a:lnTo>
                  <a:pt x="3577560" y="170267"/>
                </a:lnTo>
                <a:lnTo>
                  <a:pt x="3612475" y="169842"/>
                </a:lnTo>
                <a:lnTo>
                  <a:pt x="3654088" y="169699"/>
                </a:lnTo>
                <a:lnTo>
                  <a:pt x="3695492" y="169671"/>
                </a:lnTo>
                <a:lnTo>
                  <a:pt x="3732333" y="169665"/>
                </a:lnTo>
                <a:lnTo>
                  <a:pt x="3768274" y="169664"/>
                </a:lnTo>
                <a:lnTo>
                  <a:pt x="3811978" y="169664"/>
                </a:lnTo>
                <a:lnTo>
                  <a:pt x="3851322" y="169664"/>
                </a:lnTo>
                <a:lnTo>
                  <a:pt x="3894542" y="169664"/>
                </a:lnTo>
                <a:lnTo>
                  <a:pt x="3927284" y="169664"/>
                </a:lnTo>
                <a:lnTo>
                  <a:pt x="3927877" y="168672"/>
                </a:lnTo>
                <a:lnTo>
                  <a:pt x="3928536" y="164923"/>
                </a:lnTo>
                <a:lnTo>
                  <a:pt x="3929704" y="163527"/>
                </a:lnTo>
                <a:lnTo>
                  <a:pt x="3936706" y="161102"/>
                </a:lnTo>
                <a:lnTo>
                  <a:pt x="3932870" y="160843"/>
                </a:lnTo>
                <a:lnTo>
                  <a:pt x="3931601" y="161799"/>
                </a:lnTo>
                <a:lnTo>
                  <a:pt x="3929063" y="16966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72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Constitutional Monarchy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form of government in which a king or queen acts as Head of State. The ability to make and pass legislation resides with an elected Parliament. </a:t>
            </a:r>
            <a:endParaRPr lang="en-US" sz="3200" dirty="0"/>
          </a:p>
        </p:txBody>
      </p:sp>
      <p:sp>
        <p:nvSpPr>
          <p:cNvPr id="4" name="SMARTInkShape-415"/>
          <p:cNvSpPr/>
          <p:nvPr/>
        </p:nvSpPr>
        <p:spPr>
          <a:xfrm>
            <a:off x="1080860" y="2098477"/>
            <a:ext cx="6384360" cy="80368"/>
          </a:xfrm>
          <a:custGeom>
            <a:avLst/>
            <a:gdLst/>
            <a:ahLst/>
            <a:cxnLst/>
            <a:rect l="0" t="0" r="0" b="0"/>
            <a:pathLst>
              <a:path w="6384360" h="80368">
                <a:moveTo>
                  <a:pt x="8562" y="8929"/>
                </a:moveTo>
                <a:lnTo>
                  <a:pt x="873" y="8929"/>
                </a:lnTo>
                <a:lnTo>
                  <a:pt x="460" y="7937"/>
                </a:lnTo>
                <a:lnTo>
                  <a:pt x="0" y="4189"/>
                </a:lnTo>
                <a:lnTo>
                  <a:pt x="870" y="2792"/>
                </a:lnTo>
                <a:lnTo>
                  <a:pt x="2441" y="1861"/>
                </a:lnTo>
                <a:lnTo>
                  <a:pt x="8748" y="245"/>
                </a:lnTo>
                <a:lnTo>
                  <a:pt x="52008" y="0"/>
                </a:lnTo>
                <a:lnTo>
                  <a:pt x="92009" y="0"/>
                </a:lnTo>
                <a:lnTo>
                  <a:pt x="133584" y="0"/>
                </a:lnTo>
                <a:lnTo>
                  <a:pt x="171943" y="0"/>
                </a:lnTo>
                <a:lnTo>
                  <a:pt x="216039" y="0"/>
                </a:lnTo>
                <a:lnTo>
                  <a:pt x="253724" y="0"/>
                </a:lnTo>
                <a:lnTo>
                  <a:pt x="293056" y="0"/>
                </a:lnTo>
                <a:lnTo>
                  <a:pt x="329783" y="0"/>
                </a:lnTo>
                <a:lnTo>
                  <a:pt x="365700" y="0"/>
                </a:lnTo>
                <a:lnTo>
                  <a:pt x="401458" y="0"/>
                </a:lnTo>
                <a:lnTo>
                  <a:pt x="441925" y="0"/>
                </a:lnTo>
                <a:lnTo>
                  <a:pt x="482000" y="0"/>
                </a:lnTo>
                <a:lnTo>
                  <a:pt x="524458" y="0"/>
                </a:lnTo>
                <a:lnTo>
                  <a:pt x="552673" y="2646"/>
                </a:lnTo>
                <a:lnTo>
                  <a:pt x="593614" y="7688"/>
                </a:lnTo>
                <a:lnTo>
                  <a:pt x="633781" y="8684"/>
                </a:lnTo>
                <a:lnTo>
                  <a:pt x="676259" y="8881"/>
                </a:lnTo>
                <a:lnTo>
                  <a:pt x="713606" y="8920"/>
                </a:lnTo>
                <a:lnTo>
                  <a:pt x="750639" y="15064"/>
                </a:lnTo>
                <a:lnTo>
                  <a:pt x="792497" y="17307"/>
                </a:lnTo>
                <a:lnTo>
                  <a:pt x="829722" y="17750"/>
                </a:lnTo>
                <a:lnTo>
                  <a:pt x="866731" y="17837"/>
                </a:lnTo>
                <a:lnTo>
                  <a:pt x="908584" y="17855"/>
                </a:lnTo>
                <a:lnTo>
                  <a:pt x="936693" y="20504"/>
                </a:lnTo>
                <a:lnTo>
                  <a:pt x="972858" y="25547"/>
                </a:lnTo>
                <a:lnTo>
                  <a:pt x="1014802" y="26543"/>
                </a:lnTo>
                <a:lnTo>
                  <a:pt x="1052779" y="26740"/>
                </a:lnTo>
                <a:lnTo>
                  <a:pt x="1088944" y="26779"/>
                </a:lnTo>
                <a:lnTo>
                  <a:pt x="1130888" y="32924"/>
                </a:lnTo>
                <a:lnTo>
                  <a:pt x="1168865" y="35166"/>
                </a:lnTo>
                <a:lnTo>
                  <a:pt x="1205030" y="35609"/>
                </a:lnTo>
                <a:lnTo>
                  <a:pt x="1240837" y="35697"/>
                </a:lnTo>
                <a:lnTo>
                  <a:pt x="1276573" y="38360"/>
                </a:lnTo>
                <a:lnTo>
                  <a:pt x="1312295" y="43406"/>
                </a:lnTo>
                <a:lnTo>
                  <a:pt x="1348015" y="44403"/>
                </a:lnTo>
                <a:lnTo>
                  <a:pt x="1387923" y="44616"/>
                </a:lnTo>
                <a:lnTo>
                  <a:pt x="1428934" y="44644"/>
                </a:lnTo>
                <a:lnTo>
                  <a:pt x="1466966" y="45640"/>
                </a:lnTo>
                <a:lnTo>
                  <a:pt x="1509127" y="52336"/>
                </a:lnTo>
                <a:lnTo>
                  <a:pt x="1546380" y="53414"/>
                </a:lnTo>
                <a:lnTo>
                  <a:pt x="1588376" y="53556"/>
                </a:lnTo>
                <a:lnTo>
                  <a:pt x="1617818" y="56219"/>
                </a:lnTo>
                <a:lnTo>
                  <a:pt x="1654669" y="61679"/>
                </a:lnTo>
                <a:lnTo>
                  <a:pt x="1696674" y="62398"/>
                </a:lnTo>
                <a:lnTo>
                  <a:pt x="1733906" y="62493"/>
                </a:lnTo>
                <a:lnTo>
                  <a:pt x="1770755" y="62505"/>
                </a:lnTo>
                <a:lnTo>
                  <a:pt x="1808019" y="62507"/>
                </a:lnTo>
                <a:lnTo>
                  <a:pt x="1846036" y="69575"/>
                </a:lnTo>
                <a:lnTo>
                  <a:pt x="1884704" y="71192"/>
                </a:lnTo>
                <a:lnTo>
                  <a:pt x="1923823" y="71405"/>
                </a:lnTo>
                <a:lnTo>
                  <a:pt x="1962085" y="71433"/>
                </a:lnTo>
                <a:lnTo>
                  <a:pt x="2000784" y="71436"/>
                </a:lnTo>
                <a:lnTo>
                  <a:pt x="2039909" y="71437"/>
                </a:lnTo>
                <a:lnTo>
                  <a:pt x="2080817" y="71437"/>
                </a:lnTo>
                <a:lnTo>
                  <a:pt x="2118836" y="71437"/>
                </a:lnTo>
                <a:lnTo>
                  <a:pt x="2156254" y="71437"/>
                </a:lnTo>
                <a:lnTo>
                  <a:pt x="2194291" y="71437"/>
                </a:lnTo>
                <a:lnTo>
                  <a:pt x="2231969" y="71437"/>
                </a:lnTo>
                <a:lnTo>
                  <a:pt x="2269134" y="71437"/>
                </a:lnTo>
                <a:lnTo>
                  <a:pt x="2309042" y="71437"/>
                </a:lnTo>
                <a:lnTo>
                  <a:pt x="2352816" y="71437"/>
                </a:lnTo>
                <a:lnTo>
                  <a:pt x="2394440" y="71437"/>
                </a:lnTo>
                <a:lnTo>
                  <a:pt x="2434083" y="71437"/>
                </a:lnTo>
                <a:lnTo>
                  <a:pt x="2474887" y="71437"/>
                </a:lnTo>
                <a:lnTo>
                  <a:pt x="2514457" y="71437"/>
                </a:lnTo>
                <a:lnTo>
                  <a:pt x="2556478" y="71437"/>
                </a:lnTo>
                <a:lnTo>
                  <a:pt x="2598170" y="71437"/>
                </a:lnTo>
                <a:lnTo>
                  <a:pt x="2639843" y="71437"/>
                </a:lnTo>
                <a:lnTo>
                  <a:pt x="2681515" y="71437"/>
                </a:lnTo>
                <a:lnTo>
                  <a:pt x="2723187" y="71437"/>
                </a:lnTo>
                <a:lnTo>
                  <a:pt x="2764859" y="71437"/>
                </a:lnTo>
                <a:lnTo>
                  <a:pt x="2805538" y="71437"/>
                </a:lnTo>
                <a:lnTo>
                  <a:pt x="2845594" y="71437"/>
                </a:lnTo>
                <a:lnTo>
                  <a:pt x="2885797" y="71437"/>
                </a:lnTo>
                <a:lnTo>
                  <a:pt x="2912942" y="72429"/>
                </a:lnTo>
                <a:lnTo>
                  <a:pt x="2930480" y="78505"/>
                </a:lnTo>
                <a:lnTo>
                  <a:pt x="2973819" y="80318"/>
                </a:lnTo>
                <a:lnTo>
                  <a:pt x="3016509" y="80366"/>
                </a:lnTo>
                <a:lnTo>
                  <a:pt x="3060509" y="80367"/>
                </a:lnTo>
                <a:lnTo>
                  <a:pt x="3104114" y="80367"/>
                </a:lnTo>
                <a:lnTo>
                  <a:pt x="3145858" y="80367"/>
                </a:lnTo>
                <a:lnTo>
                  <a:pt x="3187531" y="80367"/>
                </a:lnTo>
                <a:lnTo>
                  <a:pt x="3230030" y="80367"/>
                </a:lnTo>
                <a:lnTo>
                  <a:pt x="3235524" y="80367"/>
                </a:lnTo>
                <a:lnTo>
                  <a:pt x="3241272" y="77721"/>
                </a:lnTo>
                <a:lnTo>
                  <a:pt x="3247135" y="74230"/>
                </a:lnTo>
                <a:lnTo>
                  <a:pt x="3258983" y="71989"/>
                </a:lnTo>
                <a:lnTo>
                  <a:pt x="3303439" y="71437"/>
                </a:lnTo>
                <a:lnTo>
                  <a:pt x="3346611" y="71437"/>
                </a:lnTo>
                <a:lnTo>
                  <a:pt x="3391183" y="71437"/>
                </a:lnTo>
                <a:lnTo>
                  <a:pt x="3435700" y="71437"/>
                </a:lnTo>
                <a:lnTo>
                  <a:pt x="3471636" y="71437"/>
                </a:lnTo>
                <a:lnTo>
                  <a:pt x="3493253" y="63749"/>
                </a:lnTo>
                <a:lnTo>
                  <a:pt x="3534569" y="62517"/>
                </a:lnTo>
                <a:lnTo>
                  <a:pt x="3578527" y="62507"/>
                </a:lnTo>
                <a:lnTo>
                  <a:pt x="3618200" y="62507"/>
                </a:lnTo>
                <a:lnTo>
                  <a:pt x="3657947" y="62507"/>
                </a:lnTo>
                <a:lnTo>
                  <a:pt x="3698389" y="62507"/>
                </a:lnTo>
                <a:lnTo>
                  <a:pt x="3738304" y="62507"/>
                </a:lnTo>
                <a:lnTo>
                  <a:pt x="3779873" y="62507"/>
                </a:lnTo>
                <a:lnTo>
                  <a:pt x="3821539" y="62507"/>
                </a:lnTo>
                <a:lnTo>
                  <a:pt x="3863210" y="62507"/>
                </a:lnTo>
                <a:lnTo>
                  <a:pt x="3904882" y="62507"/>
                </a:lnTo>
                <a:lnTo>
                  <a:pt x="3946554" y="62507"/>
                </a:lnTo>
                <a:lnTo>
                  <a:pt x="3988226" y="62507"/>
                </a:lnTo>
                <a:lnTo>
                  <a:pt x="4029898" y="62507"/>
                </a:lnTo>
                <a:lnTo>
                  <a:pt x="4071570" y="62507"/>
                </a:lnTo>
                <a:lnTo>
                  <a:pt x="4113242" y="62507"/>
                </a:lnTo>
                <a:lnTo>
                  <a:pt x="4137054" y="61515"/>
                </a:lnTo>
                <a:lnTo>
                  <a:pt x="4172773" y="54405"/>
                </a:lnTo>
                <a:lnTo>
                  <a:pt x="4214445" y="53626"/>
                </a:lnTo>
                <a:lnTo>
                  <a:pt x="4256117" y="53580"/>
                </a:lnTo>
                <a:lnTo>
                  <a:pt x="4298781" y="53578"/>
                </a:lnTo>
                <a:lnTo>
                  <a:pt x="4341610" y="53578"/>
                </a:lnTo>
                <a:lnTo>
                  <a:pt x="4384061" y="53578"/>
                </a:lnTo>
                <a:lnTo>
                  <a:pt x="4426891" y="53578"/>
                </a:lnTo>
                <a:lnTo>
                  <a:pt x="4470320" y="53578"/>
                </a:lnTo>
                <a:lnTo>
                  <a:pt x="4513826" y="53578"/>
                </a:lnTo>
                <a:lnTo>
                  <a:pt x="4557669" y="53578"/>
                </a:lnTo>
                <a:lnTo>
                  <a:pt x="4580724" y="54570"/>
                </a:lnTo>
                <a:lnTo>
                  <a:pt x="4625147" y="61680"/>
                </a:lnTo>
                <a:lnTo>
                  <a:pt x="4669681" y="62459"/>
                </a:lnTo>
                <a:lnTo>
                  <a:pt x="4708208" y="62503"/>
                </a:lnTo>
                <a:lnTo>
                  <a:pt x="4749672" y="62507"/>
                </a:lnTo>
                <a:lnTo>
                  <a:pt x="4792964" y="62507"/>
                </a:lnTo>
                <a:lnTo>
                  <a:pt x="4836435" y="62507"/>
                </a:lnTo>
                <a:lnTo>
                  <a:pt x="4878212" y="62507"/>
                </a:lnTo>
                <a:lnTo>
                  <a:pt x="4920073" y="62507"/>
                </a:lnTo>
                <a:lnTo>
                  <a:pt x="4958340" y="61515"/>
                </a:lnTo>
                <a:lnTo>
                  <a:pt x="5000242" y="54129"/>
                </a:lnTo>
                <a:lnTo>
                  <a:pt x="5043042" y="53626"/>
                </a:lnTo>
                <a:lnTo>
                  <a:pt x="5086468" y="53580"/>
                </a:lnTo>
                <a:lnTo>
                  <a:pt x="5129975" y="53578"/>
                </a:lnTo>
                <a:lnTo>
                  <a:pt x="5172825" y="53578"/>
                </a:lnTo>
                <a:lnTo>
                  <a:pt x="5214747" y="53578"/>
                </a:lnTo>
                <a:lnTo>
                  <a:pt x="5259156" y="53578"/>
                </a:lnTo>
                <a:lnTo>
                  <a:pt x="5303689" y="53578"/>
                </a:lnTo>
                <a:lnTo>
                  <a:pt x="5346638" y="53578"/>
                </a:lnTo>
                <a:lnTo>
                  <a:pt x="5391137" y="53578"/>
                </a:lnTo>
                <a:lnTo>
                  <a:pt x="5435772" y="53578"/>
                </a:lnTo>
                <a:lnTo>
                  <a:pt x="5475997" y="53578"/>
                </a:lnTo>
                <a:lnTo>
                  <a:pt x="5517612" y="53578"/>
                </a:lnTo>
                <a:lnTo>
                  <a:pt x="5554006" y="52586"/>
                </a:lnTo>
                <a:lnTo>
                  <a:pt x="5598478" y="45475"/>
                </a:lnTo>
                <a:lnTo>
                  <a:pt x="5637966" y="44721"/>
                </a:lnTo>
                <a:lnTo>
                  <a:pt x="5681039" y="44654"/>
                </a:lnTo>
                <a:lnTo>
                  <a:pt x="5723670" y="44649"/>
                </a:lnTo>
                <a:lnTo>
                  <a:pt x="5762997" y="44648"/>
                </a:lnTo>
                <a:lnTo>
                  <a:pt x="5806056" y="43656"/>
                </a:lnTo>
                <a:lnTo>
                  <a:pt x="5848686" y="36546"/>
                </a:lnTo>
                <a:lnTo>
                  <a:pt x="5888013" y="35791"/>
                </a:lnTo>
                <a:lnTo>
                  <a:pt x="5931072" y="35725"/>
                </a:lnTo>
                <a:lnTo>
                  <a:pt x="5973702" y="35719"/>
                </a:lnTo>
                <a:lnTo>
                  <a:pt x="6002462" y="33073"/>
                </a:lnTo>
                <a:lnTo>
                  <a:pt x="6044429" y="27341"/>
                </a:lnTo>
                <a:lnTo>
                  <a:pt x="6087764" y="26837"/>
                </a:lnTo>
                <a:lnTo>
                  <a:pt x="6132297" y="26793"/>
                </a:lnTo>
                <a:lnTo>
                  <a:pt x="6176937" y="26789"/>
                </a:lnTo>
                <a:lnTo>
                  <a:pt x="6217161" y="26789"/>
                </a:lnTo>
                <a:lnTo>
                  <a:pt x="6258776" y="26789"/>
                </a:lnTo>
                <a:lnTo>
                  <a:pt x="6300809" y="26789"/>
                </a:lnTo>
                <a:lnTo>
                  <a:pt x="6344560" y="26789"/>
                </a:lnTo>
                <a:lnTo>
                  <a:pt x="6360401" y="26789"/>
                </a:lnTo>
                <a:lnTo>
                  <a:pt x="6366434" y="24143"/>
                </a:lnTo>
                <a:lnTo>
                  <a:pt x="6373652" y="19100"/>
                </a:lnTo>
                <a:lnTo>
                  <a:pt x="6384359" y="17859"/>
                </a:lnTo>
                <a:lnTo>
                  <a:pt x="6384359" y="25547"/>
                </a:lnTo>
                <a:lnTo>
                  <a:pt x="6383367" y="25961"/>
                </a:lnTo>
                <a:lnTo>
                  <a:pt x="6368545" y="27759"/>
                </a:lnTo>
                <a:lnTo>
                  <a:pt x="6357570" y="3571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Shape-416"/>
          <p:cNvSpPr/>
          <p:nvPr/>
        </p:nvSpPr>
        <p:spPr>
          <a:xfrm>
            <a:off x="767954" y="2589609"/>
            <a:ext cx="5125641" cy="53580"/>
          </a:xfrm>
          <a:custGeom>
            <a:avLst/>
            <a:gdLst/>
            <a:ahLst/>
            <a:cxnLst/>
            <a:rect l="0" t="0" r="0" b="0"/>
            <a:pathLst>
              <a:path w="5125641" h="53580">
                <a:moveTo>
                  <a:pt x="26788" y="35719"/>
                </a:moveTo>
                <a:lnTo>
                  <a:pt x="0" y="35719"/>
                </a:lnTo>
                <a:lnTo>
                  <a:pt x="38738" y="35719"/>
                </a:lnTo>
                <a:lnTo>
                  <a:pt x="44667" y="33073"/>
                </a:lnTo>
                <a:lnTo>
                  <a:pt x="50609" y="29582"/>
                </a:lnTo>
                <a:lnTo>
                  <a:pt x="60525" y="27617"/>
                </a:lnTo>
                <a:lnTo>
                  <a:pt x="105130" y="26804"/>
                </a:lnTo>
                <a:lnTo>
                  <a:pt x="149338" y="26790"/>
                </a:lnTo>
                <a:lnTo>
                  <a:pt x="189552" y="26789"/>
                </a:lnTo>
                <a:lnTo>
                  <a:pt x="234086" y="26789"/>
                </a:lnTo>
                <a:lnTo>
                  <a:pt x="262189" y="25797"/>
                </a:lnTo>
                <a:lnTo>
                  <a:pt x="296555" y="18411"/>
                </a:lnTo>
                <a:lnTo>
                  <a:pt x="336240" y="17881"/>
                </a:lnTo>
                <a:lnTo>
                  <a:pt x="375214" y="17861"/>
                </a:lnTo>
                <a:lnTo>
                  <a:pt x="399689" y="16868"/>
                </a:lnTo>
                <a:lnTo>
                  <a:pt x="439029" y="9482"/>
                </a:lnTo>
                <a:lnTo>
                  <a:pt x="479312" y="8962"/>
                </a:lnTo>
                <a:lnTo>
                  <a:pt x="518937" y="8932"/>
                </a:lnTo>
                <a:lnTo>
                  <a:pt x="560758" y="8930"/>
                </a:lnTo>
                <a:lnTo>
                  <a:pt x="601333" y="8930"/>
                </a:lnTo>
                <a:lnTo>
                  <a:pt x="642941" y="8930"/>
                </a:lnTo>
                <a:lnTo>
                  <a:pt x="684609" y="8930"/>
                </a:lnTo>
                <a:lnTo>
                  <a:pt x="726280" y="8930"/>
                </a:lnTo>
                <a:lnTo>
                  <a:pt x="767952" y="8930"/>
                </a:lnTo>
                <a:lnTo>
                  <a:pt x="810739" y="8930"/>
                </a:lnTo>
                <a:lnTo>
                  <a:pt x="854164" y="8930"/>
                </a:lnTo>
                <a:lnTo>
                  <a:pt x="895938" y="8930"/>
                </a:lnTo>
                <a:lnTo>
                  <a:pt x="937616" y="8930"/>
                </a:lnTo>
                <a:lnTo>
                  <a:pt x="975981" y="8930"/>
                </a:lnTo>
                <a:lnTo>
                  <a:pt x="1017432" y="8930"/>
                </a:lnTo>
                <a:lnTo>
                  <a:pt x="1059623" y="8930"/>
                </a:lnTo>
                <a:lnTo>
                  <a:pt x="1083461" y="7938"/>
                </a:lnTo>
                <a:lnTo>
                  <a:pt x="1126352" y="368"/>
                </a:lnTo>
                <a:lnTo>
                  <a:pt x="1169225" y="22"/>
                </a:lnTo>
                <a:lnTo>
                  <a:pt x="1211728" y="1"/>
                </a:lnTo>
                <a:lnTo>
                  <a:pt x="1253148" y="0"/>
                </a:lnTo>
                <a:lnTo>
                  <a:pt x="1294805" y="0"/>
                </a:lnTo>
                <a:lnTo>
                  <a:pt x="1336476" y="0"/>
                </a:lnTo>
                <a:lnTo>
                  <a:pt x="1378148" y="0"/>
                </a:lnTo>
                <a:lnTo>
                  <a:pt x="1419819" y="0"/>
                </a:lnTo>
                <a:lnTo>
                  <a:pt x="1462606" y="0"/>
                </a:lnTo>
                <a:lnTo>
                  <a:pt x="1506031" y="0"/>
                </a:lnTo>
                <a:lnTo>
                  <a:pt x="1547805" y="993"/>
                </a:lnTo>
                <a:lnTo>
                  <a:pt x="1583530" y="8103"/>
                </a:lnTo>
                <a:lnTo>
                  <a:pt x="1625386" y="8857"/>
                </a:lnTo>
                <a:lnTo>
                  <a:pt x="1669687" y="8926"/>
                </a:lnTo>
                <a:lnTo>
                  <a:pt x="1708201" y="8930"/>
                </a:lnTo>
                <a:lnTo>
                  <a:pt x="1749665" y="8930"/>
                </a:lnTo>
                <a:lnTo>
                  <a:pt x="1761878" y="9922"/>
                </a:lnTo>
                <a:lnTo>
                  <a:pt x="1803781" y="17308"/>
                </a:lnTo>
                <a:lnTo>
                  <a:pt x="1845467" y="17828"/>
                </a:lnTo>
                <a:lnTo>
                  <a:pt x="1887140" y="17858"/>
                </a:lnTo>
                <a:lnTo>
                  <a:pt x="1904999" y="18851"/>
                </a:lnTo>
                <a:lnTo>
                  <a:pt x="1946855" y="25962"/>
                </a:lnTo>
                <a:lnTo>
                  <a:pt x="1991156" y="26741"/>
                </a:lnTo>
                <a:lnTo>
                  <a:pt x="2032982" y="26787"/>
                </a:lnTo>
                <a:lnTo>
                  <a:pt x="2074663" y="26789"/>
                </a:lnTo>
                <a:lnTo>
                  <a:pt x="2117548" y="26789"/>
                </a:lnTo>
                <a:lnTo>
                  <a:pt x="2157134" y="26789"/>
                </a:lnTo>
                <a:lnTo>
                  <a:pt x="2199628" y="26789"/>
                </a:lnTo>
                <a:lnTo>
                  <a:pt x="2241348" y="26789"/>
                </a:lnTo>
                <a:lnTo>
                  <a:pt x="2283022" y="26789"/>
                </a:lnTo>
                <a:lnTo>
                  <a:pt x="2324694" y="26789"/>
                </a:lnTo>
                <a:lnTo>
                  <a:pt x="2366366" y="26789"/>
                </a:lnTo>
                <a:lnTo>
                  <a:pt x="2409153" y="26789"/>
                </a:lnTo>
                <a:lnTo>
                  <a:pt x="2452578" y="26789"/>
                </a:lnTo>
                <a:lnTo>
                  <a:pt x="2496084" y="34478"/>
                </a:lnTo>
                <a:lnTo>
                  <a:pt x="2537685" y="35610"/>
                </a:lnTo>
                <a:lnTo>
                  <a:pt x="2577325" y="35709"/>
                </a:lnTo>
                <a:lnTo>
                  <a:pt x="2618128" y="35718"/>
                </a:lnTo>
                <a:lnTo>
                  <a:pt x="2657699" y="43407"/>
                </a:lnTo>
                <a:lnTo>
                  <a:pt x="2699720" y="44576"/>
                </a:lnTo>
                <a:lnTo>
                  <a:pt x="2741412" y="44645"/>
                </a:lnTo>
                <a:lnTo>
                  <a:pt x="2783085" y="44648"/>
                </a:lnTo>
                <a:lnTo>
                  <a:pt x="2806898" y="45641"/>
                </a:lnTo>
                <a:lnTo>
                  <a:pt x="2836663" y="52337"/>
                </a:lnTo>
                <a:lnTo>
                  <a:pt x="2878335" y="45404"/>
                </a:lnTo>
                <a:lnTo>
                  <a:pt x="2920007" y="44693"/>
                </a:lnTo>
                <a:lnTo>
                  <a:pt x="2961679" y="44652"/>
                </a:lnTo>
                <a:lnTo>
                  <a:pt x="3005086" y="44649"/>
                </a:lnTo>
                <a:lnTo>
                  <a:pt x="3048919" y="44649"/>
                </a:lnTo>
                <a:lnTo>
                  <a:pt x="3091814" y="44649"/>
                </a:lnTo>
                <a:lnTo>
                  <a:pt x="3134430" y="44649"/>
                </a:lnTo>
                <a:lnTo>
                  <a:pt x="3173755" y="44649"/>
                </a:lnTo>
                <a:lnTo>
                  <a:pt x="3217806" y="44649"/>
                </a:lnTo>
                <a:lnTo>
                  <a:pt x="3262402" y="45641"/>
                </a:lnTo>
                <a:lnTo>
                  <a:pt x="3307045" y="52751"/>
                </a:lnTo>
                <a:lnTo>
                  <a:pt x="3351694" y="53506"/>
                </a:lnTo>
                <a:lnTo>
                  <a:pt x="3393683" y="53569"/>
                </a:lnTo>
                <a:lnTo>
                  <a:pt x="3430914" y="53577"/>
                </a:lnTo>
                <a:lnTo>
                  <a:pt x="3472907" y="53579"/>
                </a:lnTo>
                <a:lnTo>
                  <a:pt x="3510641" y="53579"/>
                </a:lnTo>
                <a:lnTo>
                  <a:pt x="3554183" y="53579"/>
                </a:lnTo>
                <a:lnTo>
                  <a:pt x="3592548" y="53579"/>
                </a:lnTo>
                <a:lnTo>
                  <a:pt x="3630012" y="53579"/>
                </a:lnTo>
                <a:lnTo>
                  <a:pt x="3670701" y="53579"/>
                </a:lnTo>
                <a:lnTo>
                  <a:pt x="3708691" y="53579"/>
                </a:lnTo>
                <a:lnTo>
                  <a:pt x="3750846" y="53579"/>
                </a:lnTo>
                <a:lnTo>
                  <a:pt x="3795166" y="53579"/>
                </a:lnTo>
                <a:lnTo>
                  <a:pt x="3833634" y="53579"/>
                </a:lnTo>
                <a:lnTo>
                  <a:pt x="3875852" y="53579"/>
                </a:lnTo>
                <a:lnTo>
                  <a:pt x="3917535" y="53579"/>
                </a:lnTo>
                <a:lnTo>
                  <a:pt x="3956685" y="53579"/>
                </a:lnTo>
                <a:lnTo>
                  <a:pt x="3995868" y="53579"/>
                </a:lnTo>
                <a:lnTo>
                  <a:pt x="4036784" y="50933"/>
                </a:lnTo>
                <a:lnTo>
                  <a:pt x="4080941" y="45476"/>
                </a:lnTo>
                <a:lnTo>
                  <a:pt x="4120784" y="44758"/>
                </a:lnTo>
                <a:lnTo>
                  <a:pt x="4161786" y="44663"/>
                </a:lnTo>
                <a:lnTo>
                  <a:pt x="4205955" y="44651"/>
                </a:lnTo>
                <a:lnTo>
                  <a:pt x="4250540" y="44649"/>
                </a:lnTo>
                <a:lnTo>
                  <a:pt x="4295180" y="44649"/>
                </a:lnTo>
                <a:lnTo>
                  <a:pt x="4333690" y="44649"/>
                </a:lnTo>
                <a:lnTo>
                  <a:pt x="4375914" y="44649"/>
                </a:lnTo>
                <a:lnTo>
                  <a:pt x="4420242" y="44649"/>
                </a:lnTo>
                <a:lnTo>
                  <a:pt x="4464849" y="43657"/>
                </a:lnTo>
                <a:lnTo>
                  <a:pt x="4509492" y="36960"/>
                </a:lnTo>
                <a:lnTo>
                  <a:pt x="4554140" y="35882"/>
                </a:lnTo>
                <a:lnTo>
                  <a:pt x="4598788" y="35741"/>
                </a:lnTo>
                <a:lnTo>
                  <a:pt x="4638696" y="35722"/>
                </a:lnTo>
                <a:lnTo>
                  <a:pt x="4679707" y="35720"/>
                </a:lnTo>
                <a:lnTo>
                  <a:pt x="4696268" y="34727"/>
                </a:lnTo>
                <a:lnTo>
                  <a:pt x="4734007" y="28031"/>
                </a:lnTo>
                <a:lnTo>
                  <a:pt x="4770482" y="26953"/>
                </a:lnTo>
                <a:lnTo>
                  <a:pt x="4812495" y="26804"/>
                </a:lnTo>
                <a:lnTo>
                  <a:pt x="4855834" y="26791"/>
                </a:lnTo>
                <a:lnTo>
                  <a:pt x="4899309" y="26789"/>
                </a:lnTo>
                <a:lnTo>
                  <a:pt x="4941087" y="26789"/>
                </a:lnTo>
                <a:lnTo>
                  <a:pt x="4981029" y="26789"/>
                </a:lnTo>
                <a:lnTo>
                  <a:pt x="5025102" y="26789"/>
                </a:lnTo>
                <a:lnTo>
                  <a:pt x="5069010" y="26789"/>
                </a:lnTo>
                <a:lnTo>
                  <a:pt x="5113641" y="26789"/>
                </a:lnTo>
                <a:lnTo>
                  <a:pt x="5125640" y="2678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Shape-417"/>
          <p:cNvSpPr/>
          <p:nvPr/>
        </p:nvSpPr>
        <p:spPr>
          <a:xfrm>
            <a:off x="6161853" y="2580680"/>
            <a:ext cx="1810958" cy="107157"/>
          </a:xfrm>
          <a:custGeom>
            <a:avLst/>
            <a:gdLst/>
            <a:ahLst/>
            <a:cxnLst/>
            <a:rect l="0" t="0" r="0" b="0"/>
            <a:pathLst>
              <a:path w="1810958" h="107157">
                <a:moveTo>
                  <a:pt x="8561" y="8929"/>
                </a:moveTo>
                <a:lnTo>
                  <a:pt x="0" y="8929"/>
                </a:lnTo>
                <a:lnTo>
                  <a:pt x="42320" y="8929"/>
                </a:lnTo>
                <a:lnTo>
                  <a:pt x="83906" y="8929"/>
                </a:lnTo>
                <a:lnTo>
                  <a:pt x="101110" y="7937"/>
                </a:lnTo>
                <a:lnTo>
                  <a:pt x="137570" y="827"/>
                </a:lnTo>
                <a:lnTo>
                  <a:pt x="181368" y="72"/>
                </a:lnTo>
                <a:lnTo>
                  <a:pt x="223287" y="9"/>
                </a:lnTo>
                <a:lnTo>
                  <a:pt x="267577" y="1"/>
                </a:lnTo>
                <a:lnTo>
                  <a:pt x="312177" y="0"/>
                </a:lnTo>
                <a:lnTo>
                  <a:pt x="356820" y="0"/>
                </a:lnTo>
                <a:lnTo>
                  <a:pt x="398674" y="0"/>
                </a:lnTo>
                <a:lnTo>
                  <a:pt x="436634" y="2645"/>
                </a:lnTo>
                <a:lnTo>
                  <a:pt x="477536" y="7688"/>
                </a:lnTo>
                <a:lnTo>
                  <a:pt x="517696" y="8684"/>
                </a:lnTo>
                <a:lnTo>
                  <a:pt x="560172" y="8881"/>
                </a:lnTo>
                <a:lnTo>
                  <a:pt x="602260" y="8920"/>
                </a:lnTo>
                <a:lnTo>
                  <a:pt x="642654" y="8928"/>
                </a:lnTo>
                <a:lnTo>
                  <a:pt x="676219" y="8929"/>
                </a:lnTo>
                <a:lnTo>
                  <a:pt x="711298" y="8929"/>
                </a:lnTo>
                <a:lnTo>
                  <a:pt x="745835" y="9922"/>
                </a:lnTo>
                <a:lnTo>
                  <a:pt x="776354" y="14074"/>
                </a:lnTo>
                <a:lnTo>
                  <a:pt x="819074" y="10240"/>
                </a:lnTo>
                <a:lnTo>
                  <a:pt x="861209" y="9188"/>
                </a:lnTo>
                <a:lnTo>
                  <a:pt x="895977" y="9006"/>
                </a:lnTo>
                <a:lnTo>
                  <a:pt x="937144" y="8944"/>
                </a:lnTo>
                <a:lnTo>
                  <a:pt x="979819" y="8932"/>
                </a:lnTo>
                <a:lnTo>
                  <a:pt x="1021946" y="8930"/>
                </a:lnTo>
                <a:lnTo>
                  <a:pt x="1062348" y="8929"/>
                </a:lnTo>
                <a:lnTo>
                  <a:pt x="1104871" y="11575"/>
                </a:lnTo>
                <a:lnTo>
                  <a:pt x="1146968" y="16618"/>
                </a:lnTo>
                <a:lnTo>
                  <a:pt x="1181730" y="17491"/>
                </a:lnTo>
                <a:lnTo>
                  <a:pt x="1223886" y="17786"/>
                </a:lnTo>
                <a:lnTo>
                  <a:pt x="1261737" y="17838"/>
                </a:lnTo>
                <a:lnTo>
                  <a:pt x="1304844" y="20501"/>
                </a:lnTo>
                <a:lnTo>
                  <a:pt x="1339522" y="24925"/>
                </a:lnTo>
                <a:lnTo>
                  <a:pt x="1374933" y="26237"/>
                </a:lnTo>
                <a:lnTo>
                  <a:pt x="1410561" y="26625"/>
                </a:lnTo>
                <a:lnTo>
                  <a:pt x="1446252" y="29386"/>
                </a:lnTo>
                <a:lnTo>
                  <a:pt x="1481963" y="33842"/>
                </a:lnTo>
                <a:lnTo>
                  <a:pt x="1524845" y="35348"/>
                </a:lnTo>
                <a:lnTo>
                  <a:pt x="1568115" y="41782"/>
                </a:lnTo>
                <a:lnTo>
                  <a:pt x="1609000" y="44082"/>
                </a:lnTo>
                <a:lnTo>
                  <a:pt x="1650259" y="49277"/>
                </a:lnTo>
                <a:lnTo>
                  <a:pt x="1693447" y="55657"/>
                </a:lnTo>
                <a:lnTo>
                  <a:pt x="1715941" y="60478"/>
                </a:lnTo>
                <a:lnTo>
                  <a:pt x="1758155" y="64975"/>
                </a:lnTo>
                <a:lnTo>
                  <a:pt x="1781334" y="70586"/>
                </a:lnTo>
                <a:lnTo>
                  <a:pt x="1787986" y="71059"/>
                </a:lnTo>
                <a:lnTo>
                  <a:pt x="1794250" y="73915"/>
                </a:lnTo>
                <a:lnTo>
                  <a:pt x="1810957" y="87944"/>
                </a:lnTo>
                <a:lnTo>
                  <a:pt x="1810432" y="89387"/>
                </a:lnTo>
                <a:lnTo>
                  <a:pt x="1794499" y="10715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SMARTInkShape-Group143"/>
          <p:cNvGrpSpPr/>
          <p:nvPr/>
        </p:nvGrpSpPr>
        <p:grpSpPr>
          <a:xfrm>
            <a:off x="2580680" y="2741414"/>
            <a:ext cx="2705272" cy="660675"/>
            <a:chOff x="2580680" y="2741414"/>
            <a:chExt cx="2705272" cy="660675"/>
          </a:xfrm>
        </p:grpSpPr>
        <p:sp>
          <p:nvSpPr>
            <p:cNvPr id="7" name="SMARTInkShape-418"/>
            <p:cNvSpPr/>
            <p:nvPr/>
          </p:nvSpPr>
          <p:spPr>
            <a:xfrm>
              <a:off x="5080992" y="3179089"/>
              <a:ext cx="204960" cy="223000"/>
            </a:xfrm>
            <a:custGeom>
              <a:avLst/>
              <a:gdLst/>
              <a:ahLst/>
              <a:cxnLst/>
              <a:rect l="0" t="0" r="0" b="0"/>
              <a:pathLst>
                <a:path w="204960" h="223000">
                  <a:moveTo>
                    <a:pt x="107156" y="35599"/>
                  </a:moveTo>
                  <a:lnTo>
                    <a:pt x="99035" y="28469"/>
                  </a:lnTo>
                  <a:lnTo>
                    <a:pt x="85789" y="21359"/>
                  </a:lnTo>
                  <a:lnTo>
                    <a:pt x="75139" y="17820"/>
                  </a:lnTo>
                  <a:lnTo>
                    <a:pt x="64707" y="11920"/>
                  </a:lnTo>
                  <a:lnTo>
                    <a:pt x="50482" y="8739"/>
                  </a:lnTo>
                  <a:lnTo>
                    <a:pt x="36283" y="1924"/>
                  </a:lnTo>
                  <a:lnTo>
                    <a:pt x="22605" y="0"/>
                  </a:lnTo>
                  <a:lnTo>
                    <a:pt x="21023" y="952"/>
                  </a:lnTo>
                  <a:lnTo>
                    <a:pt x="19969" y="2579"/>
                  </a:lnTo>
                  <a:lnTo>
                    <a:pt x="19265" y="4656"/>
                  </a:lnTo>
                  <a:lnTo>
                    <a:pt x="19789" y="6040"/>
                  </a:lnTo>
                  <a:lnTo>
                    <a:pt x="21130" y="6963"/>
                  </a:lnTo>
                  <a:lnTo>
                    <a:pt x="23017" y="7579"/>
                  </a:lnTo>
                  <a:lnTo>
                    <a:pt x="24274" y="8981"/>
                  </a:lnTo>
                  <a:lnTo>
                    <a:pt x="28939" y="18361"/>
                  </a:lnTo>
                  <a:lnTo>
                    <a:pt x="56280" y="51612"/>
                  </a:lnTo>
                  <a:lnTo>
                    <a:pt x="95408" y="78926"/>
                  </a:lnTo>
                  <a:lnTo>
                    <a:pt x="136931" y="112902"/>
                  </a:lnTo>
                  <a:lnTo>
                    <a:pt x="181406" y="154571"/>
                  </a:lnTo>
                  <a:lnTo>
                    <a:pt x="191554" y="165659"/>
                  </a:lnTo>
                  <a:lnTo>
                    <a:pt x="203234" y="187350"/>
                  </a:lnTo>
                  <a:lnTo>
                    <a:pt x="204959" y="199299"/>
                  </a:lnTo>
                  <a:lnTo>
                    <a:pt x="202548" y="205258"/>
                  </a:lnTo>
                  <a:lnTo>
                    <a:pt x="200517" y="208236"/>
                  </a:lnTo>
                  <a:lnTo>
                    <a:pt x="198170" y="210222"/>
                  </a:lnTo>
                  <a:lnTo>
                    <a:pt x="178520" y="221027"/>
                  </a:lnTo>
                  <a:lnTo>
                    <a:pt x="153013" y="222999"/>
                  </a:lnTo>
                  <a:lnTo>
                    <a:pt x="131612" y="222105"/>
                  </a:lnTo>
                  <a:lnTo>
                    <a:pt x="114155" y="216050"/>
                  </a:lnTo>
                  <a:lnTo>
                    <a:pt x="97655" y="212097"/>
                  </a:lnTo>
                  <a:lnTo>
                    <a:pt x="55658" y="198373"/>
                  </a:lnTo>
                  <a:lnTo>
                    <a:pt x="22737" y="195420"/>
                  </a:lnTo>
                  <a:lnTo>
                    <a:pt x="21111" y="193740"/>
                  </a:lnTo>
                  <a:lnTo>
                    <a:pt x="20028" y="191628"/>
                  </a:lnTo>
                  <a:lnTo>
                    <a:pt x="18312" y="190220"/>
                  </a:lnTo>
                  <a:lnTo>
                    <a:pt x="10361" y="187774"/>
                  </a:lnTo>
                  <a:lnTo>
                    <a:pt x="1367" y="187436"/>
                  </a:lnTo>
                  <a:lnTo>
                    <a:pt x="911" y="188417"/>
                  </a:lnTo>
                  <a:lnTo>
                    <a:pt x="0" y="1963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419"/>
            <p:cNvSpPr/>
            <p:nvPr/>
          </p:nvSpPr>
          <p:spPr>
            <a:xfrm>
              <a:off x="4375547" y="3107531"/>
              <a:ext cx="71438" cy="241103"/>
            </a:xfrm>
            <a:custGeom>
              <a:avLst/>
              <a:gdLst/>
              <a:ahLst/>
              <a:cxnLst/>
              <a:rect l="0" t="0" r="0" b="0"/>
              <a:pathLst>
                <a:path w="71438" h="241103">
                  <a:moveTo>
                    <a:pt x="71437" y="0"/>
                  </a:moveTo>
                  <a:lnTo>
                    <a:pt x="71437" y="4741"/>
                  </a:lnTo>
                  <a:lnTo>
                    <a:pt x="70445" y="6137"/>
                  </a:lnTo>
                  <a:lnTo>
                    <a:pt x="68792" y="7068"/>
                  </a:lnTo>
                  <a:lnTo>
                    <a:pt x="66697" y="7689"/>
                  </a:lnTo>
                  <a:lnTo>
                    <a:pt x="65301" y="9095"/>
                  </a:lnTo>
                  <a:lnTo>
                    <a:pt x="63749" y="13303"/>
                  </a:lnTo>
                  <a:lnTo>
                    <a:pt x="61588" y="32824"/>
                  </a:lnTo>
                  <a:lnTo>
                    <a:pt x="55454" y="44665"/>
                  </a:lnTo>
                  <a:lnTo>
                    <a:pt x="40308" y="87717"/>
                  </a:lnTo>
                  <a:lnTo>
                    <a:pt x="30488" y="104272"/>
                  </a:lnTo>
                  <a:lnTo>
                    <a:pt x="24874" y="122976"/>
                  </a:lnTo>
                  <a:lnTo>
                    <a:pt x="12646" y="145767"/>
                  </a:lnTo>
                  <a:lnTo>
                    <a:pt x="616" y="186919"/>
                  </a:lnTo>
                  <a:lnTo>
                    <a:pt x="2" y="229366"/>
                  </a:lnTo>
                  <a:lnTo>
                    <a:pt x="0" y="240586"/>
                  </a:lnTo>
                  <a:lnTo>
                    <a:pt x="17859" y="2411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420"/>
            <p:cNvSpPr/>
            <p:nvPr/>
          </p:nvSpPr>
          <p:spPr>
            <a:xfrm>
              <a:off x="3786649" y="2741414"/>
              <a:ext cx="1187188" cy="419696"/>
            </a:xfrm>
            <a:custGeom>
              <a:avLst/>
              <a:gdLst/>
              <a:ahLst/>
              <a:cxnLst/>
              <a:rect l="0" t="0" r="0" b="0"/>
              <a:pathLst>
                <a:path w="1187188" h="419696">
                  <a:moveTo>
                    <a:pt x="1187187" y="0"/>
                  </a:moveTo>
                  <a:lnTo>
                    <a:pt x="1171956" y="14239"/>
                  </a:lnTo>
                  <a:lnTo>
                    <a:pt x="1130275" y="32996"/>
                  </a:lnTo>
                  <a:lnTo>
                    <a:pt x="1087753" y="51616"/>
                  </a:lnTo>
                  <a:lnTo>
                    <a:pt x="1044153" y="73176"/>
                  </a:lnTo>
                  <a:lnTo>
                    <a:pt x="1001433" y="87068"/>
                  </a:lnTo>
                  <a:lnTo>
                    <a:pt x="966564" y="101314"/>
                  </a:lnTo>
                  <a:lnTo>
                    <a:pt x="930104" y="113253"/>
                  </a:lnTo>
                  <a:lnTo>
                    <a:pt x="888323" y="128917"/>
                  </a:lnTo>
                  <a:lnTo>
                    <a:pt x="859229" y="140309"/>
                  </a:lnTo>
                  <a:lnTo>
                    <a:pt x="827115" y="149342"/>
                  </a:lnTo>
                  <a:lnTo>
                    <a:pt x="792999" y="157655"/>
                  </a:lnTo>
                  <a:lnTo>
                    <a:pt x="757992" y="167965"/>
                  </a:lnTo>
                  <a:lnTo>
                    <a:pt x="722590" y="179162"/>
                  </a:lnTo>
                  <a:lnTo>
                    <a:pt x="687012" y="190752"/>
                  </a:lnTo>
                  <a:lnTo>
                    <a:pt x="651356" y="202519"/>
                  </a:lnTo>
                  <a:lnTo>
                    <a:pt x="615664" y="214363"/>
                  </a:lnTo>
                  <a:lnTo>
                    <a:pt x="578966" y="226241"/>
                  </a:lnTo>
                  <a:lnTo>
                    <a:pt x="539505" y="238135"/>
                  </a:lnTo>
                  <a:lnTo>
                    <a:pt x="501461" y="247390"/>
                  </a:lnTo>
                  <a:lnTo>
                    <a:pt x="464709" y="255802"/>
                  </a:lnTo>
                  <a:lnTo>
                    <a:pt x="428531" y="266156"/>
                  </a:lnTo>
                  <a:lnTo>
                    <a:pt x="392608" y="277372"/>
                  </a:lnTo>
                  <a:lnTo>
                    <a:pt x="356799" y="288972"/>
                  </a:lnTo>
                  <a:lnTo>
                    <a:pt x="321039" y="300742"/>
                  </a:lnTo>
                  <a:lnTo>
                    <a:pt x="287949" y="309942"/>
                  </a:lnTo>
                  <a:lnTo>
                    <a:pt x="256705" y="318330"/>
                  </a:lnTo>
                  <a:lnTo>
                    <a:pt x="226283" y="328673"/>
                  </a:lnTo>
                  <a:lnTo>
                    <a:pt x="196225" y="337238"/>
                  </a:lnTo>
                  <a:lnTo>
                    <a:pt x="154058" y="347639"/>
                  </a:lnTo>
                  <a:lnTo>
                    <a:pt x="119075" y="357004"/>
                  </a:lnTo>
                  <a:lnTo>
                    <a:pt x="80587" y="369058"/>
                  </a:lnTo>
                  <a:lnTo>
                    <a:pt x="38816" y="386950"/>
                  </a:lnTo>
                  <a:lnTo>
                    <a:pt x="9862" y="401652"/>
                  </a:lnTo>
                  <a:lnTo>
                    <a:pt x="0" y="410352"/>
                  </a:lnTo>
                  <a:lnTo>
                    <a:pt x="4416" y="410643"/>
                  </a:lnTo>
                  <a:lnTo>
                    <a:pt x="9313" y="413357"/>
                  </a:lnTo>
                  <a:lnTo>
                    <a:pt x="17398" y="4196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421"/>
            <p:cNvSpPr/>
            <p:nvPr/>
          </p:nvSpPr>
          <p:spPr>
            <a:xfrm>
              <a:off x="2580680" y="3071813"/>
              <a:ext cx="2598540" cy="35719"/>
            </a:xfrm>
            <a:custGeom>
              <a:avLst/>
              <a:gdLst/>
              <a:ahLst/>
              <a:cxnLst/>
              <a:rect l="0" t="0" r="0" b="0"/>
              <a:pathLst>
                <a:path w="2598540" h="35719">
                  <a:moveTo>
                    <a:pt x="0" y="26789"/>
                  </a:moveTo>
                  <a:lnTo>
                    <a:pt x="22123" y="26789"/>
                  </a:lnTo>
                  <a:lnTo>
                    <a:pt x="27361" y="29434"/>
                  </a:lnTo>
                  <a:lnTo>
                    <a:pt x="32996" y="32925"/>
                  </a:lnTo>
                  <a:lnTo>
                    <a:pt x="42739" y="34891"/>
                  </a:lnTo>
                  <a:lnTo>
                    <a:pt x="52398" y="35350"/>
                  </a:lnTo>
                  <a:lnTo>
                    <a:pt x="60661" y="32909"/>
                  </a:lnTo>
                  <a:lnTo>
                    <a:pt x="67640" y="29509"/>
                  </a:lnTo>
                  <a:lnTo>
                    <a:pt x="82851" y="27326"/>
                  </a:lnTo>
                  <a:lnTo>
                    <a:pt x="127097" y="26809"/>
                  </a:lnTo>
                  <a:lnTo>
                    <a:pt x="163937" y="24144"/>
                  </a:lnTo>
                  <a:lnTo>
                    <a:pt x="204880" y="18411"/>
                  </a:lnTo>
                  <a:lnTo>
                    <a:pt x="243703" y="17907"/>
                  </a:lnTo>
                  <a:lnTo>
                    <a:pt x="259125" y="16888"/>
                  </a:lnTo>
                  <a:lnTo>
                    <a:pt x="296073" y="10173"/>
                  </a:lnTo>
                  <a:lnTo>
                    <a:pt x="336866" y="9093"/>
                  </a:lnTo>
                  <a:lnTo>
                    <a:pt x="374906" y="8951"/>
                  </a:lnTo>
                  <a:lnTo>
                    <a:pt x="412119" y="8932"/>
                  </a:lnTo>
                  <a:lnTo>
                    <a:pt x="452946" y="1862"/>
                  </a:lnTo>
                  <a:lnTo>
                    <a:pt x="491983" y="245"/>
                  </a:lnTo>
                  <a:lnTo>
                    <a:pt x="535893" y="32"/>
                  </a:lnTo>
                  <a:lnTo>
                    <a:pt x="573376" y="4"/>
                  </a:lnTo>
                  <a:lnTo>
                    <a:pt x="616395" y="0"/>
                  </a:lnTo>
                  <a:lnTo>
                    <a:pt x="656088" y="0"/>
                  </a:lnTo>
                  <a:lnTo>
                    <a:pt x="697071" y="0"/>
                  </a:lnTo>
                  <a:lnTo>
                    <a:pt x="741237" y="0"/>
                  </a:lnTo>
                  <a:lnTo>
                    <a:pt x="781081" y="0"/>
                  </a:lnTo>
                  <a:lnTo>
                    <a:pt x="822084" y="0"/>
                  </a:lnTo>
                  <a:lnTo>
                    <a:pt x="865260" y="0"/>
                  </a:lnTo>
                  <a:lnTo>
                    <a:pt x="903149" y="0"/>
                  </a:lnTo>
                  <a:lnTo>
                    <a:pt x="946711" y="0"/>
                  </a:lnTo>
                  <a:lnTo>
                    <a:pt x="991217" y="992"/>
                  </a:lnTo>
                  <a:lnTo>
                    <a:pt x="1031106" y="7688"/>
                  </a:lnTo>
                  <a:lnTo>
                    <a:pt x="1072114" y="8766"/>
                  </a:lnTo>
                  <a:lnTo>
                    <a:pt x="1116283" y="8908"/>
                  </a:lnTo>
                  <a:lnTo>
                    <a:pt x="1151944" y="11571"/>
                  </a:lnTo>
                  <a:lnTo>
                    <a:pt x="1195588" y="17031"/>
                  </a:lnTo>
                  <a:lnTo>
                    <a:pt x="1233538" y="17750"/>
                  </a:lnTo>
                  <a:lnTo>
                    <a:pt x="1277109" y="17845"/>
                  </a:lnTo>
                  <a:lnTo>
                    <a:pt x="1303783" y="20501"/>
                  </a:lnTo>
                  <a:lnTo>
                    <a:pt x="1342252" y="25960"/>
                  </a:lnTo>
                  <a:lnTo>
                    <a:pt x="1384470" y="26680"/>
                  </a:lnTo>
                  <a:lnTo>
                    <a:pt x="1426153" y="26774"/>
                  </a:lnTo>
                  <a:lnTo>
                    <a:pt x="1465302" y="26787"/>
                  </a:lnTo>
                  <a:lnTo>
                    <a:pt x="1500352" y="29434"/>
                  </a:lnTo>
                  <a:lnTo>
                    <a:pt x="1543865" y="34891"/>
                  </a:lnTo>
                  <a:lnTo>
                    <a:pt x="1581798" y="35609"/>
                  </a:lnTo>
                  <a:lnTo>
                    <a:pt x="1625366" y="35704"/>
                  </a:lnTo>
                  <a:lnTo>
                    <a:pt x="1669873" y="35717"/>
                  </a:lnTo>
                  <a:lnTo>
                    <a:pt x="1714503" y="35718"/>
                  </a:lnTo>
                  <a:lnTo>
                    <a:pt x="1759149" y="35718"/>
                  </a:lnTo>
                  <a:lnTo>
                    <a:pt x="1803797" y="35718"/>
                  </a:lnTo>
                  <a:lnTo>
                    <a:pt x="1848445" y="35718"/>
                  </a:lnTo>
                  <a:lnTo>
                    <a:pt x="1893093" y="35718"/>
                  </a:lnTo>
                  <a:lnTo>
                    <a:pt x="1928812" y="35718"/>
                  </a:lnTo>
                  <a:lnTo>
                    <a:pt x="1970668" y="34726"/>
                  </a:lnTo>
                  <a:lnTo>
                    <a:pt x="2008627" y="28650"/>
                  </a:lnTo>
                  <a:lnTo>
                    <a:pt x="2044790" y="27156"/>
                  </a:lnTo>
                  <a:lnTo>
                    <a:pt x="2080595" y="26861"/>
                  </a:lnTo>
                  <a:lnTo>
                    <a:pt x="2116331" y="26803"/>
                  </a:lnTo>
                  <a:lnTo>
                    <a:pt x="2156794" y="26791"/>
                  </a:lnTo>
                  <a:lnTo>
                    <a:pt x="2195875" y="26789"/>
                  </a:lnTo>
                  <a:lnTo>
                    <a:pt x="2236502" y="26789"/>
                  </a:lnTo>
                  <a:lnTo>
                    <a:pt x="2277607" y="26789"/>
                  </a:lnTo>
                  <a:lnTo>
                    <a:pt x="2321789" y="26789"/>
                  </a:lnTo>
                  <a:lnTo>
                    <a:pt x="2361636" y="26789"/>
                  </a:lnTo>
                  <a:lnTo>
                    <a:pt x="2402638" y="26789"/>
                  </a:lnTo>
                  <a:lnTo>
                    <a:pt x="2445998" y="26789"/>
                  </a:lnTo>
                  <a:lnTo>
                    <a:pt x="2488363" y="26789"/>
                  </a:lnTo>
                  <a:lnTo>
                    <a:pt x="2528962" y="26789"/>
                  </a:lnTo>
                  <a:lnTo>
                    <a:pt x="2556453" y="26789"/>
                  </a:lnTo>
                  <a:lnTo>
                    <a:pt x="2562636" y="24143"/>
                  </a:lnTo>
                  <a:lnTo>
                    <a:pt x="2568691" y="20652"/>
                  </a:lnTo>
                  <a:lnTo>
                    <a:pt x="2580488" y="18104"/>
                  </a:lnTo>
                  <a:lnTo>
                    <a:pt x="2598539" y="17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422"/>
            <p:cNvSpPr/>
            <p:nvPr/>
          </p:nvSpPr>
          <p:spPr>
            <a:xfrm>
              <a:off x="4705948" y="3259336"/>
              <a:ext cx="312404" cy="107146"/>
            </a:xfrm>
            <a:custGeom>
              <a:avLst/>
              <a:gdLst/>
              <a:ahLst/>
              <a:cxnLst/>
              <a:rect l="0" t="0" r="0" b="0"/>
              <a:pathLst>
                <a:path w="312404" h="107146">
                  <a:moveTo>
                    <a:pt x="17857" y="17859"/>
                  </a:moveTo>
                  <a:lnTo>
                    <a:pt x="17857" y="13119"/>
                  </a:lnTo>
                  <a:lnTo>
                    <a:pt x="16865" y="11722"/>
                  </a:lnTo>
                  <a:lnTo>
                    <a:pt x="15211" y="10792"/>
                  </a:lnTo>
                  <a:lnTo>
                    <a:pt x="9295" y="9039"/>
                  </a:lnTo>
                  <a:lnTo>
                    <a:pt x="375" y="17494"/>
                  </a:lnTo>
                  <a:lnTo>
                    <a:pt x="0" y="47668"/>
                  </a:lnTo>
                  <a:lnTo>
                    <a:pt x="2644" y="53597"/>
                  </a:lnTo>
                  <a:lnTo>
                    <a:pt x="6135" y="59540"/>
                  </a:lnTo>
                  <a:lnTo>
                    <a:pt x="9092" y="68464"/>
                  </a:lnTo>
                  <a:lnTo>
                    <a:pt x="30167" y="92642"/>
                  </a:lnTo>
                  <a:lnTo>
                    <a:pt x="35896" y="95744"/>
                  </a:lnTo>
                  <a:lnTo>
                    <a:pt x="41749" y="98116"/>
                  </a:lnTo>
                  <a:lnTo>
                    <a:pt x="50623" y="104036"/>
                  </a:lnTo>
                  <a:lnTo>
                    <a:pt x="59536" y="106232"/>
                  </a:lnTo>
                  <a:lnTo>
                    <a:pt x="87530" y="107145"/>
                  </a:lnTo>
                  <a:lnTo>
                    <a:pt x="96075" y="101017"/>
                  </a:lnTo>
                  <a:lnTo>
                    <a:pt x="101569" y="99467"/>
                  </a:lnTo>
                  <a:lnTo>
                    <a:pt x="103430" y="98061"/>
                  </a:lnTo>
                  <a:lnTo>
                    <a:pt x="114697" y="82008"/>
                  </a:lnTo>
                  <a:lnTo>
                    <a:pt x="115672" y="76113"/>
                  </a:lnTo>
                  <a:lnTo>
                    <a:pt x="115962" y="68083"/>
                  </a:lnTo>
                  <a:lnTo>
                    <a:pt x="115010" y="66224"/>
                  </a:lnTo>
                  <a:lnTo>
                    <a:pt x="113383" y="64985"/>
                  </a:lnTo>
                  <a:lnTo>
                    <a:pt x="108384" y="62997"/>
                  </a:lnTo>
                  <a:lnTo>
                    <a:pt x="107701" y="60079"/>
                  </a:lnTo>
                  <a:lnTo>
                    <a:pt x="107262" y="54862"/>
                  </a:lnTo>
                  <a:lnTo>
                    <a:pt x="106233" y="54434"/>
                  </a:lnTo>
                  <a:lnTo>
                    <a:pt x="93593" y="53588"/>
                  </a:lnTo>
                  <a:lnTo>
                    <a:pt x="92160" y="54577"/>
                  </a:lnTo>
                  <a:lnTo>
                    <a:pt x="91205" y="56228"/>
                  </a:lnTo>
                  <a:lnTo>
                    <a:pt x="90568" y="58321"/>
                  </a:lnTo>
                  <a:lnTo>
                    <a:pt x="91136" y="59717"/>
                  </a:lnTo>
                  <a:lnTo>
                    <a:pt x="92506" y="60647"/>
                  </a:lnTo>
                  <a:lnTo>
                    <a:pt x="97094" y="62140"/>
                  </a:lnTo>
                  <a:lnTo>
                    <a:pt x="105130" y="68572"/>
                  </a:lnTo>
                  <a:lnTo>
                    <a:pt x="113389" y="71581"/>
                  </a:lnTo>
                  <a:lnTo>
                    <a:pt x="122120" y="77323"/>
                  </a:lnTo>
                  <a:lnTo>
                    <a:pt x="130991" y="80457"/>
                  </a:lnTo>
                  <a:lnTo>
                    <a:pt x="140895" y="86237"/>
                  </a:lnTo>
                  <a:lnTo>
                    <a:pt x="184699" y="96866"/>
                  </a:lnTo>
                  <a:lnTo>
                    <a:pt x="226225" y="98147"/>
                  </a:lnTo>
                  <a:lnTo>
                    <a:pt x="255799" y="97227"/>
                  </a:lnTo>
                  <a:lnTo>
                    <a:pt x="298915" y="82393"/>
                  </a:lnTo>
                  <a:lnTo>
                    <a:pt x="302514" y="80275"/>
                  </a:lnTo>
                  <a:lnTo>
                    <a:pt x="307420" y="76027"/>
                  </a:lnTo>
                  <a:lnTo>
                    <a:pt x="310263" y="70831"/>
                  </a:lnTo>
                  <a:lnTo>
                    <a:pt x="312237" y="56475"/>
                  </a:lnTo>
                  <a:lnTo>
                    <a:pt x="312403" y="50566"/>
                  </a:lnTo>
                  <a:lnTo>
                    <a:pt x="309832" y="44633"/>
                  </a:lnTo>
                  <a:lnTo>
                    <a:pt x="307756" y="41661"/>
                  </a:lnTo>
                  <a:lnTo>
                    <a:pt x="302806" y="38360"/>
                  </a:lnTo>
                  <a:lnTo>
                    <a:pt x="297297" y="35900"/>
                  </a:lnTo>
                  <a:lnTo>
                    <a:pt x="291542" y="31500"/>
                  </a:lnTo>
                  <a:lnTo>
                    <a:pt x="288323" y="26237"/>
                  </a:lnTo>
                  <a:lnTo>
                    <a:pt x="285900" y="20591"/>
                  </a:lnTo>
                  <a:lnTo>
                    <a:pt x="281516" y="14774"/>
                  </a:lnTo>
                  <a:lnTo>
                    <a:pt x="276260" y="11527"/>
                  </a:lnTo>
                  <a:lnTo>
                    <a:pt x="270617" y="9092"/>
                  </a:lnTo>
                  <a:lnTo>
                    <a:pt x="25895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423"/>
            <p:cNvSpPr/>
            <p:nvPr/>
          </p:nvSpPr>
          <p:spPr>
            <a:xfrm>
              <a:off x="4473896" y="3217914"/>
              <a:ext cx="205261" cy="130720"/>
            </a:xfrm>
            <a:custGeom>
              <a:avLst/>
              <a:gdLst/>
              <a:ahLst/>
              <a:cxnLst/>
              <a:rect l="0" t="0" r="0" b="0"/>
              <a:pathLst>
                <a:path w="205261" h="130720">
                  <a:moveTo>
                    <a:pt x="62385" y="50352"/>
                  </a:moveTo>
                  <a:lnTo>
                    <a:pt x="77616" y="36113"/>
                  </a:lnTo>
                  <a:lnTo>
                    <a:pt x="89243" y="30562"/>
                  </a:lnTo>
                  <a:lnTo>
                    <a:pt x="92197" y="28229"/>
                  </a:lnTo>
                  <a:lnTo>
                    <a:pt x="95479" y="22991"/>
                  </a:lnTo>
                  <a:lnTo>
                    <a:pt x="97758" y="14741"/>
                  </a:lnTo>
                  <a:lnTo>
                    <a:pt x="98090" y="1374"/>
                  </a:lnTo>
                  <a:lnTo>
                    <a:pt x="97103" y="832"/>
                  </a:lnTo>
                  <a:lnTo>
                    <a:pt x="95452" y="1464"/>
                  </a:lnTo>
                  <a:lnTo>
                    <a:pt x="93359" y="2877"/>
                  </a:lnTo>
                  <a:lnTo>
                    <a:pt x="90972" y="2827"/>
                  </a:lnTo>
                  <a:lnTo>
                    <a:pt x="85674" y="125"/>
                  </a:lnTo>
                  <a:lnTo>
                    <a:pt x="82872" y="0"/>
                  </a:lnTo>
                  <a:lnTo>
                    <a:pt x="65331" y="5072"/>
                  </a:lnTo>
                  <a:lnTo>
                    <a:pt x="59395" y="5423"/>
                  </a:lnTo>
                  <a:lnTo>
                    <a:pt x="53450" y="8224"/>
                  </a:lnTo>
                  <a:lnTo>
                    <a:pt x="38572" y="19926"/>
                  </a:lnTo>
                  <a:lnTo>
                    <a:pt x="26667" y="25490"/>
                  </a:lnTo>
                  <a:lnTo>
                    <a:pt x="14760" y="35849"/>
                  </a:lnTo>
                  <a:lnTo>
                    <a:pt x="11453" y="41591"/>
                  </a:lnTo>
                  <a:lnTo>
                    <a:pt x="10571" y="44511"/>
                  </a:lnTo>
                  <a:lnTo>
                    <a:pt x="8991" y="46458"/>
                  </a:lnTo>
                  <a:lnTo>
                    <a:pt x="3019" y="50190"/>
                  </a:lnTo>
                  <a:lnTo>
                    <a:pt x="1273" y="54579"/>
                  </a:lnTo>
                  <a:lnTo>
                    <a:pt x="0" y="71298"/>
                  </a:lnTo>
                  <a:lnTo>
                    <a:pt x="951" y="73245"/>
                  </a:lnTo>
                  <a:lnTo>
                    <a:pt x="2578" y="74544"/>
                  </a:lnTo>
                  <a:lnTo>
                    <a:pt x="4654" y="75409"/>
                  </a:lnTo>
                  <a:lnTo>
                    <a:pt x="6039" y="76979"/>
                  </a:lnTo>
                  <a:lnTo>
                    <a:pt x="7577" y="81368"/>
                  </a:lnTo>
                  <a:lnTo>
                    <a:pt x="8979" y="82936"/>
                  </a:lnTo>
                  <a:lnTo>
                    <a:pt x="26851" y="92954"/>
                  </a:lnTo>
                  <a:lnTo>
                    <a:pt x="61838" y="94947"/>
                  </a:lnTo>
                  <a:lnTo>
                    <a:pt x="103806" y="94999"/>
                  </a:lnTo>
                  <a:lnTo>
                    <a:pt x="133789" y="95000"/>
                  </a:lnTo>
                  <a:lnTo>
                    <a:pt x="133822" y="103821"/>
                  </a:lnTo>
                  <a:lnTo>
                    <a:pt x="141511" y="111609"/>
                  </a:lnTo>
                  <a:lnTo>
                    <a:pt x="149637" y="113604"/>
                  </a:lnTo>
                  <a:lnTo>
                    <a:pt x="157911" y="118923"/>
                  </a:lnTo>
                  <a:lnTo>
                    <a:pt x="169596" y="121223"/>
                  </a:lnTo>
                  <a:lnTo>
                    <a:pt x="172554" y="121412"/>
                  </a:lnTo>
                  <a:lnTo>
                    <a:pt x="178487" y="124267"/>
                  </a:lnTo>
                  <a:lnTo>
                    <a:pt x="184431" y="127852"/>
                  </a:lnTo>
                  <a:lnTo>
                    <a:pt x="196332" y="130153"/>
                  </a:lnTo>
                  <a:lnTo>
                    <a:pt x="205260" y="130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SMARTInkShape-Group144"/>
          <p:cNvGrpSpPr/>
          <p:nvPr/>
        </p:nvGrpSpPr>
        <p:grpSpPr>
          <a:xfrm>
            <a:off x="5634633" y="2741414"/>
            <a:ext cx="2536032" cy="677370"/>
            <a:chOff x="5634633" y="2741414"/>
            <a:chExt cx="2536032" cy="677370"/>
          </a:xfrm>
        </p:grpSpPr>
        <p:sp>
          <p:nvSpPr>
            <p:cNvPr id="14" name="SMARTInkShape-424"/>
            <p:cNvSpPr/>
            <p:nvPr/>
          </p:nvSpPr>
          <p:spPr>
            <a:xfrm>
              <a:off x="6359547" y="3286158"/>
              <a:ext cx="141267" cy="26757"/>
            </a:xfrm>
            <a:custGeom>
              <a:avLst/>
              <a:gdLst/>
              <a:ahLst/>
              <a:cxnLst/>
              <a:rect l="0" t="0" r="0" b="0"/>
              <a:pathLst>
                <a:path w="141267" h="26757">
                  <a:moveTo>
                    <a:pt x="16250" y="26756"/>
                  </a:moveTo>
                  <a:lnTo>
                    <a:pt x="16250" y="22016"/>
                  </a:lnTo>
                  <a:lnTo>
                    <a:pt x="13604" y="17042"/>
                  </a:lnTo>
                  <a:lnTo>
                    <a:pt x="11509" y="14327"/>
                  </a:lnTo>
                  <a:lnTo>
                    <a:pt x="6537" y="11310"/>
                  </a:lnTo>
                  <a:lnTo>
                    <a:pt x="0" y="9373"/>
                  </a:lnTo>
                  <a:lnTo>
                    <a:pt x="455" y="8222"/>
                  </a:lnTo>
                  <a:lnTo>
                    <a:pt x="6220" y="1250"/>
                  </a:lnTo>
                  <a:lnTo>
                    <a:pt x="11735" y="347"/>
                  </a:lnTo>
                  <a:lnTo>
                    <a:pt x="33022" y="0"/>
                  </a:lnTo>
                  <a:lnTo>
                    <a:pt x="71757" y="7658"/>
                  </a:lnTo>
                  <a:lnTo>
                    <a:pt x="141266" y="88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425"/>
            <p:cNvSpPr/>
            <p:nvPr/>
          </p:nvSpPr>
          <p:spPr>
            <a:xfrm>
              <a:off x="6384727" y="3089672"/>
              <a:ext cx="98227" cy="276821"/>
            </a:xfrm>
            <a:custGeom>
              <a:avLst/>
              <a:gdLst/>
              <a:ahLst/>
              <a:cxnLst/>
              <a:rect l="0" t="0" r="0" b="0"/>
              <a:pathLst>
                <a:path w="98227" h="276821">
                  <a:moveTo>
                    <a:pt x="0" y="0"/>
                  </a:moveTo>
                  <a:lnTo>
                    <a:pt x="0" y="4740"/>
                  </a:lnTo>
                  <a:lnTo>
                    <a:pt x="2645" y="9714"/>
                  </a:lnTo>
                  <a:lnTo>
                    <a:pt x="6136" y="15231"/>
                  </a:lnTo>
                  <a:lnTo>
                    <a:pt x="17951" y="55920"/>
                  </a:lnTo>
                  <a:lnTo>
                    <a:pt x="33252" y="89869"/>
                  </a:lnTo>
                  <a:lnTo>
                    <a:pt x="37633" y="107325"/>
                  </a:lnTo>
                  <a:lnTo>
                    <a:pt x="56667" y="148838"/>
                  </a:lnTo>
                  <a:lnTo>
                    <a:pt x="67490" y="172642"/>
                  </a:lnTo>
                  <a:lnTo>
                    <a:pt x="78274" y="214312"/>
                  </a:lnTo>
                  <a:lnTo>
                    <a:pt x="80429" y="225226"/>
                  </a:lnTo>
                  <a:lnTo>
                    <a:pt x="87933" y="243556"/>
                  </a:lnTo>
                  <a:lnTo>
                    <a:pt x="98226" y="276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426"/>
            <p:cNvSpPr/>
            <p:nvPr/>
          </p:nvSpPr>
          <p:spPr>
            <a:xfrm>
              <a:off x="6188273" y="3196940"/>
              <a:ext cx="178059" cy="178433"/>
            </a:xfrm>
            <a:custGeom>
              <a:avLst/>
              <a:gdLst/>
              <a:ahLst/>
              <a:cxnLst/>
              <a:rect l="0" t="0" r="0" b="0"/>
              <a:pathLst>
                <a:path w="178059" h="178433">
                  <a:moveTo>
                    <a:pt x="89297" y="26677"/>
                  </a:moveTo>
                  <a:lnTo>
                    <a:pt x="84557" y="21937"/>
                  </a:lnTo>
                  <a:lnTo>
                    <a:pt x="79584" y="19609"/>
                  </a:lnTo>
                  <a:lnTo>
                    <a:pt x="37286" y="9218"/>
                  </a:lnTo>
                  <a:lnTo>
                    <a:pt x="28809" y="6350"/>
                  </a:lnTo>
                  <a:lnTo>
                    <a:pt x="21734" y="2760"/>
                  </a:lnTo>
                  <a:lnTo>
                    <a:pt x="1799" y="0"/>
                  </a:lnTo>
                  <a:lnTo>
                    <a:pt x="1200" y="955"/>
                  </a:lnTo>
                  <a:lnTo>
                    <a:pt x="48" y="8453"/>
                  </a:lnTo>
                  <a:lnTo>
                    <a:pt x="4755" y="13450"/>
                  </a:lnTo>
                  <a:lnTo>
                    <a:pt x="44950" y="35671"/>
                  </a:lnTo>
                  <a:lnTo>
                    <a:pt x="86339" y="56447"/>
                  </a:lnTo>
                  <a:lnTo>
                    <a:pt x="116089" y="73972"/>
                  </a:lnTo>
                  <a:lnTo>
                    <a:pt x="156582" y="104815"/>
                  </a:lnTo>
                  <a:lnTo>
                    <a:pt x="174522" y="130008"/>
                  </a:lnTo>
                  <a:lnTo>
                    <a:pt x="177388" y="139535"/>
                  </a:lnTo>
                  <a:lnTo>
                    <a:pt x="178058" y="145628"/>
                  </a:lnTo>
                  <a:lnTo>
                    <a:pt x="175710" y="151643"/>
                  </a:lnTo>
                  <a:lnTo>
                    <a:pt x="166118" y="163589"/>
                  </a:lnTo>
                  <a:lnTo>
                    <a:pt x="160481" y="166902"/>
                  </a:lnTo>
                  <a:lnTo>
                    <a:pt x="118536" y="177195"/>
                  </a:lnTo>
                  <a:lnTo>
                    <a:pt x="78485" y="178432"/>
                  </a:lnTo>
                  <a:lnTo>
                    <a:pt x="67625" y="177467"/>
                  </a:lnTo>
                  <a:lnTo>
                    <a:pt x="29386" y="167457"/>
                  </a:lnTo>
                  <a:lnTo>
                    <a:pt x="21991" y="163660"/>
                  </a:lnTo>
                  <a:lnTo>
                    <a:pt x="12249" y="160530"/>
                  </a:lnTo>
                  <a:lnTo>
                    <a:pt x="6106" y="156282"/>
                  </a:lnTo>
                  <a:lnTo>
                    <a:pt x="2714" y="151087"/>
                  </a:lnTo>
                  <a:lnTo>
                    <a:pt x="0" y="1427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427"/>
            <p:cNvSpPr/>
            <p:nvPr/>
          </p:nvSpPr>
          <p:spPr>
            <a:xfrm>
              <a:off x="5973961" y="3179002"/>
              <a:ext cx="195012" cy="142843"/>
            </a:xfrm>
            <a:custGeom>
              <a:avLst/>
              <a:gdLst/>
              <a:ahLst/>
              <a:cxnLst/>
              <a:rect l="0" t="0" r="0" b="0"/>
              <a:pathLst>
                <a:path w="195012" h="142843">
                  <a:moveTo>
                    <a:pt x="0" y="26756"/>
                  </a:moveTo>
                  <a:lnTo>
                    <a:pt x="16781" y="33824"/>
                  </a:lnTo>
                  <a:lnTo>
                    <a:pt x="60035" y="35653"/>
                  </a:lnTo>
                  <a:lnTo>
                    <a:pt x="101233" y="27581"/>
                  </a:lnTo>
                  <a:lnTo>
                    <a:pt x="136924" y="25836"/>
                  </a:lnTo>
                  <a:lnTo>
                    <a:pt x="175948" y="18382"/>
                  </a:lnTo>
                  <a:lnTo>
                    <a:pt x="179806" y="18197"/>
                  </a:lnTo>
                  <a:lnTo>
                    <a:pt x="182379" y="17081"/>
                  </a:lnTo>
                  <a:lnTo>
                    <a:pt x="184094" y="15345"/>
                  </a:lnTo>
                  <a:lnTo>
                    <a:pt x="185237" y="13195"/>
                  </a:lnTo>
                  <a:lnTo>
                    <a:pt x="186992" y="11763"/>
                  </a:lnTo>
                  <a:lnTo>
                    <a:pt x="195011" y="9274"/>
                  </a:lnTo>
                  <a:lnTo>
                    <a:pt x="194500" y="8156"/>
                  </a:lnTo>
                  <a:lnTo>
                    <a:pt x="191285" y="4268"/>
                  </a:lnTo>
                  <a:lnTo>
                    <a:pt x="186550" y="1879"/>
                  </a:lnTo>
                  <a:lnTo>
                    <a:pt x="166933" y="135"/>
                  </a:lnTo>
                  <a:lnTo>
                    <a:pt x="150052" y="0"/>
                  </a:lnTo>
                  <a:lnTo>
                    <a:pt x="106971" y="15414"/>
                  </a:lnTo>
                  <a:lnTo>
                    <a:pt x="89242" y="19757"/>
                  </a:lnTo>
                  <a:lnTo>
                    <a:pt x="77366" y="25630"/>
                  </a:lnTo>
                  <a:lnTo>
                    <a:pt x="35718" y="53043"/>
                  </a:lnTo>
                  <a:lnTo>
                    <a:pt x="24804" y="60267"/>
                  </a:lnTo>
                  <a:lnTo>
                    <a:pt x="14074" y="74499"/>
                  </a:lnTo>
                  <a:lnTo>
                    <a:pt x="7300" y="88699"/>
                  </a:lnTo>
                  <a:lnTo>
                    <a:pt x="4866" y="91864"/>
                  </a:lnTo>
                  <a:lnTo>
                    <a:pt x="2163" y="100672"/>
                  </a:lnTo>
                  <a:lnTo>
                    <a:pt x="1442" y="105799"/>
                  </a:lnTo>
                  <a:lnTo>
                    <a:pt x="1953" y="109217"/>
                  </a:lnTo>
                  <a:lnTo>
                    <a:pt x="3287" y="111496"/>
                  </a:lnTo>
                  <a:lnTo>
                    <a:pt x="5168" y="113015"/>
                  </a:lnTo>
                  <a:lnTo>
                    <a:pt x="15315" y="127726"/>
                  </a:lnTo>
                  <a:lnTo>
                    <a:pt x="44648" y="1428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428"/>
            <p:cNvSpPr/>
            <p:nvPr/>
          </p:nvSpPr>
          <p:spPr>
            <a:xfrm>
              <a:off x="5724344" y="3143266"/>
              <a:ext cx="222829" cy="196025"/>
            </a:xfrm>
            <a:custGeom>
              <a:avLst/>
              <a:gdLst/>
              <a:ahLst/>
              <a:cxnLst/>
              <a:rect l="0" t="0" r="0" b="0"/>
              <a:pathLst>
                <a:path w="222829" h="196025">
                  <a:moveTo>
                    <a:pt x="17445" y="53562"/>
                  </a:moveTo>
                  <a:lnTo>
                    <a:pt x="17445" y="58303"/>
                  </a:lnTo>
                  <a:lnTo>
                    <a:pt x="28469" y="95866"/>
                  </a:lnTo>
                  <a:lnTo>
                    <a:pt x="53218" y="140385"/>
                  </a:lnTo>
                  <a:lnTo>
                    <a:pt x="75986" y="166575"/>
                  </a:lnTo>
                  <a:lnTo>
                    <a:pt x="81815" y="178558"/>
                  </a:lnTo>
                  <a:lnTo>
                    <a:pt x="97408" y="196024"/>
                  </a:lnTo>
                  <a:lnTo>
                    <a:pt x="56116" y="153749"/>
                  </a:lnTo>
                  <a:lnTo>
                    <a:pt x="29351" y="110197"/>
                  </a:lnTo>
                  <a:lnTo>
                    <a:pt x="11161" y="80966"/>
                  </a:lnTo>
                  <a:lnTo>
                    <a:pt x="0" y="42034"/>
                  </a:lnTo>
                  <a:lnTo>
                    <a:pt x="2416" y="35871"/>
                  </a:lnTo>
                  <a:lnTo>
                    <a:pt x="5805" y="29824"/>
                  </a:lnTo>
                  <a:lnTo>
                    <a:pt x="7310" y="23830"/>
                  </a:lnTo>
                  <a:lnTo>
                    <a:pt x="8705" y="21834"/>
                  </a:lnTo>
                  <a:lnTo>
                    <a:pt x="10626" y="20504"/>
                  </a:lnTo>
                  <a:lnTo>
                    <a:pt x="15406" y="18034"/>
                  </a:lnTo>
                  <a:lnTo>
                    <a:pt x="20839" y="13629"/>
                  </a:lnTo>
                  <a:lnTo>
                    <a:pt x="29206" y="11009"/>
                  </a:lnTo>
                  <a:lnTo>
                    <a:pt x="45073" y="6889"/>
                  </a:lnTo>
                  <a:lnTo>
                    <a:pt x="62342" y="2030"/>
                  </a:lnTo>
                  <a:lnTo>
                    <a:pt x="104902" y="164"/>
                  </a:lnTo>
                  <a:lnTo>
                    <a:pt x="144945" y="0"/>
                  </a:lnTo>
                  <a:lnTo>
                    <a:pt x="160432" y="983"/>
                  </a:lnTo>
                  <a:lnTo>
                    <a:pt x="202166" y="7673"/>
                  </a:lnTo>
                  <a:lnTo>
                    <a:pt x="222828" y="89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429"/>
            <p:cNvSpPr/>
            <p:nvPr/>
          </p:nvSpPr>
          <p:spPr>
            <a:xfrm>
              <a:off x="5634633" y="2741414"/>
              <a:ext cx="839391" cy="330400"/>
            </a:xfrm>
            <a:custGeom>
              <a:avLst/>
              <a:gdLst/>
              <a:ahLst/>
              <a:cxnLst/>
              <a:rect l="0" t="0" r="0" b="0"/>
              <a:pathLst>
                <a:path w="839391" h="330400">
                  <a:moveTo>
                    <a:pt x="0" y="0"/>
                  </a:moveTo>
                  <a:lnTo>
                    <a:pt x="38829" y="20738"/>
                  </a:lnTo>
                  <a:lnTo>
                    <a:pt x="80776" y="47012"/>
                  </a:lnTo>
                  <a:lnTo>
                    <a:pt x="118812" y="64444"/>
                  </a:lnTo>
                  <a:lnTo>
                    <a:pt x="155259" y="80941"/>
                  </a:lnTo>
                  <a:lnTo>
                    <a:pt x="194831" y="98397"/>
                  </a:lnTo>
                  <a:lnTo>
                    <a:pt x="234337" y="116136"/>
                  </a:lnTo>
                  <a:lnTo>
                    <a:pt x="263892" y="128015"/>
                  </a:lnTo>
                  <a:lnTo>
                    <a:pt x="296871" y="139908"/>
                  </a:lnTo>
                  <a:lnTo>
                    <a:pt x="331372" y="151809"/>
                  </a:lnTo>
                  <a:lnTo>
                    <a:pt x="365558" y="162721"/>
                  </a:lnTo>
                  <a:lnTo>
                    <a:pt x="397288" y="170878"/>
                  </a:lnTo>
                  <a:lnTo>
                    <a:pt x="430572" y="183102"/>
                  </a:lnTo>
                  <a:lnTo>
                    <a:pt x="465209" y="197465"/>
                  </a:lnTo>
                  <a:lnTo>
                    <a:pt x="500447" y="210463"/>
                  </a:lnTo>
                  <a:lnTo>
                    <a:pt x="535952" y="220208"/>
                  </a:lnTo>
                  <a:lnTo>
                    <a:pt x="570584" y="228839"/>
                  </a:lnTo>
                  <a:lnTo>
                    <a:pt x="602512" y="239290"/>
                  </a:lnTo>
                  <a:lnTo>
                    <a:pt x="633239" y="250549"/>
                  </a:lnTo>
                  <a:lnTo>
                    <a:pt x="663431" y="262167"/>
                  </a:lnTo>
                  <a:lnTo>
                    <a:pt x="706337" y="278873"/>
                  </a:lnTo>
                  <a:lnTo>
                    <a:pt x="739774" y="290547"/>
                  </a:lnTo>
                  <a:lnTo>
                    <a:pt x="780834" y="303381"/>
                  </a:lnTo>
                  <a:lnTo>
                    <a:pt x="825211" y="323607"/>
                  </a:lnTo>
                  <a:lnTo>
                    <a:pt x="839390" y="3303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430"/>
            <p:cNvSpPr/>
            <p:nvPr/>
          </p:nvSpPr>
          <p:spPr>
            <a:xfrm>
              <a:off x="6911978" y="3134320"/>
              <a:ext cx="1258687" cy="35720"/>
            </a:xfrm>
            <a:custGeom>
              <a:avLst/>
              <a:gdLst/>
              <a:ahLst/>
              <a:cxnLst/>
              <a:rect l="0" t="0" r="0" b="0"/>
              <a:pathLst>
                <a:path w="1258687" h="35720">
                  <a:moveTo>
                    <a:pt x="17460" y="8930"/>
                  </a:moveTo>
                  <a:lnTo>
                    <a:pt x="4157" y="8930"/>
                  </a:lnTo>
                  <a:lnTo>
                    <a:pt x="2639" y="9922"/>
                  </a:lnTo>
                  <a:lnTo>
                    <a:pt x="1625" y="11576"/>
                  </a:lnTo>
                  <a:lnTo>
                    <a:pt x="0" y="16618"/>
                  </a:lnTo>
                  <a:lnTo>
                    <a:pt x="859" y="17032"/>
                  </a:lnTo>
                  <a:lnTo>
                    <a:pt x="7324" y="17751"/>
                  </a:lnTo>
                  <a:lnTo>
                    <a:pt x="25153" y="24913"/>
                  </a:lnTo>
                  <a:lnTo>
                    <a:pt x="64323" y="26679"/>
                  </a:lnTo>
                  <a:lnTo>
                    <a:pt x="108192" y="26780"/>
                  </a:lnTo>
                  <a:lnTo>
                    <a:pt x="143751" y="20651"/>
                  </a:lnTo>
                  <a:lnTo>
                    <a:pt x="187964" y="18411"/>
                  </a:lnTo>
                  <a:lnTo>
                    <a:pt x="223091" y="15377"/>
                  </a:lnTo>
                  <a:lnTo>
                    <a:pt x="258635" y="10840"/>
                  </a:lnTo>
                  <a:lnTo>
                    <a:pt x="296947" y="6850"/>
                  </a:lnTo>
                  <a:lnTo>
                    <a:pt x="339719" y="2030"/>
                  </a:lnTo>
                  <a:lnTo>
                    <a:pt x="383811" y="602"/>
                  </a:lnTo>
                  <a:lnTo>
                    <a:pt x="428295" y="179"/>
                  </a:lnTo>
                  <a:lnTo>
                    <a:pt x="472894" y="53"/>
                  </a:lnTo>
                  <a:lnTo>
                    <a:pt x="503641" y="24"/>
                  </a:lnTo>
                  <a:lnTo>
                    <a:pt x="537149" y="11"/>
                  </a:lnTo>
                  <a:lnTo>
                    <a:pt x="571886" y="5"/>
                  </a:lnTo>
                  <a:lnTo>
                    <a:pt x="607168" y="2"/>
                  </a:lnTo>
                  <a:lnTo>
                    <a:pt x="642693" y="1"/>
                  </a:lnTo>
                  <a:lnTo>
                    <a:pt x="678325" y="1"/>
                  </a:lnTo>
                  <a:lnTo>
                    <a:pt x="714006" y="1"/>
                  </a:lnTo>
                  <a:lnTo>
                    <a:pt x="749707" y="1"/>
                  </a:lnTo>
                  <a:lnTo>
                    <a:pt x="785419" y="0"/>
                  </a:lnTo>
                  <a:lnTo>
                    <a:pt x="821134" y="993"/>
                  </a:lnTo>
                  <a:lnTo>
                    <a:pt x="856852" y="4741"/>
                  </a:lnTo>
                  <a:lnTo>
                    <a:pt x="889924" y="7068"/>
                  </a:lnTo>
                  <a:lnTo>
                    <a:pt x="922151" y="8103"/>
                  </a:lnTo>
                  <a:lnTo>
                    <a:pt x="956318" y="8562"/>
                  </a:lnTo>
                  <a:lnTo>
                    <a:pt x="999541" y="13562"/>
                  </a:lnTo>
                  <a:lnTo>
                    <a:pt x="1042224" y="16586"/>
                  </a:lnTo>
                  <a:lnTo>
                    <a:pt x="1081550" y="17482"/>
                  </a:lnTo>
                  <a:lnTo>
                    <a:pt x="1118338" y="17748"/>
                  </a:lnTo>
                  <a:lnTo>
                    <a:pt x="1159194" y="23974"/>
                  </a:lnTo>
                  <a:lnTo>
                    <a:pt x="1200201" y="26419"/>
                  </a:lnTo>
                  <a:lnTo>
                    <a:pt x="1243230" y="26780"/>
                  </a:lnTo>
                  <a:lnTo>
                    <a:pt x="1249502" y="29431"/>
                  </a:lnTo>
                  <a:lnTo>
                    <a:pt x="1258686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431"/>
            <p:cNvSpPr/>
            <p:nvPr/>
          </p:nvSpPr>
          <p:spPr>
            <a:xfrm>
              <a:off x="6545461" y="3214689"/>
              <a:ext cx="232114" cy="204095"/>
            </a:xfrm>
            <a:custGeom>
              <a:avLst/>
              <a:gdLst/>
              <a:ahLst/>
              <a:cxnLst/>
              <a:rect l="0" t="0" r="0" b="0"/>
              <a:pathLst>
                <a:path w="232114" h="204095">
                  <a:moveTo>
                    <a:pt x="98227" y="71436"/>
                  </a:moveTo>
                  <a:lnTo>
                    <a:pt x="102967" y="71436"/>
                  </a:lnTo>
                  <a:lnTo>
                    <a:pt x="107940" y="68790"/>
                  </a:lnTo>
                  <a:lnTo>
                    <a:pt x="123633" y="54927"/>
                  </a:lnTo>
                  <a:lnTo>
                    <a:pt x="124894" y="46007"/>
                  </a:lnTo>
                  <a:lnTo>
                    <a:pt x="112576" y="32338"/>
                  </a:lnTo>
                  <a:lnTo>
                    <a:pt x="106920" y="29254"/>
                  </a:lnTo>
                  <a:lnTo>
                    <a:pt x="101098" y="26892"/>
                  </a:lnTo>
                  <a:lnTo>
                    <a:pt x="65317" y="3892"/>
                  </a:lnTo>
                  <a:lnTo>
                    <a:pt x="38603" y="340"/>
                  </a:lnTo>
                  <a:lnTo>
                    <a:pt x="1690" y="0"/>
                  </a:lnTo>
                  <a:lnTo>
                    <a:pt x="2119" y="991"/>
                  </a:lnTo>
                  <a:lnTo>
                    <a:pt x="21034" y="20989"/>
                  </a:lnTo>
                  <a:lnTo>
                    <a:pt x="62748" y="47299"/>
                  </a:lnTo>
                  <a:lnTo>
                    <a:pt x="105315" y="77953"/>
                  </a:lnTo>
                  <a:lnTo>
                    <a:pt x="149781" y="105081"/>
                  </a:lnTo>
                  <a:lnTo>
                    <a:pt x="175217" y="123392"/>
                  </a:lnTo>
                  <a:lnTo>
                    <a:pt x="216274" y="156659"/>
                  </a:lnTo>
                  <a:lnTo>
                    <a:pt x="227020" y="166361"/>
                  </a:lnTo>
                  <a:lnTo>
                    <a:pt x="229882" y="172495"/>
                  </a:lnTo>
                  <a:lnTo>
                    <a:pt x="232113" y="194684"/>
                  </a:lnTo>
                  <a:lnTo>
                    <a:pt x="231140" y="195273"/>
                  </a:lnTo>
                  <a:lnTo>
                    <a:pt x="203491" y="204094"/>
                  </a:lnTo>
                  <a:lnTo>
                    <a:pt x="164525" y="197580"/>
                  </a:lnTo>
                  <a:lnTo>
                    <a:pt x="120376" y="188862"/>
                  </a:lnTo>
                  <a:lnTo>
                    <a:pt x="75771" y="179951"/>
                  </a:lnTo>
                  <a:lnTo>
                    <a:pt x="33909" y="167622"/>
                  </a:lnTo>
                  <a:lnTo>
                    <a:pt x="16289" y="162094"/>
                  </a:lnTo>
                  <a:lnTo>
                    <a:pt x="0" y="1607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SMARTInkShape-432"/>
          <p:cNvSpPr/>
          <p:nvPr/>
        </p:nvSpPr>
        <p:spPr>
          <a:xfrm>
            <a:off x="750094" y="3580805"/>
            <a:ext cx="3420071" cy="80368"/>
          </a:xfrm>
          <a:custGeom>
            <a:avLst/>
            <a:gdLst/>
            <a:ahLst/>
            <a:cxnLst/>
            <a:rect l="0" t="0" r="0" b="0"/>
            <a:pathLst>
              <a:path w="3420071" h="80368">
                <a:moveTo>
                  <a:pt x="0" y="8929"/>
                </a:moveTo>
                <a:lnTo>
                  <a:pt x="0" y="13670"/>
                </a:lnTo>
                <a:lnTo>
                  <a:pt x="992" y="15066"/>
                </a:lnTo>
                <a:lnTo>
                  <a:pt x="2646" y="15997"/>
                </a:lnTo>
                <a:lnTo>
                  <a:pt x="12429" y="17491"/>
                </a:lnTo>
                <a:lnTo>
                  <a:pt x="56225" y="17858"/>
                </a:lnTo>
                <a:lnTo>
                  <a:pt x="77555" y="16867"/>
                </a:lnTo>
                <a:lnTo>
                  <a:pt x="104593" y="10170"/>
                </a:lnTo>
                <a:lnTo>
                  <a:pt x="149206" y="8962"/>
                </a:lnTo>
                <a:lnTo>
                  <a:pt x="190522" y="8931"/>
                </a:lnTo>
                <a:lnTo>
                  <a:pt x="226220" y="7937"/>
                </a:lnTo>
                <a:lnTo>
                  <a:pt x="244078" y="3785"/>
                </a:lnTo>
                <a:lnTo>
                  <a:pt x="262930" y="5972"/>
                </a:lnTo>
                <a:lnTo>
                  <a:pt x="304132" y="982"/>
                </a:lnTo>
                <a:lnTo>
                  <a:pt x="341258" y="129"/>
                </a:lnTo>
                <a:lnTo>
                  <a:pt x="384231" y="17"/>
                </a:lnTo>
                <a:lnTo>
                  <a:pt x="428658" y="2"/>
                </a:lnTo>
                <a:lnTo>
                  <a:pt x="473278" y="0"/>
                </a:lnTo>
                <a:lnTo>
                  <a:pt x="500063" y="2645"/>
                </a:lnTo>
                <a:lnTo>
                  <a:pt x="544711" y="8102"/>
                </a:lnTo>
                <a:lnTo>
                  <a:pt x="583075" y="8766"/>
                </a:lnTo>
                <a:lnTo>
                  <a:pt x="623837" y="8897"/>
                </a:lnTo>
                <a:lnTo>
                  <a:pt x="661544" y="8923"/>
                </a:lnTo>
                <a:lnTo>
                  <a:pt x="706180" y="8928"/>
                </a:lnTo>
                <a:lnTo>
                  <a:pt x="748475" y="8929"/>
                </a:lnTo>
                <a:lnTo>
                  <a:pt x="792622" y="15066"/>
                </a:lnTo>
                <a:lnTo>
                  <a:pt x="836913" y="17307"/>
                </a:lnTo>
                <a:lnTo>
                  <a:pt x="879360" y="17750"/>
                </a:lnTo>
                <a:lnTo>
                  <a:pt x="914182" y="22567"/>
                </a:lnTo>
                <a:lnTo>
                  <a:pt x="949635" y="25538"/>
                </a:lnTo>
                <a:lnTo>
                  <a:pt x="991033" y="26541"/>
                </a:lnTo>
                <a:lnTo>
                  <a:pt x="1024771" y="26715"/>
                </a:lnTo>
                <a:lnTo>
                  <a:pt x="1059903" y="26767"/>
                </a:lnTo>
                <a:lnTo>
                  <a:pt x="1095448" y="27774"/>
                </a:lnTo>
                <a:lnTo>
                  <a:pt x="1130123" y="32924"/>
                </a:lnTo>
                <a:lnTo>
                  <a:pt x="1171655" y="35167"/>
                </a:lnTo>
                <a:lnTo>
                  <a:pt x="1206061" y="35555"/>
                </a:lnTo>
                <a:lnTo>
                  <a:pt x="1241390" y="35670"/>
                </a:lnTo>
                <a:lnTo>
                  <a:pt x="1276994" y="35704"/>
                </a:lnTo>
                <a:lnTo>
                  <a:pt x="1312678" y="35715"/>
                </a:lnTo>
                <a:lnTo>
                  <a:pt x="1355551" y="35718"/>
                </a:lnTo>
                <a:lnTo>
                  <a:pt x="1399812" y="36711"/>
                </a:lnTo>
                <a:lnTo>
                  <a:pt x="1434948" y="41855"/>
                </a:lnTo>
                <a:lnTo>
                  <a:pt x="1470494" y="43821"/>
                </a:lnTo>
                <a:lnTo>
                  <a:pt x="1506162" y="44403"/>
                </a:lnTo>
                <a:lnTo>
                  <a:pt x="1541866" y="44575"/>
                </a:lnTo>
                <a:lnTo>
                  <a:pt x="1577580" y="44626"/>
                </a:lnTo>
                <a:lnTo>
                  <a:pt x="1613297" y="44642"/>
                </a:lnTo>
                <a:lnTo>
                  <a:pt x="1649016" y="44647"/>
                </a:lnTo>
                <a:lnTo>
                  <a:pt x="1684734" y="45640"/>
                </a:lnTo>
                <a:lnTo>
                  <a:pt x="1721445" y="50785"/>
                </a:lnTo>
                <a:lnTo>
                  <a:pt x="1762308" y="52750"/>
                </a:lnTo>
                <a:lnTo>
                  <a:pt x="1799993" y="53332"/>
                </a:lnTo>
                <a:lnTo>
                  <a:pt x="1837286" y="53505"/>
                </a:lnTo>
                <a:lnTo>
                  <a:pt x="1878322" y="53556"/>
                </a:lnTo>
                <a:lnTo>
                  <a:pt x="1916057" y="54563"/>
                </a:lnTo>
                <a:lnTo>
                  <a:pt x="1953365" y="59713"/>
                </a:lnTo>
                <a:lnTo>
                  <a:pt x="1995398" y="61679"/>
                </a:lnTo>
                <a:lnTo>
                  <a:pt x="2039271" y="62262"/>
                </a:lnTo>
                <a:lnTo>
                  <a:pt x="2082698" y="62435"/>
                </a:lnTo>
                <a:lnTo>
                  <a:pt x="2123126" y="63478"/>
                </a:lnTo>
                <a:lnTo>
                  <a:pt x="2155072" y="67238"/>
                </a:lnTo>
                <a:lnTo>
                  <a:pt x="2197046" y="70193"/>
                </a:lnTo>
                <a:lnTo>
                  <a:pt x="2239358" y="71069"/>
                </a:lnTo>
                <a:lnTo>
                  <a:pt x="2283314" y="71328"/>
                </a:lnTo>
                <a:lnTo>
                  <a:pt x="2327758" y="71405"/>
                </a:lnTo>
                <a:lnTo>
                  <a:pt x="2372346" y="71427"/>
                </a:lnTo>
                <a:lnTo>
                  <a:pt x="2404743" y="71433"/>
                </a:lnTo>
                <a:lnTo>
                  <a:pt x="2437001" y="72427"/>
                </a:lnTo>
                <a:lnTo>
                  <a:pt x="2479459" y="77573"/>
                </a:lnTo>
                <a:lnTo>
                  <a:pt x="2511880" y="79125"/>
                </a:lnTo>
                <a:lnTo>
                  <a:pt x="2543488" y="79815"/>
                </a:lnTo>
                <a:lnTo>
                  <a:pt x="2574071" y="80122"/>
                </a:lnTo>
                <a:lnTo>
                  <a:pt x="2604201" y="80258"/>
                </a:lnTo>
                <a:lnTo>
                  <a:pt x="2636774" y="80318"/>
                </a:lnTo>
                <a:lnTo>
                  <a:pt x="2670103" y="80345"/>
                </a:lnTo>
                <a:lnTo>
                  <a:pt x="2701452" y="80357"/>
                </a:lnTo>
                <a:lnTo>
                  <a:pt x="2734567" y="80363"/>
                </a:lnTo>
                <a:lnTo>
                  <a:pt x="2768136" y="80365"/>
                </a:lnTo>
                <a:lnTo>
                  <a:pt x="2799592" y="80366"/>
                </a:lnTo>
                <a:lnTo>
                  <a:pt x="2832755" y="80366"/>
                </a:lnTo>
                <a:lnTo>
                  <a:pt x="2866346" y="80367"/>
                </a:lnTo>
                <a:lnTo>
                  <a:pt x="2897812" y="80367"/>
                </a:lnTo>
                <a:lnTo>
                  <a:pt x="2930979" y="80367"/>
                </a:lnTo>
                <a:lnTo>
                  <a:pt x="2964571" y="80367"/>
                </a:lnTo>
                <a:lnTo>
                  <a:pt x="2996037" y="80367"/>
                </a:lnTo>
                <a:lnTo>
                  <a:pt x="3026559" y="77721"/>
                </a:lnTo>
                <a:lnTo>
                  <a:pt x="3056661" y="74230"/>
                </a:lnTo>
                <a:lnTo>
                  <a:pt x="3100506" y="72265"/>
                </a:lnTo>
                <a:lnTo>
                  <a:pt x="3139074" y="71682"/>
                </a:lnTo>
                <a:lnTo>
                  <a:pt x="3175637" y="70518"/>
                </a:lnTo>
                <a:lnTo>
                  <a:pt x="3211605" y="65322"/>
                </a:lnTo>
                <a:lnTo>
                  <a:pt x="3246406" y="63342"/>
                </a:lnTo>
                <a:lnTo>
                  <a:pt x="3285335" y="60026"/>
                </a:lnTo>
                <a:lnTo>
                  <a:pt x="3329677" y="53435"/>
                </a:lnTo>
                <a:lnTo>
                  <a:pt x="3373527" y="40308"/>
                </a:lnTo>
                <a:lnTo>
                  <a:pt x="3392640" y="33677"/>
                </a:lnTo>
                <a:lnTo>
                  <a:pt x="3398949" y="29850"/>
                </a:lnTo>
                <a:lnTo>
                  <a:pt x="3409339" y="27192"/>
                </a:lnTo>
                <a:lnTo>
                  <a:pt x="3420034" y="17892"/>
                </a:lnTo>
                <a:lnTo>
                  <a:pt x="3420070" y="2678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8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forcible overthrow of a government or social order in favor of a new system.</a:t>
            </a:r>
            <a:endParaRPr lang="en-US" sz="3200" dirty="0"/>
          </a:p>
        </p:txBody>
      </p:sp>
      <p:grpSp>
        <p:nvGrpSpPr>
          <p:cNvPr id="6" name="SMARTInkShape-Group14"/>
          <p:cNvGrpSpPr/>
          <p:nvPr/>
        </p:nvGrpSpPr>
        <p:grpSpPr>
          <a:xfrm>
            <a:off x="785813" y="2116336"/>
            <a:ext cx="5527477" cy="535782"/>
            <a:chOff x="785813" y="2116336"/>
            <a:chExt cx="5527477" cy="535782"/>
          </a:xfrm>
        </p:grpSpPr>
        <p:sp>
          <p:nvSpPr>
            <p:cNvPr id="4" name="SMARTInkShape-21"/>
            <p:cNvSpPr/>
            <p:nvPr/>
          </p:nvSpPr>
          <p:spPr>
            <a:xfrm>
              <a:off x="785813" y="2571750"/>
              <a:ext cx="1866305" cy="80368"/>
            </a:xfrm>
            <a:custGeom>
              <a:avLst/>
              <a:gdLst/>
              <a:ahLst/>
              <a:cxnLst/>
              <a:rect l="0" t="0" r="0" b="0"/>
              <a:pathLst>
                <a:path w="1866305" h="80368">
                  <a:moveTo>
                    <a:pt x="0" y="17859"/>
                  </a:moveTo>
                  <a:lnTo>
                    <a:pt x="38814" y="17859"/>
                  </a:lnTo>
                  <a:lnTo>
                    <a:pt x="44701" y="15214"/>
                  </a:lnTo>
                  <a:lnTo>
                    <a:pt x="50625" y="11723"/>
                  </a:lnTo>
                  <a:lnTo>
                    <a:pt x="60530" y="9757"/>
                  </a:lnTo>
                  <a:lnTo>
                    <a:pt x="105130" y="8944"/>
                  </a:lnTo>
                  <a:lnTo>
                    <a:pt x="146252" y="8930"/>
                  </a:lnTo>
                  <a:lnTo>
                    <a:pt x="161243" y="7938"/>
                  </a:lnTo>
                  <a:lnTo>
                    <a:pt x="205238" y="552"/>
                  </a:lnTo>
                  <a:lnTo>
                    <a:pt x="244899" y="22"/>
                  </a:lnTo>
                  <a:lnTo>
                    <a:pt x="286005" y="2"/>
                  </a:lnTo>
                  <a:lnTo>
                    <a:pt x="330239" y="0"/>
                  </a:lnTo>
                  <a:lnTo>
                    <a:pt x="372060" y="0"/>
                  </a:lnTo>
                  <a:lnTo>
                    <a:pt x="415476" y="0"/>
                  </a:lnTo>
                  <a:lnTo>
                    <a:pt x="457068" y="0"/>
                  </a:lnTo>
                  <a:lnTo>
                    <a:pt x="497634" y="0"/>
                  </a:lnTo>
                  <a:lnTo>
                    <a:pt x="519848" y="2646"/>
                  </a:lnTo>
                  <a:lnTo>
                    <a:pt x="556687" y="8102"/>
                  </a:lnTo>
                  <a:lnTo>
                    <a:pt x="598690" y="8821"/>
                  </a:lnTo>
                  <a:lnTo>
                    <a:pt x="635922" y="8915"/>
                  </a:lnTo>
                  <a:lnTo>
                    <a:pt x="661364" y="11571"/>
                  </a:lnTo>
                  <a:lnTo>
                    <a:pt x="699383" y="17031"/>
                  </a:lnTo>
                  <a:lnTo>
                    <a:pt x="741541" y="17750"/>
                  </a:lnTo>
                  <a:lnTo>
                    <a:pt x="783216" y="17845"/>
                  </a:lnTo>
                  <a:lnTo>
                    <a:pt x="822365" y="17858"/>
                  </a:lnTo>
                  <a:lnTo>
                    <a:pt x="857414" y="20505"/>
                  </a:lnTo>
                  <a:lnTo>
                    <a:pt x="895783" y="25962"/>
                  </a:lnTo>
                  <a:lnTo>
                    <a:pt x="937987" y="26680"/>
                  </a:lnTo>
                  <a:lnTo>
                    <a:pt x="982314" y="26775"/>
                  </a:lnTo>
                  <a:lnTo>
                    <a:pt x="1009069" y="29431"/>
                  </a:lnTo>
                  <a:lnTo>
                    <a:pt x="1053705" y="34891"/>
                  </a:lnTo>
                  <a:lnTo>
                    <a:pt x="1098351" y="35610"/>
                  </a:lnTo>
                  <a:lnTo>
                    <a:pt x="1135062" y="36689"/>
                  </a:lnTo>
                  <a:lnTo>
                    <a:pt x="1176856" y="42782"/>
                  </a:lnTo>
                  <a:lnTo>
                    <a:pt x="1214069" y="44280"/>
                  </a:lnTo>
                  <a:lnTo>
                    <a:pt x="1256220" y="44576"/>
                  </a:lnTo>
                  <a:lnTo>
                    <a:pt x="1296884" y="47280"/>
                  </a:lnTo>
                  <a:lnTo>
                    <a:pt x="1338100" y="52334"/>
                  </a:lnTo>
                  <a:lnTo>
                    <a:pt x="1374904" y="53332"/>
                  </a:lnTo>
                  <a:lnTo>
                    <a:pt x="1413483" y="53530"/>
                  </a:lnTo>
                  <a:lnTo>
                    <a:pt x="1454287" y="53568"/>
                  </a:lnTo>
                  <a:lnTo>
                    <a:pt x="1491010" y="53576"/>
                  </a:lnTo>
                  <a:lnTo>
                    <a:pt x="1529573" y="53578"/>
                  </a:lnTo>
                  <a:lnTo>
                    <a:pt x="1570374" y="58319"/>
                  </a:lnTo>
                  <a:lnTo>
                    <a:pt x="1613462" y="61956"/>
                  </a:lnTo>
                  <a:lnTo>
                    <a:pt x="1652797" y="62435"/>
                  </a:lnTo>
                  <a:lnTo>
                    <a:pt x="1692006" y="62498"/>
                  </a:lnTo>
                  <a:lnTo>
                    <a:pt x="1730278" y="62507"/>
                  </a:lnTo>
                  <a:lnTo>
                    <a:pt x="1773909" y="62508"/>
                  </a:lnTo>
                  <a:lnTo>
                    <a:pt x="1814703" y="62508"/>
                  </a:lnTo>
                  <a:lnTo>
                    <a:pt x="1822865" y="62508"/>
                  </a:lnTo>
                  <a:lnTo>
                    <a:pt x="1829800" y="65154"/>
                  </a:lnTo>
                  <a:lnTo>
                    <a:pt x="1836189" y="68645"/>
                  </a:lnTo>
                  <a:lnTo>
                    <a:pt x="1848376" y="70886"/>
                  </a:lnTo>
                  <a:lnTo>
                    <a:pt x="1866304" y="71438"/>
                  </a:lnTo>
                  <a:lnTo>
                    <a:pt x="1857375" y="803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2"/>
            <p:cNvSpPr/>
            <p:nvPr/>
          </p:nvSpPr>
          <p:spPr>
            <a:xfrm>
              <a:off x="1169789" y="2116336"/>
              <a:ext cx="5143501" cy="62509"/>
            </a:xfrm>
            <a:custGeom>
              <a:avLst/>
              <a:gdLst/>
              <a:ahLst/>
              <a:cxnLst/>
              <a:rect l="0" t="0" r="0" b="0"/>
              <a:pathLst>
                <a:path w="5143501" h="62509">
                  <a:moveTo>
                    <a:pt x="0" y="17859"/>
                  </a:moveTo>
                  <a:lnTo>
                    <a:pt x="41924" y="17859"/>
                  </a:lnTo>
                  <a:lnTo>
                    <a:pt x="65494" y="17859"/>
                  </a:lnTo>
                  <a:lnTo>
                    <a:pt x="71442" y="15213"/>
                  </a:lnTo>
                  <a:lnTo>
                    <a:pt x="77393" y="11722"/>
                  </a:lnTo>
                  <a:lnTo>
                    <a:pt x="89297" y="9481"/>
                  </a:lnTo>
                  <a:lnTo>
                    <a:pt x="131716" y="8936"/>
                  </a:lnTo>
                  <a:lnTo>
                    <a:pt x="145963" y="7939"/>
                  </a:lnTo>
                  <a:lnTo>
                    <a:pt x="162814" y="1862"/>
                  </a:lnTo>
                  <a:lnTo>
                    <a:pt x="206999" y="32"/>
                  </a:lnTo>
                  <a:lnTo>
                    <a:pt x="248415" y="1"/>
                  </a:lnTo>
                  <a:lnTo>
                    <a:pt x="291788" y="0"/>
                  </a:lnTo>
                  <a:lnTo>
                    <a:pt x="336248" y="0"/>
                  </a:lnTo>
                  <a:lnTo>
                    <a:pt x="377934" y="0"/>
                  </a:lnTo>
                  <a:lnTo>
                    <a:pt x="421948" y="0"/>
                  </a:lnTo>
                  <a:lnTo>
                    <a:pt x="466374" y="0"/>
                  </a:lnTo>
                  <a:lnTo>
                    <a:pt x="509596" y="0"/>
                  </a:lnTo>
                  <a:lnTo>
                    <a:pt x="551562" y="0"/>
                  </a:lnTo>
                  <a:lnTo>
                    <a:pt x="591400" y="0"/>
                  </a:lnTo>
                  <a:lnTo>
                    <a:pt x="635923" y="0"/>
                  </a:lnTo>
                  <a:lnTo>
                    <a:pt x="680270" y="0"/>
                  </a:lnTo>
                  <a:lnTo>
                    <a:pt x="722737" y="0"/>
                  </a:lnTo>
                  <a:lnTo>
                    <a:pt x="764975" y="0"/>
                  </a:lnTo>
                  <a:lnTo>
                    <a:pt x="808633" y="0"/>
                  </a:lnTo>
                  <a:lnTo>
                    <a:pt x="851307" y="0"/>
                  </a:lnTo>
                  <a:lnTo>
                    <a:pt x="895945" y="0"/>
                  </a:lnTo>
                  <a:lnTo>
                    <a:pt x="939720" y="0"/>
                  </a:lnTo>
                  <a:lnTo>
                    <a:pt x="982263" y="0"/>
                  </a:lnTo>
                  <a:lnTo>
                    <a:pt x="1023938" y="0"/>
                  </a:lnTo>
                  <a:lnTo>
                    <a:pt x="1067759" y="0"/>
                  </a:lnTo>
                  <a:lnTo>
                    <a:pt x="1110255" y="0"/>
                  </a:lnTo>
                  <a:lnTo>
                    <a:pt x="1154539" y="0"/>
                  </a:lnTo>
                  <a:lnTo>
                    <a:pt x="1198311" y="0"/>
                  </a:lnTo>
                  <a:lnTo>
                    <a:pt x="1239236" y="0"/>
                  </a:lnTo>
                  <a:lnTo>
                    <a:pt x="1283850" y="0"/>
                  </a:lnTo>
                  <a:lnTo>
                    <a:pt x="1324730" y="0"/>
                  </a:lnTo>
                  <a:lnTo>
                    <a:pt x="1366977" y="0"/>
                  </a:lnTo>
                  <a:lnTo>
                    <a:pt x="1408816" y="0"/>
                  </a:lnTo>
                  <a:lnTo>
                    <a:pt x="1448649" y="0"/>
                  </a:lnTo>
                  <a:lnTo>
                    <a:pt x="1491862" y="0"/>
                  </a:lnTo>
                  <a:lnTo>
                    <a:pt x="1536474" y="0"/>
                  </a:lnTo>
                  <a:lnTo>
                    <a:pt x="1581121" y="0"/>
                  </a:lnTo>
                  <a:lnTo>
                    <a:pt x="1623124" y="0"/>
                  </a:lnTo>
                  <a:lnTo>
                    <a:pt x="1662962" y="0"/>
                  </a:lnTo>
                  <a:lnTo>
                    <a:pt x="1707186" y="0"/>
                  </a:lnTo>
                  <a:lnTo>
                    <a:pt x="1748603" y="0"/>
                  </a:lnTo>
                  <a:lnTo>
                    <a:pt x="1791976" y="0"/>
                  </a:lnTo>
                  <a:lnTo>
                    <a:pt x="1836435" y="0"/>
                  </a:lnTo>
                  <a:lnTo>
                    <a:pt x="1877698" y="0"/>
                  </a:lnTo>
                  <a:lnTo>
                    <a:pt x="1887243" y="992"/>
                  </a:lnTo>
                  <a:lnTo>
                    <a:pt x="1904101" y="7068"/>
                  </a:lnTo>
                  <a:lnTo>
                    <a:pt x="1948588" y="8881"/>
                  </a:lnTo>
                  <a:lnTo>
                    <a:pt x="1970553" y="9915"/>
                  </a:lnTo>
                  <a:lnTo>
                    <a:pt x="1997675" y="16617"/>
                  </a:lnTo>
                  <a:lnTo>
                    <a:pt x="2041991" y="17838"/>
                  </a:lnTo>
                  <a:lnTo>
                    <a:pt x="2083509" y="17859"/>
                  </a:lnTo>
                  <a:lnTo>
                    <a:pt x="2126966" y="17859"/>
                  </a:lnTo>
                  <a:lnTo>
                    <a:pt x="2153678" y="17859"/>
                  </a:lnTo>
                  <a:lnTo>
                    <a:pt x="2160383" y="20505"/>
                  </a:lnTo>
                  <a:lnTo>
                    <a:pt x="2163560" y="22600"/>
                  </a:lnTo>
                  <a:lnTo>
                    <a:pt x="2177512" y="25548"/>
                  </a:lnTo>
                  <a:lnTo>
                    <a:pt x="2221580" y="26775"/>
                  </a:lnTo>
                  <a:lnTo>
                    <a:pt x="2264315" y="26789"/>
                  </a:lnTo>
                  <a:lnTo>
                    <a:pt x="2306501" y="26789"/>
                  </a:lnTo>
                  <a:lnTo>
                    <a:pt x="2347186" y="26789"/>
                  </a:lnTo>
                  <a:lnTo>
                    <a:pt x="2391150" y="26789"/>
                  </a:lnTo>
                  <a:lnTo>
                    <a:pt x="2435748" y="26789"/>
                  </a:lnTo>
                  <a:lnTo>
                    <a:pt x="2449873" y="27781"/>
                  </a:lnTo>
                  <a:lnTo>
                    <a:pt x="2466684" y="33857"/>
                  </a:lnTo>
                  <a:lnTo>
                    <a:pt x="2507911" y="35687"/>
                  </a:lnTo>
                  <a:lnTo>
                    <a:pt x="2551979" y="35718"/>
                  </a:lnTo>
                  <a:lnTo>
                    <a:pt x="2592185" y="35719"/>
                  </a:lnTo>
                  <a:lnTo>
                    <a:pt x="2634090" y="44485"/>
                  </a:lnTo>
                  <a:lnTo>
                    <a:pt x="2677323" y="44646"/>
                  </a:lnTo>
                  <a:lnTo>
                    <a:pt x="2685809" y="47293"/>
                  </a:lnTo>
                  <a:lnTo>
                    <a:pt x="2692888" y="50785"/>
                  </a:lnTo>
                  <a:lnTo>
                    <a:pt x="2708163" y="53026"/>
                  </a:lnTo>
                  <a:lnTo>
                    <a:pt x="2749019" y="53568"/>
                  </a:lnTo>
                  <a:lnTo>
                    <a:pt x="2792688" y="53578"/>
                  </a:lnTo>
                  <a:lnTo>
                    <a:pt x="2833188" y="53578"/>
                  </a:lnTo>
                  <a:lnTo>
                    <a:pt x="2854666" y="54570"/>
                  </a:lnTo>
                  <a:lnTo>
                    <a:pt x="2876983" y="61267"/>
                  </a:lnTo>
                  <a:lnTo>
                    <a:pt x="2918392" y="62476"/>
                  </a:lnTo>
                  <a:lnTo>
                    <a:pt x="2962741" y="62507"/>
                  </a:lnTo>
                  <a:lnTo>
                    <a:pt x="3002420" y="62508"/>
                  </a:lnTo>
                  <a:lnTo>
                    <a:pt x="3043692" y="62508"/>
                  </a:lnTo>
                  <a:lnTo>
                    <a:pt x="3087106" y="62508"/>
                  </a:lnTo>
                  <a:lnTo>
                    <a:pt x="3128455" y="62508"/>
                  </a:lnTo>
                  <a:lnTo>
                    <a:pt x="3172615" y="62508"/>
                  </a:lnTo>
                  <a:lnTo>
                    <a:pt x="3213097" y="62508"/>
                  </a:lnTo>
                  <a:lnTo>
                    <a:pt x="3235123" y="62508"/>
                  </a:lnTo>
                  <a:lnTo>
                    <a:pt x="3261036" y="54819"/>
                  </a:lnTo>
                  <a:lnTo>
                    <a:pt x="3281096" y="58968"/>
                  </a:lnTo>
                  <a:lnTo>
                    <a:pt x="3324680" y="53757"/>
                  </a:lnTo>
                  <a:lnTo>
                    <a:pt x="3369065" y="53580"/>
                  </a:lnTo>
                  <a:lnTo>
                    <a:pt x="3411357" y="53578"/>
                  </a:lnTo>
                  <a:lnTo>
                    <a:pt x="3453700" y="53578"/>
                  </a:lnTo>
                  <a:lnTo>
                    <a:pt x="3493548" y="53578"/>
                  </a:lnTo>
                  <a:lnTo>
                    <a:pt x="3537772" y="53578"/>
                  </a:lnTo>
                  <a:lnTo>
                    <a:pt x="3582136" y="53578"/>
                  </a:lnTo>
                  <a:lnTo>
                    <a:pt x="3626778" y="53578"/>
                  </a:lnTo>
                  <a:lnTo>
                    <a:pt x="3668478" y="53578"/>
                  </a:lnTo>
                  <a:lnTo>
                    <a:pt x="3685068" y="52586"/>
                  </a:lnTo>
                  <a:lnTo>
                    <a:pt x="3707436" y="45890"/>
                  </a:lnTo>
                  <a:lnTo>
                    <a:pt x="3748853" y="44681"/>
                  </a:lnTo>
                  <a:lnTo>
                    <a:pt x="3792226" y="44649"/>
                  </a:lnTo>
                  <a:lnTo>
                    <a:pt x="3833728" y="43656"/>
                  </a:lnTo>
                  <a:lnTo>
                    <a:pt x="3850736" y="37581"/>
                  </a:lnTo>
                  <a:lnTo>
                    <a:pt x="3893948" y="35767"/>
                  </a:lnTo>
                  <a:lnTo>
                    <a:pt x="3935914" y="35720"/>
                  </a:lnTo>
                  <a:lnTo>
                    <a:pt x="3975751" y="35719"/>
                  </a:lnTo>
                  <a:lnTo>
                    <a:pt x="4012321" y="34727"/>
                  </a:lnTo>
                  <a:lnTo>
                    <a:pt x="4029330" y="28651"/>
                  </a:lnTo>
                  <a:lnTo>
                    <a:pt x="4073853" y="26837"/>
                  </a:lnTo>
                  <a:lnTo>
                    <a:pt x="4118498" y="26790"/>
                  </a:lnTo>
                  <a:lnTo>
                    <a:pt x="4161836" y="26789"/>
                  </a:lnTo>
                  <a:lnTo>
                    <a:pt x="4206450" y="26789"/>
                  </a:lnTo>
                  <a:lnTo>
                    <a:pt x="4247588" y="26789"/>
                  </a:lnTo>
                  <a:lnTo>
                    <a:pt x="4281126" y="25797"/>
                  </a:lnTo>
                  <a:lnTo>
                    <a:pt x="4319371" y="18411"/>
                  </a:lnTo>
                  <a:lnTo>
                    <a:pt x="4359919" y="17881"/>
                  </a:lnTo>
                  <a:lnTo>
                    <a:pt x="4399737" y="17860"/>
                  </a:lnTo>
                  <a:lnTo>
                    <a:pt x="4408788" y="15214"/>
                  </a:lnTo>
                  <a:lnTo>
                    <a:pt x="4417110" y="11723"/>
                  </a:lnTo>
                  <a:lnTo>
                    <a:pt x="4458801" y="9002"/>
                  </a:lnTo>
                  <a:lnTo>
                    <a:pt x="4497989" y="8932"/>
                  </a:lnTo>
                  <a:lnTo>
                    <a:pt x="4538159" y="8930"/>
                  </a:lnTo>
                  <a:lnTo>
                    <a:pt x="4577843" y="8930"/>
                  </a:lnTo>
                  <a:lnTo>
                    <a:pt x="4617973" y="8930"/>
                  </a:lnTo>
                  <a:lnTo>
                    <a:pt x="4661464" y="8930"/>
                  </a:lnTo>
                  <a:lnTo>
                    <a:pt x="4703856" y="8930"/>
                  </a:lnTo>
                  <a:lnTo>
                    <a:pt x="4748126" y="8930"/>
                  </a:lnTo>
                  <a:lnTo>
                    <a:pt x="4771289" y="7937"/>
                  </a:lnTo>
                  <a:lnTo>
                    <a:pt x="4788343" y="1862"/>
                  </a:lnTo>
                  <a:lnTo>
                    <a:pt x="4832876" y="48"/>
                  </a:lnTo>
                  <a:lnTo>
                    <a:pt x="4877521" y="1"/>
                  </a:lnTo>
                  <a:lnTo>
                    <a:pt x="4922169" y="0"/>
                  </a:lnTo>
                  <a:lnTo>
                    <a:pt x="4966818" y="0"/>
                  </a:lnTo>
                  <a:lnTo>
                    <a:pt x="5010156" y="0"/>
                  </a:lnTo>
                  <a:lnTo>
                    <a:pt x="5052125" y="0"/>
                  </a:lnTo>
                  <a:lnTo>
                    <a:pt x="5095023" y="0"/>
                  </a:lnTo>
                  <a:lnTo>
                    <a:pt x="5138787" y="0"/>
                  </a:lnTo>
                  <a:lnTo>
                    <a:pt x="51435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SMARTInkShape-Group15"/>
          <p:cNvGrpSpPr/>
          <p:nvPr/>
        </p:nvGrpSpPr>
        <p:grpSpPr>
          <a:xfrm>
            <a:off x="3179023" y="3268280"/>
            <a:ext cx="848267" cy="2259198"/>
            <a:chOff x="3179023" y="3268280"/>
            <a:chExt cx="848267" cy="2259198"/>
          </a:xfrm>
        </p:grpSpPr>
        <p:sp>
          <p:nvSpPr>
            <p:cNvPr id="7" name="SMARTInkShape-23"/>
            <p:cNvSpPr/>
            <p:nvPr/>
          </p:nvSpPr>
          <p:spPr>
            <a:xfrm>
              <a:off x="3643313" y="3875484"/>
              <a:ext cx="294680" cy="142876"/>
            </a:xfrm>
            <a:custGeom>
              <a:avLst/>
              <a:gdLst/>
              <a:ahLst/>
              <a:cxnLst/>
              <a:rect l="0" t="0" r="0" b="0"/>
              <a:pathLst>
                <a:path w="294680" h="142876">
                  <a:moveTo>
                    <a:pt x="294679" y="142875"/>
                  </a:moveTo>
                  <a:lnTo>
                    <a:pt x="286991" y="142875"/>
                  </a:lnTo>
                  <a:lnTo>
                    <a:pt x="278865" y="136739"/>
                  </a:lnTo>
                  <a:lnTo>
                    <a:pt x="270591" y="134773"/>
                  </a:lnTo>
                  <a:lnTo>
                    <a:pt x="264791" y="134313"/>
                  </a:lnTo>
                  <a:lnTo>
                    <a:pt x="258906" y="131463"/>
                  </a:lnTo>
                  <a:lnTo>
                    <a:pt x="252983" y="127882"/>
                  </a:lnTo>
                  <a:lnTo>
                    <a:pt x="210986" y="109860"/>
                  </a:lnTo>
                  <a:lnTo>
                    <a:pt x="169643" y="89281"/>
                  </a:lnTo>
                  <a:lnTo>
                    <a:pt x="151798" y="77717"/>
                  </a:lnTo>
                  <a:lnTo>
                    <a:pt x="138903" y="68276"/>
                  </a:lnTo>
                  <a:lnTo>
                    <a:pt x="96077" y="47870"/>
                  </a:lnTo>
                  <a:lnTo>
                    <a:pt x="55345" y="23823"/>
                  </a:lnTo>
                  <a:lnTo>
                    <a:pt x="29275" y="1157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24"/>
            <p:cNvSpPr/>
            <p:nvPr/>
          </p:nvSpPr>
          <p:spPr>
            <a:xfrm>
              <a:off x="3696891" y="4080867"/>
              <a:ext cx="330399" cy="776884"/>
            </a:xfrm>
            <a:custGeom>
              <a:avLst/>
              <a:gdLst/>
              <a:ahLst/>
              <a:cxnLst/>
              <a:rect l="0" t="0" r="0" b="0"/>
              <a:pathLst>
                <a:path w="330399" h="776884">
                  <a:moveTo>
                    <a:pt x="330398" y="0"/>
                  </a:moveTo>
                  <a:lnTo>
                    <a:pt x="322709" y="7689"/>
                  </a:lnTo>
                  <a:lnTo>
                    <a:pt x="321577" y="16510"/>
                  </a:lnTo>
                  <a:lnTo>
                    <a:pt x="321501" y="22200"/>
                  </a:lnTo>
                  <a:lnTo>
                    <a:pt x="318837" y="27395"/>
                  </a:lnTo>
                  <a:lnTo>
                    <a:pt x="315338" y="33012"/>
                  </a:lnTo>
                  <a:lnTo>
                    <a:pt x="312376" y="41752"/>
                  </a:lnTo>
                  <a:lnTo>
                    <a:pt x="306648" y="50625"/>
                  </a:lnTo>
                  <a:lnTo>
                    <a:pt x="303517" y="59538"/>
                  </a:lnTo>
                  <a:lnTo>
                    <a:pt x="297739" y="68463"/>
                  </a:lnTo>
                  <a:lnTo>
                    <a:pt x="287819" y="92458"/>
                  </a:lnTo>
                  <a:lnTo>
                    <a:pt x="280520" y="103352"/>
                  </a:lnTo>
                  <a:lnTo>
                    <a:pt x="270016" y="128103"/>
                  </a:lnTo>
                  <a:lnTo>
                    <a:pt x="255872" y="150215"/>
                  </a:lnTo>
                  <a:lnTo>
                    <a:pt x="237754" y="194754"/>
                  </a:lnTo>
                  <a:lnTo>
                    <a:pt x="225369" y="235223"/>
                  </a:lnTo>
                  <a:lnTo>
                    <a:pt x="207979" y="276825"/>
                  </a:lnTo>
                  <a:lnTo>
                    <a:pt x="203506" y="294681"/>
                  </a:lnTo>
                  <a:lnTo>
                    <a:pt x="198543" y="312540"/>
                  </a:lnTo>
                  <a:lnTo>
                    <a:pt x="194426" y="330399"/>
                  </a:lnTo>
                  <a:lnTo>
                    <a:pt x="181061" y="366117"/>
                  </a:lnTo>
                  <a:lnTo>
                    <a:pt x="176679" y="383977"/>
                  </a:lnTo>
                  <a:lnTo>
                    <a:pt x="157645" y="425649"/>
                  </a:lnTo>
                  <a:lnTo>
                    <a:pt x="145017" y="467321"/>
                  </a:lnTo>
                  <a:lnTo>
                    <a:pt x="124966" y="508992"/>
                  </a:lnTo>
                  <a:lnTo>
                    <a:pt x="104176" y="553612"/>
                  </a:lnTo>
                  <a:lnTo>
                    <a:pt x="86320" y="594330"/>
                  </a:lnTo>
                  <a:lnTo>
                    <a:pt x="62507" y="634522"/>
                  </a:lnTo>
                  <a:lnTo>
                    <a:pt x="41672" y="675710"/>
                  </a:lnTo>
                  <a:lnTo>
                    <a:pt x="30757" y="693361"/>
                  </a:lnTo>
                  <a:lnTo>
                    <a:pt x="19255" y="733557"/>
                  </a:lnTo>
                  <a:lnTo>
                    <a:pt x="0" y="7768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25"/>
            <p:cNvSpPr/>
            <p:nvPr/>
          </p:nvSpPr>
          <p:spPr>
            <a:xfrm>
              <a:off x="3205758" y="4036219"/>
              <a:ext cx="392907" cy="482204"/>
            </a:xfrm>
            <a:custGeom>
              <a:avLst/>
              <a:gdLst/>
              <a:ahLst/>
              <a:cxnLst/>
              <a:rect l="0" t="0" r="0" b="0"/>
              <a:pathLst>
                <a:path w="392907" h="482204">
                  <a:moveTo>
                    <a:pt x="0" y="0"/>
                  </a:moveTo>
                  <a:lnTo>
                    <a:pt x="0" y="9481"/>
                  </a:lnTo>
                  <a:lnTo>
                    <a:pt x="2646" y="16781"/>
                  </a:lnTo>
                  <a:lnTo>
                    <a:pt x="31780" y="56726"/>
                  </a:lnTo>
                  <a:lnTo>
                    <a:pt x="36536" y="68622"/>
                  </a:lnTo>
                  <a:lnTo>
                    <a:pt x="68288" y="111041"/>
                  </a:lnTo>
                  <a:lnTo>
                    <a:pt x="78331" y="127269"/>
                  </a:lnTo>
                  <a:lnTo>
                    <a:pt x="117452" y="170013"/>
                  </a:lnTo>
                  <a:lnTo>
                    <a:pt x="149209" y="210386"/>
                  </a:lnTo>
                  <a:lnTo>
                    <a:pt x="182420" y="252952"/>
                  </a:lnTo>
                  <a:lnTo>
                    <a:pt x="217363" y="294858"/>
                  </a:lnTo>
                  <a:lnTo>
                    <a:pt x="258965" y="339164"/>
                  </a:lnTo>
                  <a:lnTo>
                    <a:pt x="292944" y="380990"/>
                  </a:lnTo>
                  <a:lnTo>
                    <a:pt x="332309" y="421556"/>
                  </a:lnTo>
                  <a:lnTo>
                    <a:pt x="372981" y="462277"/>
                  </a:lnTo>
                  <a:lnTo>
                    <a:pt x="392906" y="4822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6"/>
            <p:cNvSpPr/>
            <p:nvPr/>
          </p:nvSpPr>
          <p:spPr>
            <a:xfrm>
              <a:off x="3562945" y="4188023"/>
              <a:ext cx="366119" cy="258962"/>
            </a:xfrm>
            <a:custGeom>
              <a:avLst/>
              <a:gdLst/>
              <a:ahLst/>
              <a:cxnLst/>
              <a:rect l="0" t="0" r="0" b="0"/>
              <a:pathLst>
                <a:path w="366119" h="258962">
                  <a:moveTo>
                    <a:pt x="0" y="258961"/>
                  </a:moveTo>
                  <a:lnTo>
                    <a:pt x="23916" y="236038"/>
                  </a:lnTo>
                  <a:lnTo>
                    <a:pt x="35739" y="230290"/>
                  </a:lnTo>
                  <a:lnTo>
                    <a:pt x="77954" y="205334"/>
                  </a:lnTo>
                  <a:lnTo>
                    <a:pt x="119317" y="180577"/>
                  </a:lnTo>
                  <a:lnTo>
                    <a:pt x="156327" y="152357"/>
                  </a:lnTo>
                  <a:lnTo>
                    <a:pt x="200085" y="127022"/>
                  </a:lnTo>
                  <a:lnTo>
                    <a:pt x="242340" y="95619"/>
                  </a:lnTo>
                  <a:lnTo>
                    <a:pt x="284125" y="68471"/>
                  </a:lnTo>
                  <a:lnTo>
                    <a:pt x="327399" y="29766"/>
                  </a:lnTo>
                  <a:lnTo>
                    <a:pt x="336345" y="21829"/>
                  </a:lnTo>
                  <a:lnTo>
                    <a:pt x="342302" y="19624"/>
                  </a:lnTo>
                  <a:lnTo>
                    <a:pt x="344287" y="18044"/>
                  </a:lnTo>
                  <a:lnTo>
                    <a:pt x="348074" y="12071"/>
                  </a:lnTo>
                  <a:lnTo>
                    <a:pt x="355792" y="9344"/>
                  </a:lnTo>
                  <a:lnTo>
                    <a:pt x="356567" y="6468"/>
                  </a:lnTo>
                  <a:lnTo>
                    <a:pt x="357065" y="1278"/>
                  </a:lnTo>
                  <a:lnTo>
                    <a:pt x="359779" y="568"/>
                  </a:lnTo>
                  <a:lnTo>
                    <a:pt x="36611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27"/>
            <p:cNvSpPr/>
            <p:nvPr/>
          </p:nvSpPr>
          <p:spPr>
            <a:xfrm>
              <a:off x="3625453" y="4938117"/>
              <a:ext cx="276821" cy="589361"/>
            </a:xfrm>
            <a:custGeom>
              <a:avLst/>
              <a:gdLst/>
              <a:ahLst/>
              <a:cxnLst/>
              <a:rect l="0" t="0" r="0" b="0"/>
              <a:pathLst>
                <a:path w="276821" h="589361">
                  <a:moveTo>
                    <a:pt x="0" y="0"/>
                  </a:moveTo>
                  <a:lnTo>
                    <a:pt x="0" y="16250"/>
                  </a:lnTo>
                  <a:lnTo>
                    <a:pt x="6137" y="24671"/>
                  </a:lnTo>
                  <a:lnTo>
                    <a:pt x="9095" y="32997"/>
                  </a:lnTo>
                  <a:lnTo>
                    <a:pt x="14822" y="41748"/>
                  </a:lnTo>
                  <a:lnTo>
                    <a:pt x="17952" y="50624"/>
                  </a:lnTo>
                  <a:lnTo>
                    <a:pt x="23730" y="59538"/>
                  </a:lnTo>
                  <a:lnTo>
                    <a:pt x="26875" y="68463"/>
                  </a:lnTo>
                  <a:lnTo>
                    <a:pt x="40949" y="92457"/>
                  </a:lnTo>
                  <a:lnTo>
                    <a:pt x="51453" y="119001"/>
                  </a:lnTo>
                  <a:lnTo>
                    <a:pt x="58791" y="131061"/>
                  </a:lnTo>
                  <a:lnTo>
                    <a:pt x="66759" y="158162"/>
                  </a:lnTo>
                  <a:lnTo>
                    <a:pt x="86395" y="197488"/>
                  </a:lnTo>
                  <a:lnTo>
                    <a:pt x="107161" y="236566"/>
                  </a:lnTo>
                  <a:lnTo>
                    <a:pt x="125017" y="276422"/>
                  </a:lnTo>
                  <a:lnTo>
                    <a:pt x="145852" y="318469"/>
                  </a:lnTo>
                  <a:lnTo>
                    <a:pt x="163711" y="358950"/>
                  </a:lnTo>
                  <a:lnTo>
                    <a:pt x="176610" y="386125"/>
                  </a:lnTo>
                  <a:lnTo>
                    <a:pt x="204831" y="428577"/>
                  </a:lnTo>
                  <a:lnTo>
                    <a:pt x="226187" y="470294"/>
                  </a:lnTo>
                  <a:lnTo>
                    <a:pt x="237126" y="487972"/>
                  </a:lnTo>
                  <a:lnTo>
                    <a:pt x="242963" y="506898"/>
                  </a:lnTo>
                  <a:lnTo>
                    <a:pt x="246890" y="514015"/>
                  </a:lnTo>
                  <a:lnTo>
                    <a:pt x="258557" y="551498"/>
                  </a:lnTo>
                  <a:lnTo>
                    <a:pt x="265018" y="560347"/>
                  </a:lnTo>
                  <a:lnTo>
                    <a:pt x="267512" y="569836"/>
                  </a:lnTo>
                  <a:lnTo>
                    <a:pt x="267778" y="575748"/>
                  </a:lnTo>
                  <a:lnTo>
                    <a:pt x="268808" y="577308"/>
                  </a:lnTo>
                  <a:lnTo>
                    <a:pt x="270487" y="578349"/>
                  </a:lnTo>
                  <a:lnTo>
                    <a:pt x="276450" y="580308"/>
                  </a:lnTo>
                  <a:lnTo>
                    <a:pt x="276820" y="5893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28"/>
            <p:cNvSpPr/>
            <p:nvPr/>
          </p:nvSpPr>
          <p:spPr>
            <a:xfrm>
              <a:off x="3384361" y="3830836"/>
              <a:ext cx="267882" cy="1687712"/>
            </a:xfrm>
            <a:custGeom>
              <a:avLst/>
              <a:gdLst/>
              <a:ahLst/>
              <a:cxnLst/>
              <a:rect l="0" t="0" r="0" b="0"/>
              <a:pathLst>
                <a:path w="267882" h="1687712">
                  <a:moveTo>
                    <a:pt x="178584" y="0"/>
                  </a:moveTo>
                  <a:lnTo>
                    <a:pt x="183325" y="4740"/>
                  </a:lnTo>
                  <a:lnTo>
                    <a:pt x="185652" y="9714"/>
                  </a:lnTo>
                  <a:lnTo>
                    <a:pt x="187146" y="16250"/>
                  </a:lnTo>
                  <a:lnTo>
                    <a:pt x="193578" y="24671"/>
                  </a:lnTo>
                  <a:lnTo>
                    <a:pt x="195595" y="32996"/>
                  </a:lnTo>
                  <a:lnTo>
                    <a:pt x="196410" y="56565"/>
                  </a:lnTo>
                  <a:lnTo>
                    <a:pt x="199075" y="62512"/>
                  </a:lnTo>
                  <a:lnTo>
                    <a:pt x="202574" y="68463"/>
                  </a:lnTo>
                  <a:lnTo>
                    <a:pt x="204821" y="80368"/>
                  </a:lnTo>
                  <a:lnTo>
                    <a:pt x="205369" y="124852"/>
                  </a:lnTo>
                  <a:lnTo>
                    <a:pt x="206365" y="147006"/>
                  </a:lnTo>
                  <a:lnTo>
                    <a:pt x="213476" y="180679"/>
                  </a:lnTo>
                  <a:lnTo>
                    <a:pt x="214271" y="220637"/>
                  </a:lnTo>
                  <a:lnTo>
                    <a:pt x="214302" y="259527"/>
                  </a:lnTo>
                  <a:lnTo>
                    <a:pt x="214303" y="300666"/>
                  </a:lnTo>
                  <a:lnTo>
                    <a:pt x="222405" y="342307"/>
                  </a:lnTo>
                  <a:lnTo>
                    <a:pt x="223184" y="383977"/>
                  </a:lnTo>
                  <a:lnTo>
                    <a:pt x="223228" y="422341"/>
                  </a:lnTo>
                  <a:lnTo>
                    <a:pt x="223232" y="463792"/>
                  </a:lnTo>
                  <a:lnTo>
                    <a:pt x="223233" y="502660"/>
                  </a:lnTo>
                  <a:lnTo>
                    <a:pt x="223233" y="544155"/>
                  </a:lnTo>
                  <a:lnTo>
                    <a:pt x="223233" y="583027"/>
                  </a:lnTo>
                  <a:lnTo>
                    <a:pt x="223233" y="624522"/>
                  </a:lnTo>
                  <a:lnTo>
                    <a:pt x="223233" y="666717"/>
                  </a:lnTo>
                  <a:lnTo>
                    <a:pt x="223233" y="707206"/>
                  </a:lnTo>
                  <a:lnTo>
                    <a:pt x="223233" y="746749"/>
                  </a:lnTo>
                  <a:lnTo>
                    <a:pt x="223233" y="788767"/>
                  </a:lnTo>
                  <a:lnTo>
                    <a:pt x="223233" y="830459"/>
                  </a:lnTo>
                  <a:lnTo>
                    <a:pt x="223233" y="872133"/>
                  </a:lnTo>
                  <a:lnTo>
                    <a:pt x="223233" y="911380"/>
                  </a:lnTo>
                  <a:lnTo>
                    <a:pt x="224225" y="921987"/>
                  </a:lnTo>
                  <a:lnTo>
                    <a:pt x="230301" y="939527"/>
                  </a:lnTo>
                  <a:lnTo>
                    <a:pt x="232130" y="980931"/>
                  </a:lnTo>
                  <a:lnTo>
                    <a:pt x="234794" y="989279"/>
                  </a:lnTo>
                  <a:lnTo>
                    <a:pt x="238293" y="996296"/>
                  </a:lnTo>
                  <a:lnTo>
                    <a:pt x="241839" y="1014933"/>
                  </a:lnTo>
                  <a:lnTo>
                    <a:pt x="248111" y="1026899"/>
                  </a:lnTo>
                  <a:lnTo>
                    <a:pt x="250762" y="1041795"/>
                  </a:lnTo>
                  <a:lnTo>
                    <a:pt x="257677" y="1051939"/>
                  </a:lnTo>
                  <a:lnTo>
                    <a:pt x="258700" y="1060483"/>
                  </a:lnTo>
                  <a:lnTo>
                    <a:pt x="258918" y="1069907"/>
                  </a:lnTo>
                  <a:lnTo>
                    <a:pt x="267513" y="1080081"/>
                  </a:lnTo>
                  <a:lnTo>
                    <a:pt x="267881" y="1103082"/>
                  </a:lnTo>
                  <a:lnTo>
                    <a:pt x="266889" y="1104482"/>
                  </a:lnTo>
                  <a:lnTo>
                    <a:pt x="265236" y="1105415"/>
                  </a:lnTo>
                  <a:lnTo>
                    <a:pt x="263141" y="1106037"/>
                  </a:lnTo>
                  <a:lnTo>
                    <a:pt x="261744" y="1107444"/>
                  </a:lnTo>
                  <a:lnTo>
                    <a:pt x="259060" y="1115811"/>
                  </a:lnTo>
                  <a:lnTo>
                    <a:pt x="244132" y="1132018"/>
                  </a:lnTo>
                  <a:lnTo>
                    <a:pt x="241001" y="1140297"/>
                  </a:lnTo>
                  <a:lnTo>
                    <a:pt x="236752" y="1146098"/>
                  </a:lnTo>
                  <a:lnTo>
                    <a:pt x="231556" y="1149338"/>
                  </a:lnTo>
                  <a:lnTo>
                    <a:pt x="228782" y="1150202"/>
                  </a:lnTo>
                  <a:lnTo>
                    <a:pt x="226932" y="1151770"/>
                  </a:lnTo>
                  <a:lnTo>
                    <a:pt x="210948" y="1172876"/>
                  </a:lnTo>
                  <a:lnTo>
                    <a:pt x="169814" y="1216921"/>
                  </a:lnTo>
                  <a:lnTo>
                    <a:pt x="139892" y="1260710"/>
                  </a:lnTo>
                  <a:lnTo>
                    <a:pt x="126991" y="1279838"/>
                  </a:lnTo>
                  <a:lnTo>
                    <a:pt x="109009" y="1296846"/>
                  </a:lnTo>
                  <a:lnTo>
                    <a:pt x="86419" y="1336596"/>
                  </a:lnTo>
                  <a:lnTo>
                    <a:pt x="65481" y="1378155"/>
                  </a:lnTo>
                  <a:lnTo>
                    <a:pt x="44640" y="1419821"/>
                  </a:lnTo>
                  <a:lnTo>
                    <a:pt x="30748" y="1449586"/>
                  </a:lnTo>
                  <a:lnTo>
                    <a:pt x="19944" y="1491258"/>
                  </a:lnTo>
                  <a:lnTo>
                    <a:pt x="15825" y="1509117"/>
                  </a:lnTo>
                  <a:lnTo>
                    <a:pt x="10966" y="1526977"/>
                  </a:lnTo>
                  <a:lnTo>
                    <a:pt x="9040" y="1568648"/>
                  </a:lnTo>
                  <a:lnTo>
                    <a:pt x="6328" y="1577909"/>
                  </a:lnTo>
                  <a:lnTo>
                    <a:pt x="2807" y="1586324"/>
                  </a:lnTo>
                  <a:lnTo>
                    <a:pt x="155" y="1625367"/>
                  </a:lnTo>
                  <a:lnTo>
                    <a:pt x="0" y="1657403"/>
                  </a:lnTo>
                  <a:lnTo>
                    <a:pt x="2641" y="1662004"/>
                  </a:lnTo>
                  <a:lnTo>
                    <a:pt x="4734" y="1664620"/>
                  </a:lnTo>
                  <a:lnTo>
                    <a:pt x="7059" y="1672818"/>
                  </a:lnTo>
                  <a:lnTo>
                    <a:pt x="8920" y="16877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29"/>
            <p:cNvSpPr/>
            <p:nvPr/>
          </p:nvSpPr>
          <p:spPr>
            <a:xfrm>
              <a:off x="3179023" y="3268280"/>
              <a:ext cx="821467" cy="535732"/>
            </a:xfrm>
            <a:custGeom>
              <a:avLst/>
              <a:gdLst/>
              <a:ahLst/>
              <a:cxnLst/>
              <a:rect l="0" t="0" r="0" b="0"/>
              <a:pathLst>
                <a:path w="821467" h="535732">
                  <a:moveTo>
                    <a:pt x="723250" y="125001"/>
                  </a:moveTo>
                  <a:lnTo>
                    <a:pt x="723250" y="120261"/>
                  </a:lnTo>
                  <a:lnTo>
                    <a:pt x="720605" y="115288"/>
                  </a:lnTo>
                  <a:lnTo>
                    <a:pt x="717114" y="109770"/>
                  </a:lnTo>
                  <a:lnTo>
                    <a:pt x="714873" y="98143"/>
                  </a:lnTo>
                  <a:lnTo>
                    <a:pt x="714689" y="95190"/>
                  </a:lnTo>
                  <a:lnTo>
                    <a:pt x="711838" y="89262"/>
                  </a:lnTo>
                  <a:lnTo>
                    <a:pt x="700103" y="74397"/>
                  </a:lnTo>
                  <a:lnTo>
                    <a:pt x="694535" y="62493"/>
                  </a:lnTo>
                  <a:lnTo>
                    <a:pt x="692200" y="59516"/>
                  </a:lnTo>
                  <a:lnTo>
                    <a:pt x="684315" y="56209"/>
                  </a:lnTo>
                  <a:lnTo>
                    <a:pt x="675188" y="53747"/>
                  </a:lnTo>
                  <a:lnTo>
                    <a:pt x="661244" y="44082"/>
                  </a:lnTo>
                  <a:lnTo>
                    <a:pt x="658100" y="41289"/>
                  </a:lnTo>
                  <a:lnTo>
                    <a:pt x="646670" y="38187"/>
                  </a:lnTo>
                  <a:lnTo>
                    <a:pt x="626146" y="33794"/>
                  </a:lnTo>
                  <a:lnTo>
                    <a:pt x="583418" y="19497"/>
                  </a:lnTo>
                  <a:lnTo>
                    <a:pt x="539951" y="10302"/>
                  </a:lnTo>
                  <a:lnTo>
                    <a:pt x="499389" y="6452"/>
                  </a:lnTo>
                  <a:lnTo>
                    <a:pt x="455278" y="838"/>
                  </a:lnTo>
                  <a:lnTo>
                    <a:pt x="410701" y="98"/>
                  </a:lnTo>
                  <a:lnTo>
                    <a:pt x="366061" y="0"/>
                  </a:lnTo>
                  <a:lnTo>
                    <a:pt x="341919" y="2636"/>
                  </a:lnTo>
                  <a:lnTo>
                    <a:pt x="302728" y="9081"/>
                  </a:lnTo>
                  <a:lnTo>
                    <a:pt x="258798" y="16495"/>
                  </a:lnTo>
                  <a:lnTo>
                    <a:pt x="216890" y="27381"/>
                  </a:lnTo>
                  <a:lnTo>
                    <a:pt x="178702" y="40745"/>
                  </a:lnTo>
                  <a:lnTo>
                    <a:pt x="146210" y="48862"/>
                  </a:lnTo>
                  <a:lnTo>
                    <a:pt x="104149" y="76622"/>
                  </a:lnTo>
                  <a:lnTo>
                    <a:pt x="74363" y="96900"/>
                  </a:lnTo>
                  <a:lnTo>
                    <a:pt x="30642" y="139974"/>
                  </a:lnTo>
                  <a:lnTo>
                    <a:pt x="12926" y="171903"/>
                  </a:lnTo>
                  <a:lnTo>
                    <a:pt x="1345" y="211700"/>
                  </a:lnTo>
                  <a:lnTo>
                    <a:pt x="0" y="256315"/>
                  </a:lnTo>
                  <a:lnTo>
                    <a:pt x="945" y="285757"/>
                  </a:lnTo>
                  <a:lnTo>
                    <a:pt x="20937" y="327699"/>
                  </a:lnTo>
                  <a:lnTo>
                    <a:pt x="42619" y="368104"/>
                  </a:lnTo>
                  <a:lnTo>
                    <a:pt x="86421" y="403402"/>
                  </a:lnTo>
                  <a:lnTo>
                    <a:pt x="128939" y="434647"/>
                  </a:lnTo>
                  <a:lnTo>
                    <a:pt x="172752" y="460446"/>
                  </a:lnTo>
                  <a:lnTo>
                    <a:pt x="217327" y="479132"/>
                  </a:lnTo>
                  <a:lnTo>
                    <a:pt x="259311" y="498825"/>
                  </a:lnTo>
                  <a:lnTo>
                    <a:pt x="300963" y="510286"/>
                  </a:lnTo>
                  <a:lnTo>
                    <a:pt x="323292" y="515649"/>
                  </a:lnTo>
                  <a:lnTo>
                    <a:pt x="366310" y="523747"/>
                  </a:lnTo>
                  <a:lnTo>
                    <a:pt x="410744" y="531171"/>
                  </a:lnTo>
                  <a:lnTo>
                    <a:pt x="452573" y="534859"/>
                  </a:lnTo>
                  <a:lnTo>
                    <a:pt x="490528" y="535587"/>
                  </a:lnTo>
                  <a:lnTo>
                    <a:pt x="526689" y="535731"/>
                  </a:lnTo>
                  <a:lnTo>
                    <a:pt x="562494" y="529623"/>
                  </a:lnTo>
                  <a:lnTo>
                    <a:pt x="598231" y="524742"/>
                  </a:lnTo>
                  <a:lnTo>
                    <a:pt x="641890" y="512671"/>
                  </a:lnTo>
                  <a:lnTo>
                    <a:pt x="679843" y="504724"/>
                  </a:lnTo>
                  <a:lnTo>
                    <a:pt x="719860" y="480341"/>
                  </a:lnTo>
                  <a:lnTo>
                    <a:pt x="761921" y="457450"/>
                  </a:lnTo>
                  <a:lnTo>
                    <a:pt x="786968" y="435814"/>
                  </a:lnTo>
                  <a:lnTo>
                    <a:pt x="806439" y="404385"/>
                  </a:lnTo>
                  <a:lnTo>
                    <a:pt x="818327" y="363102"/>
                  </a:lnTo>
                  <a:lnTo>
                    <a:pt x="821293" y="321453"/>
                  </a:lnTo>
                  <a:lnTo>
                    <a:pt x="821466" y="279782"/>
                  </a:lnTo>
                  <a:lnTo>
                    <a:pt x="814346" y="255970"/>
                  </a:lnTo>
                  <a:lnTo>
                    <a:pt x="794619" y="214298"/>
                  </a:lnTo>
                  <a:lnTo>
                    <a:pt x="770873" y="172810"/>
                  </a:lnTo>
                  <a:lnTo>
                    <a:pt x="760953" y="157908"/>
                  </a:lnTo>
                  <a:lnTo>
                    <a:pt x="716346" y="125056"/>
                  </a:lnTo>
                  <a:lnTo>
                    <a:pt x="690587" y="102183"/>
                  </a:lnTo>
                  <a:lnTo>
                    <a:pt x="681602" y="99389"/>
                  </a:lnTo>
                  <a:lnTo>
                    <a:pt x="660743" y="982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SMARTInkShape-30"/>
          <p:cNvSpPr/>
          <p:nvPr/>
        </p:nvSpPr>
        <p:spPr>
          <a:xfrm>
            <a:off x="3518297" y="2795372"/>
            <a:ext cx="2258841" cy="1937328"/>
          </a:xfrm>
          <a:custGeom>
            <a:avLst/>
            <a:gdLst/>
            <a:ahLst/>
            <a:cxnLst/>
            <a:rect l="0" t="0" r="0" b="0"/>
            <a:pathLst>
              <a:path w="2258841" h="1937328">
                <a:moveTo>
                  <a:pt x="0" y="437175"/>
                </a:moveTo>
                <a:lnTo>
                  <a:pt x="20737" y="419083"/>
                </a:lnTo>
                <a:lnTo>
                  <a:pt x="37500" y="407363"/>
                </a:lnTo>
                <a:lnTo>
                  <a:pt x="71424" y="363254"/>
                </a:lnTo>
                <a:lnTo>
                  <a:pt x="78377" y="353720"/>
                </a:lnTo>
                <a:lnTo>
                  <a:pt x="96363" y="336869"/>
                </a:lnTo>
                <a:lnTo>
                  <a:pt x="123694" y="297155"/>
                </a:lnTo>
                <a:lnTo>
                  <a:pt x="154283" y="256714"/>
                </a:lnTo>
                <a:lnTo>
                  <a:pt x="171366" y="234400"/>
                </a:lnTo>
                <a:lnTo>
                  <a:pt x="199049" y="194197"/>
                </a:lnTo>
                <a:lnTo>
                  <a:pt x="216038" y="171890"/>
                </a:lnTo>
                <a:lnTo>
                  <a:pt x="241053" y="127267"/>
                </a:lnTo>
                <a:lnTo>
                  <a:pt x="252998" y="108509"/>
                </a:lnTo>
                <a:lnTo>
                  <a:pt x="267952" y="66014"/>
                </a:lnTo>
                <a:lnTo>
                  <a:pt x="274775" y="53378"/>
                </a:lnTo>
                <a:lnTo>
                  <a:pt x="275456" y="50342"/>
                </a:lnTo>
                <a:lnTo>
                  <a:pt x="293583" y="18493"/>
                </a:lnTo>
                <a:lnTo>
                  <a:pt x="294192" y="13630"/>
                </a:lnTo>
                <a:lnTo>
                  <a:pt x="295347" y="11937"/>
                </a:lnTo>
                <a:lnTo>
                  <a:pt x="297109" y="10808"/>
                </a:lnTo>
                <a:lnTo>
                  <a:pt x="302325" y="8996"/>
                </a:lnTo>
                <a:lnTo>
                  <a:pt x="303039" y="6102"/>
                </a:lnTo>
                <a:lnTo>
                  <a:pt x="303229" y="3942"/>
                </a:lnTo>
                <a:lnTo>
                  <a:pt x="304348" y="2501"/>
                </a:lnTo>
                <a:lnTo>
                  <a:pt x="311264" y="0"/>
                </a:lnTo>
                <a:lnTo>
                  <a:pt x="322085" y="6738"/>
                </a:lnTo>
                <a:lnTo>
                  <a:pt x="336432" y="9304"/>
                </a:lnTo>
                <a:lnTo>
                  <a:pt x="348274" y="15570"/>
                </a:lnTo>
                <a:lnTo>
                  <a:pt x="364907" y="21843"/>
                </a:lnTo>
                <a:lnTo>
                  <a:pt x="408202" y="47281"/>
                </a:lnTo>
                <a:lnTo>
                  <a:pt x="437609" y="64778"/>
                </a:lnTo>
                <a:lnTo>
                  <a:pt x="461378" y="81724"/>
                </a:lnTo>
                <a:lnTo>
                  <a:pt x="504775" y="105455"/>
                </a:lnTo>
                <a:lnTo>
                  <a:pt x="545331" y="126716"/>
                </a:lnTo>
                <a:lnTo>
                  <a:pt x="589441" y="148538"/>
                </a:lnTo>
                <a:lnTo>
                  <a:pt x="634019" y="175641"/>
                </a:lnTo>
                <a:lnTo>
                  <a:pt x="675865" y="198138"/>
                </a:lnTo>
                <a:lnTo>
                  <a:pt x="713823" y="215810"/>
                </a:lnTo>
                <a:lnTo>
                  <a:pt x="754725" y="238116"/>
                </a:lnTo>
                <a:lnTo>
                  <a:pt x="789279" y="250974"/>
                </a:lnTo>
                <a:lnTo>
                  <a:pt x="830374" y="271337"/>
                </a:lnTo>
                <a:lnTo>
                  <a:pt x="864059" y="287606"/>
                </a:lnTo>
                <a:lnTo>
                  <a:pt x="899176" y="300144"/>
                </a:lnTo>
                <a:lnTo>
                  <a:pt x="933724" y="314993"/>
                </a:lnTo>
                <a:lnTo>
                  <a:pt x="975213" y="332048"/>
                </a:lnTo>
                <a:lnTo>
                  <a:pt x="1009611" y="348480"/>
                </a:lnTo>
                <a:lnTo>
                  <a:pt x="1044938" y="363270"/>
                </a:lnTo>
                <a:lnTo>
                  <a:pt x="1080541" y="376582"/>
                </a:lnTo>
                <a:lnTo>
                  <a:pt x="1116226" y="390448"/>
                </a:lnTo>
                <a:lnTo>
                  <a:pt x="1151934" y="403486"/>
                </a:lnTo>
                <a:lnTo>
                  <a:pt x="1194815" y="420929"/>
                </a:lnTo>
                <a:lnTo>
                  <a:pt x="1239077" y="440066"/>
                </a:lnTo>
                <a:lnTo>
                  <a:pt x="1274214" y="451150"/>
                </a:lnTo>
                <a:lnTo>
                  <a:pt x="1309760" y="460718"/>
                </a:lnTo>
                <a:lnTo>
                  <a:pt x="1345428" y="470829"/>
                </a:lnTo>
                <a:lnTo>
                  <a:pt x="1380139" y="484960"/>
                </a:lnTo>
                <a:lnTo>
                  <a:pt x="1421684" y="499126"/>
                </a:lnTo>
                <a:lnTo>
                  <a:pt x="1463073" y="511479"/>
                </a:lnTo>
                <a:lnTo>
                  <a:pt x="1507041" y="529610"/>
                </a:lnTo>
                <a:lnTo>
                  <a:pt x="1542126" y="540521"/>
                </a:lnTo>
                <a:lnTo>
                  <a:pt x="1576665" y="550037"/>
                </a:lnTo>
                <a:lnTo>
                  <a:pt x="1618151" y="562142"/>
                </a:lnTo>
                <a:lnTo>
                  <a:pt x="1659529" y="574087"/>
                </a:lnTo>
                <a:lnTo>
                  <a:pt x="1697358" y="592138"/>
                </a:lnTo>
                <a:lnTo>
                  <a:pt x="1739373" y="603641"/>
                </a:lnTo>
                <a:lnTo>
                  <a:pt x="1776629" y="610948"/>
                </a:lnTo>
                <a:lnTo>
                  <a:pt x="1813644" y="621945"/>
                </a:lnTo>
                <a:lnTo>
                  <a:pt x="1855498" y="633672"/>
                </a:lnTo>
                <a:lnTo>
                  <a:pt x="1892723" y="640803"/>
                </a:lnTo>
                <a:lnTo>
                  <a:pt x="1930625" y="652040"/>
                </a:lnTo>
                <a:lnTo>
                  <a:pt x="1967563" y="666443"/>
                </a:lnTo>
                <a:lnTo>
                  <a:pt x="1998203" y="675645"/>
                </a:lnTo>
                <a:lnTo>
                  <a:pt x="2017503" y="680143"/>
                </a:lnTo>
                <a:lnTo>
                  <a:pt x="2060843" y="693654"/>
                </a:lnTo>
                <a:lnTo>
                  <a:pt x="2072821" y="696025"/>
                </a:lnTo>
                <a:lnTo>
                  <a:pt x="2107908" y="711517"/>
                </a:lnTo>
                <a:lnTo>
                  <a:pt x="2118543" y="713886"/>
                </a:lnTo>
                <a:lnTo>
                  <a:pt x="2131101" y="719806"/>
                </a:lnTo>
                <a:lnTo>
                  <a:pt x="2145956" y="722993"/>
                </a:lnTo>
                <a:lnTo>
                  <a:pt x="2158075" y="728788"/>
                </a:lnTo>
                <a:lnTo>
                  <a:pt x="2172800" y="731938"/>
                </a:lnTo>
                <a:lnTo>
                  <a:pt x="2187168" y="738743"/>
                </a:lnTo>
                <a:lnTo>
                  <a:pt x="2190346" y="739423"/>
                </a:lnTo>
                <a:lnTo>
                  <a:pt x="2199560" y="745122"/>
                </a:lnTo>
                <a:lnTo>
                  <a:pt x="2211562" y="754943"/>
                </a:lnTo>
                <a:lnTo>
                  <a:pt x="2223487" y="760559"/>
                </a:lnTo>
                <a:lnTo>
                  <a:pt x="2236639" y="771903"/>
                </a:lnTo>
                <a:lnTo>
                  <a:pt x="2239257" y="777105"/>
                </a:lnTo>
                <a:lnTo>
                  <a:pt x="2239955" y="779880"/>
                </a:lnTo>
                <a:lnTo>
                  <a:pt x="2241413" y="781731"/>
                </a:lnTo>
                <a:lnTo>
                  <a:pt x="2245678" y="783788"/>
                </a:lnTo>
                <a:lnTo>
                  <a:pt x="2247212" y="785328"/>
                </a:lnTo>
                <a:lnTo>
                  <a:pt x="2248917" y="789686"/>
                </a:lnTo>
                <a:lnTo>
                  <a:pt x="2251193" y="804175"/>
                </a:lnTo>
                <a:lnTo>
                  <a:pt x="2258376" y="820392"/>
                </a:lnTo>
                <a:lnTo>
                  <a:pt x="2258840" y="825113"/>
                </a:lnTo>
                <a:lnTo>
                  <a:pt x="2256401" y="830519"/>
                </a:lnTo>
                <a:lnTo>
                  <a:pt x="2253001" y="836229"/>
                </a:lnTo>
                <a:lnTo>
                  <a:pt x="2250818" y="847979"/>
                </a:lnTo>
                <a:lnTo>
                  <a:pt x="2250313" y="876467"/>
                </a:lnTo>
                <a:lnTo>
                  <a:pt x="2247649" y="883109"/>
                </a:lnTo>
                <a:lnTo>
                  <a:pt x="2244150" y="889367"/>
                </a:lnTo>
                <a:lnTo>
                  <a:pt x="2232330" y="924497"/>
                </a:lnTo>
                <a:lnTo>
                  <a:pt x="2205579" y="966106"/>
                </a:lnTo>
                <a:lnTo>
                  <a:pt x="2200648" y="976857"/>
                </a:lnTo>
                <a:lnTo>
                  <a:pt x="2187220" y="1017659"/>
                </a:lnTo>
                <a:lnTo>
                  <a:pt x="2163939" y="1062274"/>
                </a:lnTo>
                <a:lnTo>
                  <a:pt x="2143124" y="1105477"/>
                </a:lnTo>
                <a:lnTo>
                  <a:pt x="2122289" y="1148490"/>
                </a:lnTo>
                <a:lnTo>
                  <a:pt x="2096741" y="1189025"/>
                </a:lnTo>
                <a:lnTo>
                  <a:pt x="2078135" y="1222435"/>
                </a:lnTo>
                <a:lnTo>
                  <a:pt x="2064668" y="1243329"/>
                </a:lnTo>
                <a:lnTo>
                  <a:pt x="2042421" y="1287575"/>
                </a:lnTo>
                <a:lnTo>
                  <a:pt x="2018675" y="1332188"/>
                </a:lnTo>
                <a:lnTo>
                  <a:pt x="1997164" y="1374069"/>
                </a:lnTo>
                <a:lnTo>
                  <a:pt x="1975051" y="1411787"/>
                </a:lnTo>
                <a:lnTo>
                  <a:pt x="1953557" y="1448259"/>
                </a:lnTo>
                <a:lnTo>
                  <a:pt x="1926559" y="1485008"/>
                </a:lnTo>
                <a:lnTo>
                  <a:pt x="1903723" y="1527000"/>
                </a:lnTo>
                <a:lnTo>
                  <a:pt x="1882134" y="1571298"/>
                </a:lnTo>
                <a:lnTo>
                  <a:pt x="1857981" y="1615114"/>
                </a:lnTo>
                <a:lnTo>
                  <a:pt x="1832501" y="1658612"/>
                </a:lnTo>
                <a:lnTo>
                  <a:pt x="1812895" y="1703159"/>
                </a:lnTo>
                <a:lnTo>
                  <a:pt x="1794882" y="1747799"/>
                </a:lnTo>
                <a:lnTo>
                  <a:pt x="1779655" y="1785378"/>
                </a:lnTo>
                <a:lnTo>
                  <a:pt x="1775146" y="1803364"/>
                </a:lnTo>
                <a:lnTo>
                  <a:pt x="1761631" y="1839131"/>
                </a:lnTo>
                <a:lnTo>
                  <a:pt x="1759259" y="1850048"/>
                </a:lnTo>
                <a:lnTo>
                  <a:pt x="1739377" y="1892093"/>
                </a:lnTo>
                <a:lnTo>
                  <a:pt x="1735478" y="1898391"/>
                </a:lnTo>
                <a:lnTo>
                  <a:pt x="1733284" y="1907515"/>
                </a:lnTo>
                <a:lnTo>
                  <a:pt x="1732770" y="1913513"/>
                </a:lnTo>
                <a:lnTo>
                  <a:pt x="1731641" y="1915510"/>
                </a:lnTo>
                <a:lnTo>
                  <a:pt x="1729896" y="1916841"/>
                </a:lnTo>
                <a:lnTo>
                  <a:pt x="1727741" y="1917728"/>
                </a:lnTo>
                <a:lnTo>
                  <a:pt x="1726304" y="1919312"/>
                </a:lnTo>
                <a:lnTo>
                  <a:pt x="1722689" y="1928494"/>
                </a:lnTo>
                <a:lnTo>
                  <a:pt x="1715774" y="1935999"/>
                </a:lnTo>
                <a:lnTo>
                  <a:pt x="1705971" y="1937327"/>
                </a:lnTo>
                <a:lnTo>
                  <a:pt x="1698520" y="1931219"/>
                </a:lnTo>
                <a:lnTo>
                  <a:pt x="1689330" y="1928799"/>
                </a:lnTo>
                <a:lnTo>
                  <a:pt x="1680901" y="1922368"/>
                </a:lnTo>
                <a:lnTo>
                  <a:pt x="1672575" y="1919360"/>
                </a:lnTo>
                <a:lnTo>
                  <a:pt x="1666762" y="1915140"/>
                </a:lnTo>
                <a:lnTo>
                  <a:pt x="1663518" y="1909957"/>
                </a:lnTo>
                <a:lnTo>
                  <a:pt x="1662653" y="1907186"/>
                </a:lnTo>
                <a:lnTo>
                  <a:pt x="1661083" y="1905338"/>
                </a:lnTo>
                <a:lnTo>
                  <a:pt x="1625706" y="1886262"/>
                </a:lnTo>
                <a:lnTo>
                  <a:pt x="1619473" y="1883893"/>
                </a:lnTo>
                <a:lnTo>
                  <a:pt x="1581110" y="1859592"/>
                </a:lnTo>
                <a:lnTo>
                  <a:pt x="1564018" y="1852768"/>
                </a:lnTo>
                <a:lnTo>
                  <a:pt x="1532005" y="1834102"/>
                </a:lnTo>
                <a:lnTo>
                  <a:pt x="1520612" y="1831938"/>
                </a:lnTo>
                <a:lnTo>
                  <a:pt x="1515789" y="1829376"/>
                </a:lnTo>
                <a:lnTo>
                  <a:pt x="1507782" y="1821238"/>
                </a:lnTo>
                <a:lnTo>
                  <a:pt x="1495626" y="1816298"/>
                </a:lnTo>
                <a:lnTo>
                  <a:pt x="1482285" y="1813111"/>
                </a:lnTo>
                <a:lnTo>
                  <a:pt x="1440364" y="1791424"/>
                </a:lnTo>
                <a:lnTo>
                  <a:pt x="1398967" y="1771662"/>
                </a:lnTo>
                <a:lnTo>
                  <a:pt x="1357312" y="1758217"/>
                </a:lnTo>
                <a:lnTo>
                  <a:pt x="1314526" y="1740861"/>
                </a:lnTo>
                <a:lnTo>
                  <a:pt x="1271101" y="1720070"/>
                </a:lnTo>
                <a:lnTo>
                  <a:pt x="1227594" y="1702214"/>
                </a:lnTo>
                <a:lnTo>
                  <a:pt x="1184745" y="1681378"/>
                </a:lnTo>
                <a:lnTo>
                  <a:pt x="1142822" y="1662526"/>
                </a:lnTo>
                <a:lnTo>
                  <a:pt x="1098413" y="1637557"/>
                </a:lnTo>
                <a:lnTo>
                  <a:pt x="1061269" y="1617215"/>
                </a:lnTo>
                <a:lnTo>
                  <a:pt x="1020451" y="1598600"/>
                </a:lnTo>
                <a:lnTo>
                  <a:pt x="981414" y="1577089"/>
                </a:lnTo>
                <a:lnTo>
                  <a:pt x="942245" y="1559716"/>
                </a:lnTo>
                <a:lnTo>
                  <a:pt x="901332" y="1537438"/>
                </a:lnTo>
                <a:lnTo>
                  <a:pt x="877587" y="1524517"/>
                </a:lnTo>
                <a:lnTo>
                  <a:pt x="855338" y="1510767"/>
                </a:lnTo>
                <a:lnTo>
                  <a:pt x="832540" y="1497763"/>
                </a:lnTo>
                <a:lnTo>
                  <a:pt x="793840" y="1470765"/>
                </a:lnTo>
                <a:lnTo>
                  <a:pt x="754715" y="1447929"/>
                </a:lnTo>
                <a:lnTo>
                  <a:pt x="716453" y="1428986"/>
                </a:lnTo>
                <a:lnTo>
                  <a:pt x="678746" y="1412577"/>
                </a:lnTo>
                <a:lnTo>
                  <a:pt x="634187" y="1384278"/>
                </a:lnTo>
                <a:lnTo>
                  <a:pt x="592347" y="1362918"/>
                </a:lnTo>
                <a:lnTo>
                  <a:pt x="568525" y="1351978"/>
                </a:lnTo>
                <a:lnTo>
                  <a:pt x="551657" y="1348189"/>
                </a:lnTo>
                <a:lnTo>
                  <a:pt x="516341" y="1331799"/>
                </a:lnTo>
                <a:lnTo>
                  <a:pt x="491133" y="133014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SMARTInkShape-Group17"/>
          <p:cNvGrpSpPr/>
          <p:nvPr/>
        </p:nvGrpSpPr>
        <p:grpSpPr>
          <a:xfrm>
            <a:off x="4116597" y="3430241"/>
            <a:ext cx="866170" cy="445244"/>
            <a:chOff x="4116597" y="3430241"/>
            <a:chExt cx="866170" cy="445244"/>
          </a:xfrm>
        </p:grpSpPr>
        <p:sp>
          <p:nvSpPr>
            <p:cNvPr id="16" name="SMARTInkShape-31"/>
            <p:cNvSpPr/>
            <p:nvPr/>
          </p:nvSpPr>
          <p:spPr>
            <a:xfrm>
              <a:off x="4857750" y="3812977"/>
              <a:ext cx="80368" cy="44649"/>
            </a:xfrm>
            <a:custGeom>
              <a:avLst/>
              <a:gdLst/>
              <a:ahLst/>
              <a:cxnLst/>
              <a:rect l="0" t="0" r="0" b="0"/>
              <a:pathLst>
                <a:path w="80368" h="44649">
                  <a:moveTo>
                    <a:pt x="0" y="0"/>
                  </a:moveTo>
                  <a:lnTo>
                    <a:pt x="13302" y="13302"/>
                  </a:lnTo>
                  <a:lnTo>
                    <a:pt x="18480" y="15833"/>
                  </a:lnTo>
                  <a:lnTo>
                    <a:pt x="21250" y="16509"/>
                  </a:lnTo>
                  <a:lnTo>
                    <a:pt x="29888" y="22199"/>
                  </a:lnTo>
                  <a:lnTo>
                    <a:pt x="38732" y="30169"/>
                  </a:lnTo>
                  <a:lnTo>
                    <a:pt x="47310" y="33252"/>
                  </a:lnTo>
                  <a:lnTo>
                    <a:pt x="80367" y="446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32"/>
            <p:cNvSpPr/>
            <p:nvPr/>
          </p:nvSpPr>
          <p:spPr>
            <a:xfrm>
              <a:off x="4884539" y="3705820"/>
              <a:ext cx="98228" cy="169665"/>
            </a:xfrm>
            <a:custGeom>
              <a:avLst/>
              <a:gdLst/>
              <a:ahLst/>
              <a:cxnLst/>
              <a:rect l="0" t="0" r="0" b="0"/>
              <a:pathLst>
                <a:path w="98228" h="169665">
                  <a:moveTo>
                    <a:pt x="98227" y="0"/>
                  </a:moveTo>
                  <a:lnTo>
                    <a:pt x="90538" y="0"/>
                  </a:lnTo>
                  <a:lnTo>
                    <a:pt x="90124" y="993"/>
                  </a:lnTo>
                  <a:lnTo>
                    <a:pt x="89665" y="4741"/>
                  </a:lnTo>
                  <a:lnTo>
                    <a:pt x="86815" y="9714"/>
                  </a:lnTo>
                  <a:lnTo>
                    <a:pt x="83233" y="15232"/>
                  </a:lnTo>
                  <a:lnTo>
                    <a:pt x="80224" y="23916"/>
                  </a:lnTo>
                  <a:lnTo>
                    <a:pt x="74482" y="32773"/>
                  </a:lnTo>
                  <a:lnTo>
                    <a:pt x="64576" y="56741"/>
                  </a:lnTo>
                  <a:lnTo>
                    <a:pt x="48538" y="78138"/>
                  </a:lnTo>
                  <a:lnTo>
                    <a:pt x="42771" y="96317"/>
                  </a:lnTo>
                  <a:lnTo>
                    <a:pt x="30511" y="118995"/>
                  </a:lnTo>
                  <a:lnTo>
                    <a:pt x="26900" y="130067"/>
                  </a:lnTo>
                  <a:lnTo>
                    <a:pt x="20979" y="139631"/>
                  </a:lnTo>
                  <a:lnTo>
                    <a:pt x="17791" y="148749"/>
                  </a:lnTo>
                  <a:lnTo>
                    <a:pt x="0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33"/>
            <p:cNvSpPr/>
            <p:nvPr/>
          </p:nvSpPr>
          <p:spPr>
            <a:xfrm>
              <a:off x="4822031" y="3652242"/>
              <a:ext cx="44650" cy="98228"/>
            </a:xfrm>
            <a:custGeom>
              <a:avLst/>
              <a:gdLst/>
              <a:ahLst/>
              <a:cxnLst/>
              <a:rect l="0" t="0" r="0" b="0"/>
              <a:pathLst>
                <a:path w="44650" h="98228">
                  <a:moveTo>
                    <a:pt x="44649" y="0"/>
                  </a:moveTo>
                  <a:lnTo>
                    <a:pt x="44649" y="7689"/>
                  </a:lnTo>
                  <a:lnTo>
                    <a:pt x="29827" y="24722"/>
                  </a:lnTo>
                  <a:lnTo>
                    <a:pt x="26697" y="33012"/>
                  </a:lnTo>
                  <a:lnTo>
                    <a:pt x="11991" y="51436"/>
                  </a:lnTo>
                  <a:lnTo>
                    <a:pt x="9837" y="59779"/>
                  </a:lnTo>
                  <a:lnTo>
                    <a:pt x="9333" y="65595"/>
                  </a:lnTo>
                  <a:lnTo>
                    <a:pt x="6463" y="71487"/>
                  </a:lnTo>
                  <a:lnTo>
                    <a:pt x="2873" y="77413"/>
                  </a:lnTo>
                  <a:lnTo>
                    <a:pt x="568" y="89301"/>
                  </a:lnTo>
                  <a:lnTo>
                    <a:pt x="0" y="982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34"/>
            <p:cNvSpPr/>
            <p:nvPr/>
          </p:nvSpPr>
          <p:spPr>
            <a:xfrm>
              <a:off x="4572000" y="3696891"/>
              <a:ext cx="169665" cy="80365"/>
            </a:xfrm>
            <a:custGeom>
              <a:avLst/>
              <a:gdLst/>
              <a:ahLst/>
              <a:cxnLst/>
              <a:rect l="0" t="0" r="0" b="0"/>
              <a:pathLst>
                <a:path w="169665" h="80365">
                  <a:moveTo>
                    <a:pt x="0" y="0"/>
                  </a:moveTo>
                  <a:lnTo>
                    <a:pt x="0" y="20991"/>
                  </a:lnTo>
                  <a:lnTo>
                    <a:pt x="2646" y="26858"/>
                  </a:lnTo>
                  <a:lnTo>
                    <a:pt x="6137" y="32772"/>
                  </a:lnTo>
                  <a:lnTo>
                    <a:pt x="8378" y="44654"/>
                  </a:lnTo>
                  <a:lnTo>
                    <a:pt x="8561" y="47629"/>
                  </a:lnTo>
                  <a:lnTo>
                    <a:pt x="11412" y="53579"/>
                  </a:lnTo>
                  <a:lnTo>
                    <a:pt x="31129" y="75764"/>
                  </a:lnTo>
                  <a:lnTo>
                    <a:pt x="36324" y="78321"/>
                  </a:lnTo>
                  <a:lnTo>
                    <a:pt x="53418" y="80287"/>
                  </a:lnTo>
                  <a:lnTo>
                    <a:pt x="74524" y="80364"/>
                  </a:lnTo>
                  <a:lnTo>
                    <a:pt x="80416" y="77720"/>
                  </a:lnTo>
                  <a:lnTo>
                    <a:pt x="86342" y="74229"/>
                  </a:lnTo>
                  <a:lnTo>
                    <a:pt x="95256" y="71272"/>
                  </a:lnTo>
                  <a:lnTo>
                    <a:pt x="116087" y="56040"/>
                  </a:lnTo>
                  <a:lnTo>
                    <a:pt x="122039" y="53680"/>
                  </a:lnTo>
                  <a:lnTo>
                    <a:pt x="130969" y="47765"/>
                  </a:lnTo>
                  <a:lnTo>
                    <a:pt x="139898" y="44579"/>
                  </a:lnTo>
                  <a:lnTo>
                    <a:pt x="169664" y="17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35"/>
            <p:cNvSpPr/>
            <p:nvPr/>
          </p:nvSpPr>
          <p:spPr>
            <a:xfrm>
              <a:off x="4411705" y="3655466"/>
              <a:ext cx="133507" cy="85954"/>
            </a:xfrm>
            <a:custGeom>
              <a:avLst/>
              <a:gdLst/>
              <a:ahLst/>
              <a:cxnLst/>
              <a:rect l="0" t="0" r="0" b="0"/>
              <a:pathLst>
                <a:path w="133507" h="85954">
                  <a:moveTo>
                    <a:pt x="106717" y="14636"/>
                  </a:moveTo>
                  <a:lnTo>
                    <a:pt x="101976" y="9895"/>
                  </a:lnTo>
                  <a:lnTo>
                    <a:pt x="97003" y="7568"/>
                  </a:lnTo>
                  <a:lnTo>
                    <a:pt x="94288" y="6947"/>
                  </a:lnTo>
                  <a:lnTo>
                    <a:pt x="85726" y="1333"/>
                  </a:lnTo>
                  <a:lnTo>
                    <a:pt x="82801" y="807"/>
                  </a:lnTo>
                  <a:lnTo>
                    <a:pt x="79859" y="1447"/>
                  </a:lnTo>
                  <a:lnTo>
                    <a:pt x="76906" y="2867"/>
                  </a:lnTo>
                  <a:lnTo>
                    <a:pt x="73944" y="2821"/>
                  </a:lnTo>
                  <a:lnTo>
                    <a:pt x="68008" y="124"/>
                  </a:lnTo>
                  <a:lnTo>
                    <a:pt x="65036" y="0"/>
                  </a:lnTo>
                  <a:lnTo>
                    <a:pt x="46193" y="5074"/>
                  </a:lnTo>
                  <a:lnTo>
                    <a:pt x="36492" y="5425"/>
                  </a:lnTo>
                  <a:lnTo>
                    <a:pt x="33111" y="6511"/>
                  </a:lnTo>
                  <a:lnTo>
                    <a:pt x="30857" y="8227"/>
                  </a:lnTo>
                  <a:lnTo>
                    <a:pt x="29355" y="10363"/>
                  </a:lnTo>
                  <a:lnTo>
                    <a:pt x="22393" y="12737"/>
                  </a:lnTo>
                  <a:lnTo>
                    <a:pt x="17759" y="13370"/>
                  </a:lnTo>
                  <a:lnTo>
                    <a:pt x="14670" y="14784"/>
                  </a:lnTo>
                  <a:lnTo>
                    <a:pt x="12610" y="16719"/>
                  </a:lnTo>
                  <a:lnTo>
                    <a:pt x="1785" y="32678"/>
                  </a:lnTo>
                  <a:lnTo>
                    <a:pt x="0" y="39697"/>
                  </a:lnTo>
                  <a:lnTo>
                    <a:pt x="6686" y="50911"/>
                  </a:lnTo>
                  <a:lnTo>
                    <a:pt x="7287" y="53702"/>
                  </a:lnTo>
                  <a:lnTo>
                    <a:pt x="12875" y="62371"/>
                  </a:lnTo>
                  <a:lnTo>
                    <a:pt x="18046" y="65617"/>
                  </a:lnTo>
                  <a:lnTo>
                    <a:pt x="23651" y="68052"/>
                  </a:lnTo>
                  <a:lnTo>
                    <a:pt x="32385" y="74009"/>
                  </a:lnTo>
                  <a:lnTo>
                    <a:pt x="67196" y="85164"/>
                  </a:lnTo>
                  <a:lnTo>
                    <a:pt x="82796" y="85953"/>
                  </a:lnTo>
                  <a:lnTo>
                    <a:pt x="88809" y="83374"/>
                  </a:lnTo>
                  <a:lnTo>
                    <a:pt x="106713" y="70623"/>
                  </a:lnTo>
                  <a:lnTo>
                    <a:pt x="112668" y="68292"/>
                  </a:lnTo>
                  <a:lnTo>
                    <a:pt x="121599" y="62394"/>
                  </a:lnTo>
                  <a:lnTo>
                    <a:pt x="127552" y="60666"/>
                  </a:lnTo>
                  <a:lnTo>
                    <a:pt x="129537" y="59213"/>
                  </a:lnTo>
                  <a:lnTo>
                    <a:pt x="130860" y="57252"/>
                  </a:lnTo>
                  <a:lnTo>
                    <a:pt x="132722" y="49752"/>
                  </a:lnTo>
                  <a:lnTo>
                    <a:pt x="133506" y="235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36"/>
            <p:cNvSpPr/>
            <p:nvPr/>
          </p:nvSpPr>
          <p:spPr>
            <a:xfrm>
              <a:off x="4116597" y="3430241"/>
              <a:ext cx="267844" cy="230819"/>
            </a:xfrm>
            <a:custGeom>
              <a:avLst/>
              <a:gdLst/>
              <a:ahLst/>
              <a:cxnLst/>
              <a:rect l="0" t="0" r="0" b="0"/>
              <a:pathLst>
                <a:path w="267844" h="230819">
                  <a:moveTo>
                    <a:pt x="205372" y="7689"/>
                  </a:moveTo>
                  <a:lnTo>
                    <a:pt x="183249" y="7689"/>
                  </a:lnTo>
                  <a:lnTo>
                    <a:pt x="178011" y="5043"/>
                  </a:lnTo>
                  <a:lnTo>
                    <a:pt x="172375" y="1552"/>
                  </a:lnTo>
                  <a:lnTo>
                    <a:pt x="166563" y="0"/>
                  </a:lnTo>
                  <a:lnTo>
                    <a:pt x="164617" y="579"/>
                  </a:lnTo>
                  <a:lnTo>
                    <a:pt x="163319" y="1956"/>
                  </a:lnTo>
                  <a:lnTo>
                    <a:pt x="162454" y="3867"/>
                  </a:lnTo>
                  <a:lnTo>
                    <a:pt x="160885" y="5141"/>
                  </a:lnTo>
                  <a:lnTo>
                    <a:pt x="156496" y="6556"/>
                  </a:lnTo>
                  <a:lnTo>
                    <a:pt x="130701" y="8615"/>
                  </a:lnTo>
                  <a:lnTo>
                    <a:pt x="107304" y="18709"/>
                  </a:lnTo>
                  <a:lnTo>
                    <a:pt x="101263" y="22508"/>
                  </a:lnTo>
                  <a:lnTo>
                    <a:pt x="92283" y="25640"/>
                  </a:lnTo>
                  <a:lnTo>
                    <a:pt x="83339" y="31418"/>
                  </a:lnTo>
                  <a:lnTo>
                    <a:pt x="45189" y="45448"/>
                  </a:lnTo>
                  <a:lnTo>
                    <a:pt x="13633" y="74425"/>
                  </a:lnTo>
                  <a:lnTo>
                    <a:pt x="11014" y="79683"/>
                  </a:lnTo>
                  <a:lnTo>
                    <a:pt x="10315" y="82474"/>
                  </a:lnTo>
                  <a:lnTo>
                    <a:pt x="2035" y="97034"/>
                  </a:lnTo>
                  <a:lnTo>
                    <a:pt x="5" y="123938"/>
                  </a:lnTo>
                  <a:lnTo>
                    <a:pt x="0" y="126860"/>
                  </a:lnTo>
                  <a:lnTo>
                    <a:pt x="2639" y="132753"/>
                  </a:lnTo>
                  <a:lnTo>
                    <a:pt x="14228" y="147593"/>
                  </a:lnTo>
                  <a:lnTo>
                    <a:pt x="16240" y="153543"/>
                  </a:lnTo>
                  <a:lnTo>
                    <a:pt x="18760" y="155527"/>
                  </a:lnTo>
                  <a:lnTo>
                    <a:pt x="34418" y="161356"/>
                  </a:lnTo>
                  <a:lnTo>
                    <a:pt x="74572" y="191265"/>
                  </a:lnTo>
                  <a:lnTo>
                    <a:pt x="101129" y="201995"/>
                  </a:lnTo>
                  <a:lnTo>
                    <a:pt x="113190" y="209348"/>
                  </a:lnTo>
                  <a:lnTo>
                    <a:pt x="157643" y="221077"/>
                  </a:lnTo>
                  <a:lnTo>
                    <a:pt x="173481" y="222719"/>
                  </a:lnTo>
                  <a:lnTo>
                    <a:pt x="202286" y="230079"/>
                  </a:lnTo>
                  <a:lnTo>
                    <a:pt x="229562" y="230818"/>
                  </a:lnTo>
                  <a:lnTo>
                    <a:pt x="238612" y="228235"/>
                  </a:lnTo>
                  <a:lnTo>
                    <a:pt x="245942" y="224772"/>
                  </a:lnTo>
                  <a:lnTo>
                    <a:pt x="257041" y="222366"/>
                  </a:lnTo>
                  <a:lnTo>
                    <a:pt x="266471" y="214345"/>
                  </a:lnTo>
                  <a:lnTo>
                    <a:pt x="267254" y="210992"/>
                  </a:lnTo>
                  <a:lnTo>
                    <a:pt x="267843" y="192114"/>
                  </a:lnTo>
                  <a:lnTo>
                    <a:pt x="266863" y="190170"/>
                  </a:lnTo>
                  <a:lnTo>
                    <a:pt x="265218" y="188874"/>
                  </a:lnTo>
                  <a:lnTo>
                    <a:pt x="263128" y="188010"/>
                  </a:lnTo>
                  <a:lnTo>
                    <a:pt x="261735" y="186442"/>
                  </a:lnTo>
                  <a:lnTo>
                    <a:pt x="256854" y="176796"/>
                  </a:lnTo>
                  <a:lnTo>
                    <a:pt x="254576" y="174005"/>
                  </a:lnTo>
                  <a:lnTo>
                    <a:pt x="249399" y="170904"/>
                  </a:lnTo>
                  <a:lnTo>
                    <a:pt x="243791" y="168534"/>
                  </a:lnTo>
                  <a:lnTo>
                    <a:pt x="235056" y="162613"/>
                  </a:lnTo>
                  <a:lnTo>
                    <a:pt x="226183" y="159425"/>
                  </a:lnTo>
                  <a:lnTo>
                    <a:pt x="217271" y="153630"/>
                  </a:lnTo>
                  <a:lnTo>
                    <a:pt x="208346" y="151472"/>
                  </a:lnTo>
                  <a:lnTo>
                    <a:pt x="202394" y="150968"/>
                  </a:lnTo>
                  <a:lnTo>
                    <a:pt x="187512" y="1416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SMARTInkShape-Group18"/>
          <p:cNvGrpSpPr/>
          <p:nvPr/>
        </p:nvGrpSpPr>
        <p:grpSpPr>
          <a:xfrm>
            <a:off x="4018359" y="3339703"/>
            <a:ext cx="1276792" cy="830447"/>
            <a:chOff x="4018359" y="3339703"/>
            <a:chExt cx="1276792" cy="830447"/>
          </a:xfrm>
        </p:grpSpPr>
        <p:sp>
          <p:nvSpPr>
            <p:cNvPr id="23" name="SMARTInkShape-37"/>
            <p:cNvSpPr/>
            <p:nvPr/>
          </p:nvSpPr>
          <p:spPr>
            <a:xfrm>
              <a:off x="4036219" y="3714750"/>
              <a:ext cx="1258932" cy="455400"/>
            </a:xfrm>
            <a:custGeom>
              <a:avLst/>
              <a:gdLst/>
              <a:ahLst/>
              <a:cxnLst/>
              <a:rect l="0" t="0" r="0" b="0"/>
              <a:pathLst>
                <a:path w="1258932" h="455400">
                  <a:moveTo>
                    <a:pt x="0" y="0"/>
                  </a:moveTo>
                  <a:lnTo>
                    <a:pt x="0" y="29888"/>
                  </a:lnTo>
                  <a:lnTo>
                    <a:pt x="2645" y="35773"/>
                  </a:lnTo>
                  <a:lnTo>
                    <a:pt x="6137" y="41696"/>
                  </a:lnTo>
                  <a:lnTo>
                    <a:pt x="9094" y="50609"/>
                  </a:lnTo>
                  <a:lnTo>
                    <a:pt x="44664" y="91942"/>
                  </a:lnTo>
                  <a:lnTo>
                    <a:pt x="62509" y="115534"/>
                  </a:lnTo>
                  <a:lnTo>
                    <a:pt x="69454" y="121794"/>
                  </a:lnTo>
                  <a:lnTo>
                    <a:pt x="114061" y="158868"/>
                  </a:lnTo>
                  <a:lnTo>
                    <a:pt x="127061" y="169111"/>
                  </a:lnTo>
                  <a:lnTo>
                    <a:pt x="166807" y="198156"/>
                  </a:lnTo>
                  <a:lnTo>
                    <a:pt x="208366" y="221183"/>
                  </a:lnTo>
                  <a:lnTo>
                    <a:pt x="245071" y="246221"/>
                  </a:lnTo>
                  <a:lnTo>
                    <a:pt x="287899" y="264841"/>
                  </a:lnTo>
                  <a:lnTo>
                    <a:pt x="312375" y="279452"/>
                  </a:lnTo>
                  <a:lnTo>
                    <a:pt x="336319" y="296412"/>
                  </a:lnTo>
                  <a:lnTo>
                    <a:pt x="379756" y="315406"/>
                  </a:lnTo>
                  <a:lnTo>
                    <a:pt x="424298" y="333365"/>
                  </a:lnTo>
                  <a:lnTo>
                    <a:pt x="465989" y="351234"/>
                  </a:lnTo>
                  <a:lnTo>
                    <a:pt x="510378" y="369094"/>
                  </a:lnTo>
                  <a:lnTo>
                    <a:pt x="555003" y="386953"/>
                  </a:lnTo>
                  <a:lnTo>
                    <a:pt x="599650" y="404813"/>
                  </a:lnTo>
                  <a:lnTo>
                    <a:pt x="639558" y="414983"/>
                  </a:lnTo>
                  <a:lnTo>
                    <a:pt x="679387" y="428789"/>
                  </a:lnTo>
                  <a:lnTo>
                    <a:pt x="717264" y="437393"/>
                  </a:lnTo>
                  <a:lnTo>
                    <a:pt x="754663" y="445091"/>
                  </a:lnTo>
                  <a:lnTo>
                    <a:pt x="795343" y="448947"/>
                  </a:lnTo>
                  <a:lnTo>
                    <a:pt x="833333" y="454562"/>
                  </a:lnTo>
                  <a:lnTo>
                    <a:pt x="870747" y="455302"/>
                  </a:lnTo>
                  <a:lnTo>
                    <a:pt x="908783" y="455399"/>
                  </a:lnTo>
                  <a:lnTo>
                    <a:pt x="946461" y="454420"/>
                  </a:lnTo>
                  <a:lnTo>
                    <a:pt x="985965" y="446320"/>
                  </a:lnTo>
                  <a:lnTo>
                    <a:pt x="1029039" y="437462"/>
                  </a:lnTo>
                  <a:lnTo>
                    <a:pt x="1071671" y="422403"/>
                  </a:lnTo>
                  <a:lnTo>
                    <a:pt x="1113397" y="401820"/>
                  </a:lnTo>
                  <a:lnTo>
                    <a:pt x="1122897" y="395876"/>
                  </a:lnTo>
                  <a:lnTo>
                    <a:pt x="1152259" y="380999"/>
                  </a:lnTo>
                  <a:lnTo>
                    <a:pt x="1194928" y="340909"/>
                  </a:lnTo>
                  <a:lnTo>
                    <a:pt x="1220119" y="300551"/>
                  </a:lnTo>
                  <a:lnTo>
                    <a:pt x="1241210" y="258956"/>
                  </a:lnTo>
                  <a:lnTo>
                    <a:pt x="1255115" y="229195"/>
                  </a:lnTo>
                  <a:lnTo>
                    <a:pt x="1258931" y="189259"/>
                  </a:lnTo>
                  <a:lnTo>
                    <a:pt x="1258085" y="149747"/>
                  </a:lnTo>
                  <a:lnTo>
                    <a:pt x="1252016" y="132069"/>
                  </a:lnTo>
                  <a:lnTo>
                    <a:pt x="1249990" y="122198"/>
                  </a:lnTo>
                  <a:lnTo>
                    <a:pt x="1243272" y="111062"/>
                  </a:lnTo>
                  <a:lnTo>
                    <a:pt x="1235989" y="101478"/>
                  </a:lnTo>
                  <a:lnTo>
                    <a:pt x="1230380" y="89351"/>
                  </a:lnTo>
                  <a:lnTo>
                    <a:pt x="1214437" y="71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38"/>
            <p:cNvSpPr/>
            <p:nvPr/>
          </p:nvSpPr>
          <p:spPr>
            <a:xfrm>
              <a:off x="4018359" y="3339703"/>
              <a:ext cx="1089423" cy="303611"/>
            </a:xfrm>
            <a:custGeom>
              <a:avLst/>
              <a:gdLst/>
              <a:ahLst/>
              <a:cxnLst/>
              <a:rect l="0" t="0" r="0" b="0"/>
              <a:pathLst>
                <a:path w="1089423" h="303611">
                  <a:moveTo>
                    <a:pt x="1089422" y="303610"/>
                  </a:moveTo>
                  <a:lnTo>
                    <a:pt x="1089422" y="298869"/>
                  </a:lnTo>
                  <a:lnTo>
                    <a:pt x="1086777" y="293896"/>
                  </a:lnTo>
                  <a:lnTo>
                    <a:pt x="1044768" y="250030"/>
                  </a:lnTo>
                  <a:lnTo>
                    <a:pt x="1015338" y="223242"/>
                  </a:lnTo>
                  <a:lnTo>
                    <a:pt x="971710" y="193477"/>
                  </a:lnTo>
                  <a:lnTo>
                    <a:pt x="927355" y="166688"/>
                  </a:lnTo>
                  <a:lnTo>
                    <a:pt x="883603" y="145852"/>
                  </a:lnTo>
                  <a:lnTo>
                    <a:pt x="839540" y="125016"/>
                  </a:lnTo>
                  <a:lnTo>
                    <a:pt x="797728" y="104180"/>
                  </a:lnTo>
                  <a:lnTo>
                    <a:pt x="760887" y="91943"/>
                  </a:lnTo>
                  <a:lnTo>
                    <a:pt x="741717" y="87435"/>
                  </a:lnTo>
                  <a:lnTo>
                    <a:pt x="702849" y="71274"/>
                  </a:lnTo>
                  <a:lnTo>
                    <a:pt x="661353" y="60632"/>
                  </a:lnTo>
                  <a:lnTo>
                    <a:pt x="648146" y="56713"/>
                  </a:lnTo>
                  <a:lnTo>
                    <a:pt x="611469" y="49251"/>
                  </a:lnTo>
                  <a:lnTo>
                    <a:pt x="577952" y="38187"/>
                  </a:lnTo>
                  <a:lnTo>
                    <a:pt x="536447" y="35052"/>
                  </a:lnTo>
                  <a:lnTo>
                    <a:pt x="498778" y="28073"/>
                  </a:lnTo>
                  <a:lnTo>
                    <a:pt x="457891" y="24312"/>
                  </a:lnTo>
                  <a:lnTo>
                    <a:pt x="417268" y="15780"/>
                  </a:lnTo>
                  <a:lnTo>
                    <a:pt x="380864" y="9832"/>
                  </a:lnTo>
                  <a:lnTo>
                    <a:pt x="337255" y="8017"/>
                  </a:lnTo>
                  <a:lnTo>
                    <a:pt x="294733" y="557"/>
                  </a:lnTo>
                  <a:lnTo>
                    <a:pt x="253011" y="33"/>
                  </a:lnTo>
                  <a:lnTo>
                    <a:pt x="211337" y="2"/>
                  </a:lnTo>
                  <a:lnTo>
                    <a:pt x="169664" y="0"/>
                  </a:lnTo>
                  <a:lnTo>
                    <a:pt x="158750" y="992"/>
                  </a:lnTo>
                  <a:lnTo>
                    <a:pt x="141013" y="7068"/>
                  </a:lnTo>
                  <a:lnTo>
                    <a:pt x="98963" y="8881"/>
                  </a:lnTo>
                  <a:lnTo>
                    <a:pt x="95741" y="8898"/>
                  </a:lnTo>
                  <a:lnTo>
                    <a:pt x="51102" y="20342"/>
                  </a:lnTo>
                  <a:lnTo>
                    <a:pt x="34018" y="25516"/>
                  </a:lnTo>
                  <a:lnTo>
                    <a:pt x="21088" y="27530"/>
                  </a:lnTo>
                  <a:lnTo>
                    <a:pt x="10727" y="34445"/>
                  </a:lnTo>
                  <a:lnTo>
                    <a:pt x="4722" y="35341"/>
                  </a:lnTo>
                  <a:lnTo>
                    <a:pt x="3148" y="36459"/>
                  </a:lnTo>
                  <a:lnTo>
                    <a:pt x="2099" y="38197"/>
                  </a:lnTo>
                  <a:lnTo>
                    <a:pt x="277" y="44791"/>
                  </a:lnTo>
                  <a:lnTo>
                    <a:pt x="0" y="535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39"/>
            <p:cNvSpPr/>
            <p:nvPr/>
          </p:nvSpPr>
          <p:spPr>
            <a:xfrm>
              <a:off x="4179094" y="3679031"/>
              <a:ext cx="1009055" cy="133947"/>
            </a:xfrm>
            <a:custGeom>
              <a:avLst/>
              <a:gdLst/>
              <a:ahLst/>
              <a:cxnLst/>
              <a:rect l="0" t="0" r="0" b="0"/>
              <a:pathLst>
                <a:path w="1009055" h="133947">
                  <a:moveTo>
                    <a:pt x="1009054" y="17860"/>
                  </a:moveTo>
                  <a:lnTo>
                    <a:pt x="992273" y="10792"/>
                  </a:lnTo>
                  <a:lnTo>
                    <a:pt x="976454" y="8183"/>
                  </a:lnTo>
                  <a:lnTo>
                    <a:pt x="964434" y="1911"/>
                  </a:lnTo>
                  <a:lnTo>
                    <a:pt x="921338" y="34"/>
                  </a:lnTo>
                  <a:lnTo>
                    <a:pt x="876808" y="1"/>
                  </a:lnTo>
                  <a:lnTo>
                    <a:pt x="836339" y="0"/>
                  </a:lnTo>
                  <a:lnTo>
                    <a:pt x="794737" y="0"/>
                  </a:lnTo>
                  <a:lnTo>
                    <a:pt x="764976" y="992"/>
                  </a:lnTo>
                  <a:lnTo>
                    <a:pt x="729258" y="8102"/>
                  </a:lnTo>
                  <a:lnTo>
                    <a:pt x="687402" y="9849"/>
                  </a:lnTo>
                  <a:lnTo>
                    <a:pt x="643101" y="17304"/>
                  </a:lnTo>
                  <a:lnTo>
                    <a:pt x="600165" y="20456"/>
                  </a:lnTo>
                  <a:lnTo>
                    <a:pt x="560089" y="28879"/>
                  </a:lnTo>
                  <a:lnTo>
                    <a:pt x="523732" y="34818"/>
                  </a:lnTo>
                  <a:lnTo>
                    <a:pt x="493162" y="38187"/>
                  </a:lnTo>
                  <a:lnTo>
                    <a:pt x="467721" y="43372"/>
                  </a:lnTo>
                  <a:lnTo>
                    <a:pt x="430539" y="47126"/>
                  </a:lnTo>
                  <a:lnTo>
                    <a:pt x="390429" y="60080"/>
                  </a:lnTo>
                  <a:lnTo>
                    <a:pt x="346178" y="64941"/>
                  </a:lnTo>
                  <a:lnTo>
                    <a:pt x="301565" y="70867"/>
                  </a:lnTo>
                  <a:lnTo>
                    <a:pt x="278860" y="73915"/>
                  </a:lnTo>
                  <a:lnTo>
                    <a:pt x="235268" y="84730"/>
                  </a:lnTo>
                  <a:lnTo>
                    <a:pt x="191752" y="88896"/>
                  </a:lnTo>
                  <a:lnTo>
                    <a:pt x="166935" y="96347"/>
                  </a:lnTo>
                  <a:lnTo>
                    <a:pt x="147909" y="103513"/>
                  </a:lnTo>
                  <a:lnTo>
                    <a:pt x="106006" y="107829"/>
                  </a:lnTo>
                  <a:lnTo>
                    <a:pt x="87600" y="114161"/>
                  </a:lnTo>
                  <a:lnTo>
                    <a:pt x="70934" y="118162"/>
                  </a:lnTo>
                  <a:lnTo>
                    <a:pt x="53429" y="122985"/>
                  </a:lnTo>
                  <a:lnTo>
                    <a:pt x="30922" y="125741"/>
                  </a:lnTo>
                  <a:lnTo>
                    <a:pt x="20186" y="131074"/>
                  </a:lnTo>
                  <a:lnTo>
                    <a:pt x="0" y="1339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352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Locke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English philosopher and Enlightenment thinker who believed that all knowledge is derived from sensory experience. Believed that each person was born with a tabula rasa. </a:t>
            </a:r>
            <a:endParaRPr lang="en-US" sz="3200" dirty="0"/>
          </a:p>
        </p:txBody>
      </p:sp>
      <p:sp>
        <p:nvSpPr>
          <p:cNvPr id="4" name="SMARTInkShape-40"/>
          <p:cNvSpPr/>
          <p:nvPr/>
        </p:nvSpPr>
        <p:spPr>
          <a:xfrm>
            <a:off x="803672" y="2098477"/>
            <a:ext cx="3411142" cy="35719"/>
          </a:xfrm>
          <a:custGeom>
            <a:avLst/>
            <a:gdLst/>
            <a:ahLst/>
            <a:cxnLst/>
            <a:rect l="0" t="0" r="0" b="0"/>
            <a:pathLst>
              <a:path w="3411142" h="35719">
                <a:moveTo>
                  <a:pt x="0" y="17859"/>
                </a:moveTo>
                <a:lnTo>
                  <a:pt x="41752" y="17859"/>
                </a:lnTo>
                <a:lnTo>
                  <a:pt x="83344" y="17859"/>
                </a:lnTo>
                <a:lnTo>
                  <a:pt x="123435" y="17859"/>
                </a:lnTo>
                <a:lnTo>
                  <a:pt x="167965" y="17859"/>
                </a:lnTo>
                <a:lnTo>
                  <a:pt x="212610" y="17859"/>
                </a:lnTo>
                <a:lnTo>
                  <a:pt x="253082" y="17859"/>
                </a:lnTo>
                <a:lnTo>
                  <a:pt x="292947" y="17859"/>
                </a:lnTo>
                <a:lnTo>
                  <a:pt x="333448" y="17859"/>
                </a:lnTo>
                <a:lnTo>
                  <a:pt x="351256" y="16867"/>
                </a:lnTo>
                <a:lnTo>
                  <a:pt x="385840" y="9481"/>
                </a:lnTo>
                <a:lnTo>
                  <a:pt x="425537" y="8951"/>
                </a:lnTo>
                <a:lnTo>
                  <a:pt x="465668" y="8930"/>
                </a:lnTo>
                <a:lnTo>
                  <a:pt x="510317" y="8929"/>
                </a:lnTo>
                <a:lnTo>
                  <a:pt x="553808" y="8929"/>
                </a:lnTo>
                <a:lnTo>
                  <a:pt x="593170" y="8929"/>
                </a:lnTo>
                <a:lnTo>
                  <a:pt x="628128" y="7937"/>
                </a:lnTo>
                <a:lnTo>
                  <a:pt x="663780" y="827"/>
                </a:lnTo>
                <a:lnTo>
                  <a:pt x="703710" y="32"/>
                </a:lnTo>
                <a:lnTo>
                  <a:pt x="744213" y="2"/>
                </a:lnTo>
                <a:lnTo>
                  <a:pt x="785816" y="0"/>
                </a:lnTo>
                <a:lnTo>
                  <a:pt x="827484" y="0"/>
                </a:lnTo>
                <a:lnTo>
                  <a:pt x="867944" y="0"/>
                </a:lnTo>
                <a:lnTo>
                  <a:pt x="907484" y="0"/>
                </a:lnTo>
                <a:lnTo>
                  <a:pt x="950494" y="0"/>
                </a:lnTo>
                <a:lnTo>
                  <a:pt x="993342" y="0"/>
                </a:lnTo>
                <a:lnTo>
                  <a:pt x="1035954" y="0"/>
                </a:lnTo>
                <a:lnTo>
                  <a:pt x="1075280" y="0"/>
                </a:lnTo>
                <a:lnTo>
                  <a:pt x="1098461" y="992"/>
                </a:lnTo>
                <a:lnTo>
                  <a:pt x="1142832" y="8378"/>
                </a:lnTo>
                <a:lnTo>
                  <a:pt x="1181350" y="8881"/>
                </a:lnTo>
                <a:lnTo>
                  <a:pt x="1222814" y="8925"/>
                </a:lnTo>
                <a:lnTo>
                  <a:pt x="1265007" y="8929"/>
                </a:lnTo>
                <a:lnTo>
                  <a:pt x="1305495" y="8929"/>
                </a:lnTo>
                <a:lnTo>
                  <a:pt x="1345038" y="16618"/>
                </a:lnTo>
                <a:lnTo>
                  <a:pt x="1387056" y="17786"/>
                </a:lnTo>
                <a:lnTo>
                  <a:pt x="1428932" y="17853"/>
                </a:lnTo>
                <a:lnTo>
                  <a:pt x="1473235" y="17859"/>
                </a:lnTo>
                <a:lnTo>
                  <a:pt x="1511748" y="17859"/>
                </a:lnTo>
                <a:lnTo>
                  <a:pt x="1553212" y="17859"/>
                </a:lnTo>
                <a:lnTo>
                  <a:pt x="1565426" y="18851"/>
                </a:lnTo>
                <a:lnTo>
                  <a:pt x="1607329" y="26237"/>
                </a:lnTo>
                <a:lnTo>
                  <a:pt x="1650129" y="26740"/>
                </a:lnTo>
                <a:lnTo>
                  <a:pt x="1693555" y="26786"/>
                </a:lnTo>
                <a:lnTo>
                  <a:pt x="1737062" y="26788"/>
                </a:lnTo>
                <a:lnTo>
                  <a:pt x="1778662" y="26789"/>
                </a:lnTo>
                <a:lnTo>
                  <a:pt x="1818302" y="26789"/>
                </a:lnTo>
                <a:lnTo>
                  <a:pt x="1859106" y="26789"/>
                </a:lnTo>
                <a:lnTo>
                  <a:pt x="1898676" y="26789"/>
                </a:lnTo>
                <a:lnTo>
                  <a:pt x="1941689" y="26789"/>
                </a:lnTo>
                <a:lnTo>
                  <a:pt x="1984538" y="26789"/>
                </a:lnTo>
                <a:lnTo>
                  <a:pt x="2026990" y="26789"/>
                </a:lnTo>
                <a:lnTo>
                  <a:pt x="2069821" y="26789"/>
                </a:lnTo>
                <a:lnTo>
                  <a:pt x="2109888" y="26789"/>
                </a:lnTo>
                <a:lnTo>
                  <a:pt x="2154134" y="26789"/>
                </a:lnTo>
                <a:lnTo>
                  <a:pt x="2196102" y="26789"/>
                </a:lnTo>
                <a:lnTo>
                  <a:pt x="2235015" y="26789"/>
                </a:lnTo>
                <a:lnTo>
                  <a:pt x="2279160" y="26789"/>
                </a:lnTo>
                <a:lnTo>
                  <a:pt x="2321118" y="26789"/>
                </a:lnTo>
                <a:lnTo>
                  <a:pt x="2358534" y="27781"/>
                </a:lnTo>
                <a:lnTo>
                  <a:pt x="2397490" y="34477"/>
                </a:lnTo>
                <a:lnTo>
                  <a:pt x="2439426" y="35609"/>
                </a:lnTo>
                <a:lnTo>
                  <a:pt x="2483837" y="35709"/>
                </a:lnTo>
                <a:lnTo>
                  <a:pt x="2528464" y="35718"/>
                </a:lnTo>
                <a:lnTo>
                  <a:pt x="2573111" y="35718"/>
                </a:lnTo>
                <a:lnTo>
                  <a:pt x="2617759" y="35718"/>
                </a:lnTo>
                <a:lnTo>
                  <a:pt x="2657667" y="35718"/>
                </a:lnTo>
                <a:lnTo>
                  <a:pt x="2698494" y="35718"/>
                </a:lnTo>
                <a:lnTo>
                  <a:pt x="2738066" y="35718"/>
                </a:lnTo>
                <a:lnTo>
                  <a:pt x="2781812" y="35718"/>
                </a:lnTo>
                <a:lnTo>
                  <a:pt x="2825675" y="35718"/>
                </a:lnTo>
                <a:lnTo>
                  <a:pt x="2868572" y="35718"/>
                </a:lnTo>
                <a:lnTo>
                  <a:pt x="2911029" y="35718"/>
                </a:lnTo>
                <a:lnTo>
                  <a:pt x="2952747" y="35718"/>
                </a:lnTo>
                <a:lnTo>
                  <a:pt x="2996157" y="35718"/>
                </a:lnTo>
                <a:lnTo>
                  <a:pt x="3038997" y="35718"/>
                </a:lnTo>
                <a:lnTo>
                  <a:pt x="3056908" y="34726"/>
                </a:lnTo>
                <a:lnTo>
                  <a:pt x="3092646" y="27616"/>
                </a:lnTo>
                <a:lnTo>
                  <a:pt x="3134320" y="26837"/>
                </a:lnTo>
                <a:lnTo>
                  <a:pt x="3175992" y="26791"/>
                </a:lnTo>
                <a:lnTo>
                  <a:pt x="3217664" y="26789"/>
                </a:lnTo>
                <a:lnTo>
                  <a:pt x="3260549" y="26789"/>
                </a:lnTo>
                <a:lnTo>
                  <a:pt x="3302358" y="35351"/>
                </a:lnTo>
                <a:lnTo>
                  <a:pt x="3346718" y="35714"/>
                </a:lnTo>
                <a:lnTo>
                  <a:pt x="3390797" y="35718"/>
                </a:lnTo>
                <a:lnTo>
                  <a:pt x="3411141" y="35718"/>
                </a:lnTo>
                <a:lnTo>
                  <a:pt x="3411141" y="2678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Shape-41"/>
          <p:cNvSpPr/>
          <p:nvPr/>
        </p:nvSpPr>
        <p:spPr>
          <a:xfrm>
            <a:off x="5295305" y="2062758"/>
            <a:ext cx="2241352" cy="35720"/>
          </a:xfrm>
          <a:custGeom>
            <a:avLst/>
            <a:gdLst/>
            <a:ahLst/>
            <a:cxnLst/>
            <a:rect l="0" t="0" r="0" b="0"/>
            <a:pathLst>
              <a:path w="2241352" h="35720">
                <a:moveTo>
                  <a:pt x="8929" y="26789"/>
                </a:moveTo>
                <a:lnTo>
                  <a:pt x="0" y="26789"/>
                </a:lnTo>
                <a:lnTo>
                  <a:pt x="7688" y="26789"/>
                </a:lnTo>
                <a:lnTo>
                  <a:pt x="15813" y="32926"/>
                </a:lnTo>
                <a:lnTo>
                  <a:pt x="24088" y="34891"/>
                </a:lnTo>
                <a:lnTo>
                  <a:pt x="65670" y="35712"/>
                </a:lnTo>
                <a:lnTo>
                  <a:pt x="109416" y="35718"/>
                </a:lnTo>
                <a:lnTo>
                  <a:pt x="149206" y="35719"/>
                </a:lnTo>
                <a:lnTo>
                  <a:pt x="192268" y="35719"/>
                </a:lnTo>
                <a:lnTo>
                  <a:pt x="233830" y="35719"/>
                </a:lnTo>
                <a:lnTo>
                  <a:pt x="273467" y="35719"/>
                </a:lnTo>
                <a:lnTo>
                  <a:pt x="317218" y="28030"/>
                </a:lnTo>
                <a:lnTo>
                  <a:pt x="357803" y="26952"/>
                </a:lnTo>
                <a:lnTo>
                  <a:pt x="400925" y="26810"/>
                </a:lnTo>
                <a:lnTo>
                  <a:pt x="438806" y="26792"/>
                </a:lnTo>
                <a:lnTo>
                  <a:pt x="482367" y="26789"/>
                </a:lnTo>
                <a:lnTo>
                  <a:pt x="509041" y="24143"/>
                </a:lnTo>
                <a:lnTo>
                  <a:pt x="547510" y="18687"/>
                </a:lnTo>
                <a:lnTo>
                  <a:pt x="589728" y="17968"/>
                </a:lnTo>
                <a:lnTo>
                  <a:pt x="631410" y="15228"/>
                </a:lnTo>
                <a:lnTo>
                  <a:pt x="662048" y="10174"/>
                </a:lnTo>
                <a:lnTo>
                  <a:pt x="705609" y="9093"/>
                </a:lnTo>
                <a:lnTo>
                  <a:pt x="750115" y="7959"/>
                </a:lnTo>
                <a:lnTo>
                  <a:pt x="790004" y="1244"/>
                </a:lnTo>
                <a:lnTo>
                  <a:pt x="828496" y="246"/>
                </a:lnTo>
                <a:lnTo>
                  <a:pt x="865791" y="48"/>
                </a:lnTo>
                <a:lnTo>
                  <a:pt x="901821" y="10"/>
                </a:lnTo>
                <a:lnTo>
                  <a:pt x="937602" y="2"/>
                </a:lnTo>
                <a:lnTo>
                  <a:pt x="973333" y="0"/>
                </a:lnTo>
                <a:lnTo>
                  <a:pt x="1013794" y="0"/>
                </a:lnTo>
                <a:lnTo>
                  <a:pt x="1052875" y="0"/>
                </a:lnTo>
                <a:lnTo>
                  <a:pt x="1089258" y="0"/>
                </a:lnTo>
                <a:lnTo>
                  <a:pt x="1129848" y="0"/>
                </a:lnTo>
                <a:lnTo>
                  <a:pt x="1168955" y="0"/>
                </a:lnTo>
                <a:lnTo>
                  <a:pt x="1207989" y="0"/>
                </a:lnTo>
                <a:lnTo>
                  <a:pt x="1248882" y="0"/>
                </a:lnTo>
                <a:lnTo>
                  <a:pt x="1291760" y="0"/>
                </a:lnTo>
                <a:lnTo>
                  <a:pt x="1329922" y="0"/>
                </a:lnTo>
                <a:lnTo>
                  <a:pt x="1366123" y="0"/>
                </a:lnTo>
                <a:lnTo>
                  <a:pt x="1402930" y="0"/>
                </a:lnTo>
                <a:lnTo>
                  <a:pt x="1444742" y="0"/>
                </a:lnTo>
                <a:lnTo>
                  <a:pt x="1481959" y="0"/>
                </a:lnTo>
                <a:lnTo>
                  <a:pt x="1517974" y="0"/>
                </a:lnTo>
                <a:lnTo>
                  <a:pt x="1556397" y="0"/>
                </a:lnTo>
                <a:lnTo>
                  <a:pt x="1597170" y="0"/>
                </a:lnTo>
                <a:lnTo>
                  <a:pt x="1633887" y="0"/>
                </a:lnTo>
                <a:lnTo>
                  <a:pt x="1672449" y="0"/>
                </a:lnTo>
                <a:lnTo>
                  <a:pt x="1713249" y="0"/>
                </a:lnTo>
                <a:lnTo>
                  <a:pt x="1749971" y="0"/>
                </a:lnTo>
                <a:lnTo>
                  <a:pt x="1785889" y="0"/>
                </a:lnTo>
                <a:lnTo>
                  <a:pt x="1821646" y="0"/>
                </a:lnTo>
                <a:lnTo>
                  <a:pt x="1863510" y="0"/>
                </a:lnTo>
                <a:lnTo>
                  <a:pt x="1901471" y="0"/>
                </a:lnTo>
                <a:lnTo>
                  <a:pt x="1928648" y="2646"/>
                </a:lnTo>
                <a:lnTo>
                  <a:pt x="1964498" y="7688"/>
                </a:lnTo>
                <a:lnTo>
                  <a:pt x="2000243" y="8684"/>
                </a:lnTo>
                <a:lnTo>
                  <a:pt x="2035967" y="8881"/>
                </a:lnTo>
                <a:lnTo>
                  <a:pt x="2071687" y="8920"/>
                </a:lnTo>
                <a:lnTo>
                  <a:pt x="2113689" y="15996"/>
                </a:lnTo>
                <a:lnTo>
                  <a:pt x="2157852" y="17750"/>
                </a:lnTo>
                <a:lnTo>
                  <a:pt x="2181789" y="16845"/>
                </a:lnTo>
                <a:lnTo>
                  <a:pt x="2220166" y="8182"/>
                </a:lnTo>
                <a:lnTo>
                  <a:pt x="2230612" y="1273"/>
                </a:lnTo>
                <a:lnTo>
                  <a:pt x="2241351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Shape-42"/>
          <p:cNvSpPr/>
          <p:nvPr/>
        </p:nvSpPr>
        <p:spPr>
          <a:xfrm>
            <a:off x="759137" y="2544961"/>
            <a:ext cx="946434" cy="26790"/>
          </a:xfrm>
          <a:custGeom>
            <a:avLst/>
            <a:gdLst/>
            <a:ahLst/>
            <a:cxnLst/>
            <a:rect l="0" t="0" r="0" b="0"/>
            <a:pathLst>
              <a:path w="946434" h="26790">
                <a:moveTo>
                  <a:pt x="44535" y="0"/>
                </a:moveTo>
                <a:lnTo>
                  <a:pt x="0" y="0"/>
                </a:lnTo>
                <a:lnTo>
                  <a:pt x="41812" y="0"/>
                </a:lnTo>
                <a:lnTo>
                  <a:pt x="82352" y="0"/>
                </a:lnTo>
                <a:lnTo>
                  <a:pt x="125508" y="0"/>
                </a:lnTo>
                <a:lnTo>
                  <a:pt x="166609" y="0"/>
                </a:lnTo>
                <a:lnTo>
                  <a:pt x="209984" y="0"/>
                </a:lnTo>
                <a:lnTo>
                  <a:pt x="240927" y="992"/>
                </a:lnTo>
                <a:lnTo>
                  <a:pt x="285553" y="8102"/>
                </a:lnTo>
                <a:lnTo>
                  <a:pt x="322716" y="8821"/>
                </a:lnTo>
                <a:lnTo>
                  <a:pt x="366183" y="8915"/>
                </a:lnTo>
                <a:lnTo>
                  <a:pt x="404539" y="8928"/>
                </a:lnTo>
                <a:lnTo>
                  <a:pt x="446742" y="8929"/>
                </a:lnTo>
                <a:lnTo>
                  <a:pt x="488300" y="15066"/>
                </a:lnTo>
                <a:lnTo>
                  <a:pt x="526201" y="17308"/>
                </a:lnTo>
                <a:lnTo>
                  <a:pt x="562351" y="17750"/>
                </a:lnTo>
                <a:lnTo>
                  <a:pt x="598155" y="17838"/>
                </a:lnTo>
                <a:lnTo>
                  <a:pt x="633890" y="17855"/>
                </a:lnTo>
                <a:lnTo>
                  <a:pt x="669612" y="17859"/>
                </a:lnTo>
                <a:lnTo>
                  <a:pt x="711615" y="17859"/>
                </a:lnTo>
                <a:lnTo>
                  <a:pt x="724992" y="18852"/>
                </a:lnTo>
                <a:lnTo>
                  <a:pt x="767920" y="25962"/>
                </a:lnTo>
                <a:lnTo>
                  <a:pt x="812318" y="26741"/>
                </a:lnTo>
                <a:lnTo>
                  <a:pt x="854150" y="26786"/>
                </a:lnTo>
                <a:lnTo>
                  <a:pt x="897877" y="26789"/>
                </a:lnTo>
                <a:lnTo>
                  <a:pt x="922978" y="26789"/>
                </a:lnTo>
                <a:lnTo>
                  <a:pt x="924843" y="25797"/>
                </a:lnTo>
                <a:lnTo>
                  <a:pt x="926087" y="24143"/>
                </a:lnTo>
                <a:lnTo>
                  <a:pt x="928083" y="19101"/>
                </a:lnTo>
                <a:lnTo>
                  <a:pt x="931001" y="18411"/>
                </a:lnTo>
                <a:lnTo>
                  <a:pt x="946433" y="1785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Shape-43"/>
          <p:cNvSpPr/>
          <p:nvPr/>
        </p:nvSpPr>
        <p:spPr>
          <a:xfrm>
            <a:off x="5348918" y="2554000"/>
            <a:ext cx="2482419" cy="76474"/>
          </a:xfrm>
          <a:custGeom>
            <a:avLst/>
            <a:gdLst/>
            <a:ahLst/>
            <a:cxnLst/>
            <a:rect l="0" t="0" r="0" b="0"/>
            <a:pathLst>
              <a:path w="2482419" h="76474">
                <a:moveTo>
                  <a:pt x="17824" y="35609"/>
                </a:moveTo>
                <a:lnTo>
                  <a:pt x="0" y="35609"/>
                </a:lnTo>
                <a:lnTo>
                  <a:pt x="4716" y="35609"/>
                </a:lnTo>
                <a:lnTo>
                  <a:pt x="6109" y="36602"/>
                </a:lnTo>
                <a:lnTo>
                  <a:pt x="7038" y="38255"/>
                </a:lnTo>
                <a:lnTo>
                  <a:pt x="8528" y="43298"/>
                </a:lnTo>
                <a:lnTo>
                  <a:pt x="11377" y="43987"/>
                </a:lnTo>
                <a:lnTo>
                  <a:pt x="53010" y="44535"/>
                </a:lnTo>
                <a:lnTo>
                  <a:pt x="95374" y="44539"/>
                </a:lnTo>
                <a:lnTo>
                  <a:pt x="111027" y="45531"/>
                </a:lnTo>
                <a:lnTo>
                  <a:pt x="145898" y="52641"/>
                </a:lnTo>
                <a:lnTo>
                  <a:pt x="185757" y="53437"/>
                </a:lnTo>
                <a:lnTo>
                  <a:pt x="217087" y="56110"/>
                </a:lnTo>
                <a:lnTo>
                  <a:pt x="258389" y="61847"/>
                </a:lnTo>
                <a:lnTo>
                  <a:pt x="300566" y="62366"/>
                </a:lnTo>
                <a:lnTo>
                  <a:pt x="342268" y="62397"/>
                </a:lnTo>
                <a:lnTo>
                  <a:pt x="383941" y="62398"/>
                </a:lnTo>
                <a:lnTo>
                  <a:pt x="426728" y="62398"/>
                </a:lnTo>
                <a:lnTo>
                  <a:pt x="439669" y="63391"/>
                </a:lnTo>
                <a:lnTo>
                  <a:pt x="482120" y="70776"/>
                </a:lnTo>
                <a:lnTo>
                  <a:pt x="520528" y="71280"/>
                </a:lnTo>
                <a:lnTo>
                  <a:pt x="561983" y="71324"/>
                </a:lnTo>
                <a:lnTo>
                  <a:pt x="600851" y="71328"/>
                </a:lnTo>
                <a:lnTo>
                  <a:pt x="642346" y="71328"/>
                </a:lnTo>
                <a:lnTo>
                  <a:pt x="681219" y="71328"/>
                </a:lnTo>
                <a:lnTo>
                  <a:pt x="722713" y="71328"/>
                </a:lnTo>
                <a:lnTo>
                  <a:pt x="761586" y="71328"/>
                </a:lnTo>
                <a:lnTo>
                  <a:pt x="803080" y="71328"/>
                </a:lnTo>
                <a:lnTo>
                  <a:pt x="839466" y="72320"/>
                </a:lnTo>
                <a:lnTo>
                  <a:pt x="859342" y="76473"/>
                </a:lnTo>
                <a:lnTo>
                  <a:pt x="901973" y="71910"/>
                </a:lnTo>
                <a:lnTo>
                  <a:pt x="946344" y="71362"/>
                </a:lnTo>
                <a:lnTo>
                  <a:pt x="989283" y="71331"/>
                </a:lnTo>
                <a:lnTo>
                  <a:pt x="1033782" y="71329"/>
                </a:lnTo>
                <a:lnTo>
                  <a:pt x="1073995" y="71328"/>
                </a:lnTo>
                <a:lnTo>
                  <a:pt x="1115608" y="71328"/>
                </a:lnTo>
                <a:lnTo>
                  <a:pt x="1158913" y="71328"/>
                </a:lnTo>
                <a:lnTo>
                  <a:pt x="1203443" y="71328"/>
                </a:lnTo>
                <a:lnTo>
                  <a:pt x="1243659" y="71328"/>
                </a:lnTo>
                <a:lnTo>
                  <a:pt x="1287918" y="71328"/>
                </a:lnTo>
                <a:lnTo>
                  <a:pt x="1303631" y="70336"/>
                </a:lnTo>
                <a:lnTo>
                  <a:pt x="1348264" y="63226"/>
                </a:lnTo>
                <a:lnTo>
                  <a:pt x="1392911" y="62471"/>
                </a:lnTo>
                <a:lnTo>
                  <a:pt x="1437559" y="62405"/>
                </a:lnTo>
                <a:lnTo>
                  <a:pt x="1457574" y="61408"/>
                </a:lnTo>
                <a:lnTo>
                  <a:pt x="1501248" y="54296"/>
                </a:lnTo>
                <a:lnTo>
                  <a:pt x="1540204" y="53578"/>
                </a:lnTo>
                <a:lnTo>
                  <a:pt x="1565317" y="52498"/>
                </a:lnTo>
                <a:lnTo>
                  <a:pt x="1607464" y="45368"/>
                </a:lnTo>
                <a:lnTo>
                  <a:pt x="1651793" y="44588"/>
                </a:lnTo>
                <a:lnTo>
                  <a:pt x="1672413" y="41908"/>
                </a:lnTo>
                <a:lnTo>
                  <a:pt x="1713908" y="36162"/>
                </a:lnTo>
                <a:lnTo>
                  <a:pt x="1755931" y="34639"/>
                </a:lnTo>
                <a:lnTo>
                  <a:pt x="1783291" y="27924"/>
                </a:lnTo>
                <a:lnTo>
                  <a:pt x="1823497" y="26728"/>
                </a:lnTo>
                <a:lnTo>
                  <a:pt x="1863403" y="26682"/>
                </a:lnTo>
                <a:lnTo>
                  <a:pt x="1872602" y="24035"/>
                </a:lnTo>
                <a:lnTo>
                  <a:pt x="1880990" y="20543"/>
                </a:lnTo>
                <a:lnTo>
                  <a:pt x="1922733" y="17823"/>
                </a:lnTo>
                <a:lnTo>
                  <a:pt x="1966195" y="17751"/>
                </a:lnTo>
                <a:lnTo>
                  <a:pt x="2001917" y="17750"/>
                </a:lnTo>
                <a:lnTo>
                  <a:pt x="2008578" y="15104"/>
                </a:lnTo>
                <a:lnTo>
                  <a:pt x="2011743" y="13010"/>
                </a:lnTo>
                <a:lnTo>
                  <a:pt x="2025679" y="10062"/>
                </a:lnTo>
                <a:lnTo>
                  <a:pt x="2069646" y="8827"/>
                </a:lnTo>
                <a:lnTo>
                  <a:pt x="2113251" y="8820"/>
                </a:lnTo>
                <a:lnTo>
                  <a:pt x="2144822" y="8820"/>
                </a:lnTo>
                <a:lnTo>
                  <a:pt x="2151466" y="6175"/>
                </a:lnTo>
                <a:lnTo>
                  <a:pt x="2157727" y="2683"/>
                </a:lnTo>
                <a:lnTo>
                  <a:pt x="2167822" y="718"/>
                </a:lnTo>
                <a:lnTo>
                  <a:pt x="2189465" y="0"/>
                </a:lnTo>
                <a:lnTo>
                  <a:pt x="2230135" y="8577"/>
                </a:lnTo>
                <a:lnTo>
                  <a:pt x="2271014" y="9806"/>
                </a:lnTo>
                <a:lnTo>
                  <a:pt x="2288010" y="15887"/>
                </a:lnTo>
                <a:lnTo>
                  <a:pt x="2332229" y="17718"/>
                </a:lnTo>
                <a:lnTo>
                  <a:pt x="2373646" y="17749"/>
                </a:lnTo>
                <a:lnTo>
                  <a:pt x="2416027" y="17750"/>
                </a:lnTo>
                <a:lnTo>
                  <a:pt x="2460588" y="17750"/>
                </a:lnTo>
                <a:lnTo>
                  <a:pt x="2462794" y="17750"/>
                </a:lnTo>
                <a:lnTo>
                  <a:pt x="2473075" y="9188"/>
                </a:lnTo>
                <a:lnTo>
                  <a:pt x="2482418" y="882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Shape-44"/>
          <p:cNvSpPr/>
          <p:nvPr/>
        </p:nvSpPr>
        <p:spPr>
          <a:xfrm>
            <a:off x="714375" y="3071813"/>
            <a:ext cx="5563196" cy="44649"/>
          </a:xfrm>
          <a:custGeom>
            <a:avLst/>
            <a:gdLst/>
            <a:ahLst/>
            <a:cxnLst/>
            <a:rect l="0" t="0" r="0" b="0"/>
            <a:pathLst>
              <a:path w="5563196" h="44649">
                <a:moveTo>
                  <a:pt x="0" y="17859"/>
                </a:moveTo>
                <a:lnTo>
                  <a:pt x="41924" y="17859"/>
                </a:lnTo>
                <a:lnTo>
                  <a:pt x="83014" y="17859"/>
                </a:lnTo>
                <a:lnTo>
                  <a:pt x="118953" y="17859"/>
                </a:lnTo>
                <a:lnTo>
                  <a:pt x="159151" y="26421"/>
                </a:lnTo>
                <a:lnTo>
                  <a:pt x="202492" y="26782"/>
                </a:lnTo>
                <a:lnTo>
                  <a:pt x="243568" y="26789"/>
                </a:lnTo>
                <a:lnTo>
                  <a:pt x="285030" y="26789"/>
                </a:lnTo>
                <a:lnTo>
                  <a:pt x="328806" y="26789"/>
                </a:lnTo>
                <a:lnTo>
                  <a:pt x="372156" y="26789"/>
                </a:lnTo>
                <a:lnTo>
                  <a:pt x="413657" y="26789"/>
                </a:lnTo>
                <a:lnTo>
                  <a:pt x="457455" y="26789"/>
                </a:lnTo>
                <a:lnTo>
                  <a:pt x="474889" y="26789"/>
                </a:lnTo>
                <a:lnTo>
                  <a:pt x="481598" y="29434"/>
                </a:lnTo>
                <a:lnTo>
                  <a:pt x="484776" y="31529"/>
                </a:lnTo>
                <a:lnTo>
                  <a:pt x="488880" y="31933"/>
                </a:lnTo>
                <a:lnTo>
                  <a:pt x="532717" y="26961"/>
                </a:lnTo>
                <a:lnTo>
                  <a:pt x="575379" y="26793"/>
                </a:lnTo>
                <a:lnTo>
                  <a:pt x="617396" y="26789"/>
                </a:lnTo>
                <a:lnTo>
                  <a:pt x="660962" y="26789"/>
                </a:lnTo>
                <a:lnTo>
                  <a:pt x="702291" y="26789"/>
                </a:lnTo>
                <a:lnTo>
                  <a:pt x="735457" y="27781"/>
                </a:lnTo>
                <a:lnTo>
                  <a:pt x="770951" y="34891"/>
                </a:lnTo>
                <a:lnTo>
                  <a:pt x="808635" y="35646"/>
                </a:lnTo>
                <a:lnTo>
                  <a:pt x="851791" y="35709"/>
                </a:lnTo>
                <a:lnTo>
                  <a:pt x="894734" y="35718"/>
                </a:lnTo>
                <a:lnTo>
                  <a:pt x="934744" y="35718"/>
                </a:lnTo>
                <a:lnTo>
                  <a:pt x="975202" y="35718"/>
                </a:lnTo>
                <a:lnTo>
                  <a:pt x="1015117" y="35718"/>
                </a:lnTo>
                <a:lnTo>
                  <a:pt x="1055694" y="35718"/>
                </a:lnTo>
                <a:lnTo>
                  <a:pt x="1095743" y="35718"/>
                </a:lnTo>
                <a:lnTo>
                  <a:pt x="1140369" y="35718"/>
                </a:lnTo>
                <a:lnTo>
                  <a:pt x="1181941" y="35718"/>
                </a:lnTo>
                <a:lnTo>
                  <a:pt x="1223382" y="35718"/>
                </a:lnTo>
                <a:lnTo>
                  <a:pt x="1262891" y="35718"/>
                </a:lnTo>
                <a:lnTo>
                  <a:pt x="1303783" y="35718"/>
                </a:lnTo>
                <a:lnTo>
                  <a:pt x="1345409" y="35718"/>
                </a:lnTo>
                <a:lnTo>
                  <a:pt x="1386086" y="35718"/>
                </a:lnTo>
                <a:lnTo>
                  <a:pt x="1426141" y="35718"/>
                </a:lnTo>
                <a:lnTo>
                  <a:pt x="1467467" y="35718"/>
                </a:lnTo>
                <a:lnTo>
                  <a:pt x="1507383" y="35718"/>
                </a:lnTo>
                <a:lnTo>
                  <a:pt x="1547885" y="27616"/>
                </a:lnTo>
                <a:lnTo>
                  <a:pt x="1587752" y="26821"/>
                </a:lnTo>
                <a:lnTo>
                  <a:pt x="1631536" y="26790"/>
                </a:lnTo>
                <a:lnTo>
                  <a:pt x="1672083" y="26789"/>
                </a:lnTo>
                <a:lnTo>
                  <a:pt x="1711901" y="26789"/>
                </a:lnTo>
                <a:lnTo>
                  <a:pt x="1735410" y="25796"/>
                </a:lnTo>
                <a:lnTo>
                  <a:pt x="1769944" y="18411"/>
                </a:lnTo>
                <a:lnTo>
                  <a:pt x="1809859" y="17891"/>
                </a:lnTo>
                <a:lnTo>
                  <a:pt x="1850311" y="17860"/>
                </a:lnTo>
                <a:lnTo>
                  <a:pt x="1890226" y="17859"/>
                </a:lnTo>
                <a:lnTo>
                  <a:pt x="1930679" y="17859"/>
                </a:lnTo>
                <a:lnTo>
                  <a:pt x="1970594" y="17859"/>
                </a:lnTo>
                <a:lnTo>
                  <a:pt x="2011171" y="17859"/>
                </a:lnTo>
                <a:lnTo>
                  <a:pt x="2023881" y="16867"/>
                </a:lnTo>
                <a:lnTo>
                  <a:pt x="2051220" y="10170"/>
                </a:lnTo>
                <a:lnTo>
                  <a:pt x="2095845" y="8978"/>
                </a:lnTo>
                <a:lnTo>
                  <a:pt x="2137418" y="8931"/>
                </a:lnTo>
                <a:lnTo>
                  <a:pt x="2177118" y="8929"/>
                </a:lnTo>
                <a:lnTo>
                  <a:pt x="2220895" y="8929"/>
                </a:lnTo>
                <a:lnTo>
                  <a:pt x="2262435" y="8929"/>
                </a:lnTo>
                <a:lnTo>
                  <a:pt x="2305082" y="8929"/>
                </a:lnTo>
                <a:lnTo>
                  <a:pt x="2346026" y="8929"/>
                </a:lnTo>
                <a:lnTo>
                  <a:pt x="2387455" y="8929"/>
                </a:lnTo>
                <a:lnTo>
                  <a:pt x="2427149" y="8929"/>
                </a:lnTo>
                <a:lnTo>
                  <a:pt x="2467644" y="8929"/>
                </a:lnTo>
                <a:lnTo>
                  <a:pt x="2510458" y="8929"/>
                </a:lnTo>
                <a:lnTo>
                  <a:pt x="2548183" y="7937"/>
                </a:lnTo>
                <a:lnTo>
                  <a:pt x="2583678" y="827"/>
                </a:lnTo>
                <a:lnTo>
                  <a:pt x="2620907" y="48"/>
                </a:lnTo>
                <a:lnTo>
                  <a:pt x="2664678" y="1"/>
                </a:lnTo>
                <a:lnTo>
                  <a:pt x="2705734" y="0"/>
                </a:lnTo>
                <a:lnTo>
                  <a:pt x="2747185" y="0"/>
                </a:lnTo>
                <a:lnTo>
                  <a:pt x="2786226" y="0"/>
                </a:lnTo>
                <a:lnTo>
                  <a:pt x="2827744" y="0"/>
                </a:lnTo>
                <a:lnTo>
                  <a:pt x="2869407" y="0"/>
                </a:lnTo>
                <a:lnTo>
                  <a:pt x="2911078" y="0"/>
                </a:lnTo>
                <a:lnTo>
                  <a:pt x="2952750" y="0"/>
                </a:lnTo>
                <a:lnTo>
                  <a:pt x="2994422" y="0"/>
                </a:lnTo>
                <a:lnTo>
                  <a:pt x="3036094" y="0"/>
                </a:lnTo>
                <a:lnTo>
                  <a:pt x="3074458" y="2645"/>
                </a:lnTo>
                <a:lnTo>
                  <a:pt x="3115909" y="8377"/>
                </a:lnTo>
                <a:lnTo>
                  <a:pt x="3158101" y="8897"/>
                </a:lnTo>
                <a:lnTo>
                  <a:pt x="3199803" y="8927"/>
                </a:lnTo>
                <a:lnTo>
                  <a:pt x="3241477" y="8929"/>
                </a:lnTo>
                <a:lnTo>
                  <a:pt x="3283148" y="8929"/>
                </a:lnTo>
                <a:lnTo>
                  <a:pt x="3326786" y="8929"/>
                </a:lnTo>
                <a:lnTo>
                  <a:pt x="3360712" y="9921"/>
                </a:lnTo>
                <a:lnTo>
                  <a:pt x="3402410" y="17031"/>
                </a:lnTo>
                <a:lnTo>
                  <a:pt x="3444051" y="17810"/>
                </a:lnTo>
                <a:lnTo>
                  <a:pt x="3484700" y="17856"/>
                </a:lnTo>
                <a:lnTo>
                  <a:pt x="3528939" y="17859"/>
                </a:lnTo>
                <a:lnTo>
                  <a:pt x="3568998" y="17859"/>
                </a:lnTo>
                <a:lnTo>
                  <a:pt x="3610576" y="17859"/>
                </a:lnTo>
                <a:lnTo>
                  <a:pt x="3654888" y="17859"/>
                </a:lnTo>
                <a:lnTo>
                  <a:pt x="3696339" y="17859"/>
                </a:lnTo>
                <a:lnTo>
                  <a:pt x="3726583" y="18851"/>
                </a:lnTo>
                <a:lnTo>
                  <a:pt x="3768324" y="26237"/>
                </a:lnTo>
                <a:lnTo>
                  <a:pt x="3810000" y="26756"/>
                </a:lnTo>
                <a:lnTo>
                  <a:pt x="3850459" y="26786"/>
                </a:lnTo>
                <a:lnTo>
                  <a:pt x="3877633" y="27780"/>
                </a:lnTo>
                <a:lnTo>
                  <a:pt x="3920084" y="35167"/>
                </a:lnTo>
                <a:lnTo>
                  <a:pt x="3961619" y="35697"/>
                </a:lnTo>
                <a:lnTo>
                  <a:pt x="4000664" y="35717"/>
                </a:lnTo>
                <a:lnTo>
                  <a:pt x="4012479" y="36710"/>
                </a:lnTo>
                <a:lnTo>
                  <a:pt x="4048131" y="43820"/>
                </a:lnTo>
                <a:lnTo>
                  <a:pt x="4089798" y="44599"/>
                </a:lnTo>
                <a:lnTo>
                  <a:pt x="4129320" y="44646"/>
                </a:lnTo>
                <a:lnTo>
                  <a:pt x="4170212" y="44648"/>
                </a:lnTo>
                <a:lnTo>
                  <a:pt x="4211839" y="44648"/>
                </a:lnTo>
                <a:lnTo>
                  <a:pt x="4251083" y="44648"/>
                </a:lnTo>
                <a:lnTo>
                  <a:pt x="4292236" y="44648"/>
                </a:lnTo>
                <a:lnTo>
                  <a:pt x="4331451" y="44648"/>
                </a:lnTo>
                <a:lnTo>
                  <a:pt x="4372408" y="44648"/>
                </a:lnTo>
                <a:lnTo>
                  <a:pt x="4411430" y="44648"/>
                </a:lnTo>
                <a:lnTo>
                  <a:pt x="4452760" y="44648"/>
                </a:lnTo>
                <a:lnTo>
                  <a:pt x="4491797" y="44648"/>
                </a:lnTo>
                <a:lnTo>
                  <a:pt x="4533315" y="44648"/>
                </a:lnTo>
                <a:lnTo>
                  <a:pt x="4574977" y="44648"/>
                </a:lnTo>
                <a:lnTo>
                  <a:pt x="4617861" y="44648"/>
                </a:lnTo>
                <a:lnTo>
                  <a:pt x="4661460" y="44648"/>
                </a:lnTo>
                <a:lnTo>
                  <a:pt x="4703783" y="44648"/>
                </a:lnTo>
                <a:lnTo>
                  <a:pt x="4743138" y="44648"/>
                </a:lnTo>
                <a:lnTo>
                  <a:pt x="4783422" y="44648"/>
                </a:lnTo>
                <a:lnTo>
                  <a:pt x="4825013" y="43656"/>
                </a:lnTo>
                <a:lnTo>
                  <a:pt x="4859612" y="36270"/>
                </a:lnTo>
                <a:lnTo>
                  <a:pt x="4899530" y="35750"/>
                </a:lnTo>
                <a:lnTo>
                  <a:pt x="4942629" y="35719"/>
                </a:lnTo>
                <a:lnTo>
                  <a:pt x="4986397" y="36710"/>
                </a:lnTo>
                <a:lnTo>
                  <a:pt x="5021518" y="43820"/>
                </a:lnTo>
                <a:lnTo>
                  <a:pt x="5061400" y="44616"/>
                </a:lnTo>
                <a:lnTo>
                  <a:pt x="5105184" y="44647"/>
                </a:lnTo>
                <a:lnTo>
                  <a:pt x="5145732" y="44648"/>
                </a:lnTo>
                <a:lnTo>
                  <a:pt x="5185549" y="44648"/>
                </a:lnTo>
                <a:lnTo>
                  <a:pt x="5225744" y="44648"/>
                </a:lnTo>
                <a:lnTo>
                  <a:pt x="5270128" y="44648"/>
                </a:lnTo>
                <a:lnTo>
                  <a:pt x="5311549" y="44648"/>
                </a:lnTo>
                <a:lnTo>
                  <a:pt x="5353929" y="44648"/>
                </a:lnTo>
                <a:lnTo>
                  <a:pt x="5396130" y="44648"/>
                </a:lnTo>
                <a:lnTo>
                  <a:pt x="5423458" y="43656"/>
                </a:lnTo>
                <a:lnTo>
                  <a:pt x="5440785" y="36959"/>
                </a:lnTo>
                <a:lnTo>
                  <a:pt x="5470884" y="35750"/>
                </a:lnTo>
                <a:lnTo>
                  <a:pt x="5475205" y="33087"/>
                </a:lnTo>
                <a:lnTo>
                  <a:pt x="5480432" y="29588"/>
                </a:lnTo>
                <a:lnTo>
                  <a:pt x="5488953" y="27618"/>
                </a:lnTo>
                <a:lnTo>
                  <a:pt x="5512601" y="26821"/>
                </a:lnTo>
                <a:lnTo>
                  <a:pt x="5518550" y="24157"/>
                </a:lnTo>
                <a:lnTo>
                  <a:pt x="5525713" y="19103"/>
                </a:lnTo>
                <a:lnTo>
                  <a:pt x="5534258" y="18105"/>
                </a:lnTo>
                <a:lnTo>
                  <a:pt x="5549586" y="17869"/>
                </a:lnTo>
                <a:lnTo>
                  <a:pt x="5551146" y="16873"/>
                </a:lnTo>
                <a:lnTo>
                  <a:pt x="5552186" y="15217"/>
                </a:lnTo>
                <a:lnTo>
                  <a:pt x="5553855" y="10171"/>
                </a:lnTo>
                <a:lnTo>
                  <a:pt x="5556729" y="9481"/>
                </a:lnTo>
                <a:lnTo>
                  <a:pt x="5563195" y="892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SMARTInkShape-Group24"/>
          <p:cNvGrpSpPr/>
          <p:nvPr/>
        </p:nvGrpSpPr>
        <p:grpSpPr>
          <a:xfrm>
            <a:off x="750094" y="3545086"/>
            <a:ext cx="6670477" cy="580266"/>
            <a:chOff x="750094" y="3545086"/>
            <a:chExt cx="6670477" cy="580266"/>
          </a:xfrm>
        </p:grpSpPr>
        <p:sp>
          <p:nvSpPr>
            <p:cNvPr id="9" name="SMARTInkShape-45"/>
            <p:cNvSpPr/>
            <p:nvPr/>
          </p:nvSpPr>
          <p:spPr>
            <a:xfrm>
              <a:off x="1571734" y="3545086"/>
              <a:ext cx="5848837" cy="98196"/>
            </a:xfrm>
            <a:custGeom>
              <a:avLst/>
              <a:gdLst/>
              <a:ahLst/>
              <a:cxnLst/>
              <a:rect l="0" t="0" r="0" b="0"/>
              <a:pathLst>
                <a:path w="5848837" h="98196">
                  <a:moveTo>
                    <a:pt x="8821" y="0"/>
                  </a:moveTo>
                  <a:lnTo>
                    <a:pt x="0" y="0"/>
                  </a:lnTo>
                  <a:lnTo>
                    <a:pt x="44559" y="0"/>
                  </a:lnTo>
                  <a:lnTo>
                    <a:pt x="87204" y="0"/>
                  </a:lnTo>
                  <a:lnTo>
                    <a:pt x="131811" y="0"/>
                  </a:lnTo>
                  <a:lnTo>
                    <a:pt x="163707" y="992"/>
                  </a:lnTo>
                  <a:lnTo>
                    <a:pt x="180563" y="7068"/>
                  </a:lnTo>
                  <a:lnTo>
                    <a:pt x="225049" y="8881"/>
                  </a:lnTo>
                  <a:lnTo>
                    <a:pt x="268383" y="8928"/>
                  </a:lnTo>
                  <a:lnTo>
                    <a:pt x="309293" y="8930"/>
                  </a:lnTo>
                  <a:lnTo>
                    <a:pt x="348314" y="8930"/>
                  </a:lnTo>
                  <a:lnTo>
                    <a:pt x="387678" y="8930"/>
                  </a:lnTo>
                  <a:lnTo>
                    <a:pt x="431554" y="8930"/>
                  </a:lnTo>
                  <a:lnTo>
                    <a:pt x="473602" y="8930"/>
                  </a:lnTo>
                  <a:lnTo>
                    <a:pt x="514862" y="8930"/>
                  </a:lnTo>
                  <a:lnTo>
                    <a:pt x="555518" y="8930"/>
                  </a:lnTo>
                  <a:lnTo>
                    <a:pt x="595571" y="8930"/>
                  </a:lnTo>
                  <a:lnTo>
                    <a:pt x="636897" y="8930"/>
                  </a:lnTo>
                  <a:lnTo>
                    <a:pt x="678548" y="8930"/>
                  </a:lnTo>
                  <a:lnTo>
                    <a:pt x="690454" y="9922"/>
                  </a:lnTo>
                  <a:lnTo>
                    <a:pt x="725058" y="17307"/>
                  </a:lnTo>
                  <a:lnTo>
                    <a:pt x="764976" y="17827"/>
                  </a:lnTo>
                  <a:lnTo>
                    <a:pt x="806546" y="17858"/>
                  </a:lnTo>
                  <a:lnTo>
                    <a:pt x="846476" y="17859"/>
                  </a:lnTo>
                  <a:lnTo>
                    <a:pt x="886979" y="17859"/>
                  </a:lnTo>
                  <a:lnTo>
                    <a:pt x="928583" y="17859"/>
                  </a:lnTo>
                  <a:lnTo>
                    <a:pt x="968101" y="17859"/>
                  </a:lnTo>
                  <a:lnTo>
                    <a:pt x="1008994" y="17859"/>
                  </a:lnTo>
                  <a:lnTo>
                    <a:pt x="1048470" y="17859"/>
                  </a:lnTo>
                  <a:lnTo>
                    <a:pt x="1092350" y="17859"/>
                  </a:lnTo>
                  <a:lnTo>
                    <a:pt x="1134399" y="17859"/>
                  </a:lnTo>
                  <a:lnTo>
                    <a:pt x="1173501" y="17859"/>
                  </a:lnTo>
                  <a:lnTo>
                    <a:pt x="1215574" y="17859"/>
                  </a:lnTo>
                  <a:lnTo>
                    <a:pt x="1259142" y="17859"/>
                  </a:lnTo>
                  <a:lnTo>
                    <a:pt x="1298506" y="17859"/>
                  </a:lnTo>
                  <a:lnTo>
                    <a:pt x="1339393" y="17859"/>
                  </a:lnTo>
                  <a:lnTo>
                    <a:pt x="1378869" y="17859"/>
                  </a:lnTo>
                  <a:lnTo>
                    <a:pt x="1418008" y="17859"/>
                  </a:lnTo>
                  <a:lnTo>
                    <a:pt x="1461763" y="17859"/>
                  </a:lnTo>
                  <a:lnTo>
                    <a:pt x="1503302" y="17859"/>
                  </a:lnTo>
                  <a:lnTo>
                    <a:pt x="1547545" y="18852"/>
                  </a:lnTo>
                  <a:lnTo>
                    <a:pt x="1564613" y="24927"/>
                  </a:lnTo>
                  <a:lnTo>
                    <a:pt x="1604377" y="26680"/>
                  </a:lnTo>
                  <a:lnTo>
                    <a:pt x="1643510" y="26785"/>
                  </a:lnTo>
                  <a:lnTo>
                    <a:pt x="1684463" y="27781"/>
                  </a:lnTo>
                  <a:lnTo>
                    <a:pt x="1707045" y="34477"/>
                  </a:lnTo>
                  <a:lnTo>
                    <a:pt x="1751441" y="35687"/>
                  </a:lnTo>
                  <a:lnTo>
                    <a:pt x="1796083" y="35718"/>
                  </a:lnTo>
                  <a:lnTo>
                    <a:pt x="1836566" y="35719"/>
                  </a:lnTo>
                  <a:lnTo>
                    <a:pt x="1868771" y="35719"/>
                  </a:lnTo>
                  <a:lnTo>
                    <a:pt x="1887136" y="40863"/>
                  </a:lnTo>
                  <a:lnTo>
                    <a:pt x="1909253" y="36592"/>
                  </a:lnTo>
                  <a:lnTo>
                    <a:pt x="1917744" y="38753"/>
                  </a:lnTo>
                  <a:lnTo>
                    <a:pt x="1924825" y="42028"/>
                  </a:lnTo>
                  <a:lnTo>
                    <a:pt x="1940101" y="44131"/>
                  </a:lnTo>
                  <a:lnTo>
                    <a:pt x="1980957" y="44639"/>
                  </a:lnTo>
                  <a:lnTo>
                    <a:pt x="2023051" y="44648"/>
                  </a:lnTo>
                  <a:lnTo>
                    <a:pt x="2064374" y="44648"/>
                  </a:lnTo>
                  <a:lnTo>
                    <a:pt x="2074184" y="44648"/>
                  </a:lnTo>
                  <a:lnTo>
                    <a:pt x="2116059" y="53415"/>
                  </a:lnTo>
                  <a:lnTo>
                    <a:pt x="2160323" y="53577"/>
                  </a:lnTo>
                  <a:lnTo>
                    <a:pt x="2202296" y="53578"/>
                  </a:lnTo>
                  <a:lnTo>
                    <a:pt x="2244401" y="53578"/>
                  </a:lnTo>
                  <a:lnTo>
                    <a:pt x="2288858" y="53578"/>
                  </a:lnTo>
                  <a:lnTo>
                    <a:pt x="2294816" y="56224"/>
                  </a:lnTo>
                  <a:lnTo>
                    <a:pt x="2297794" y="58318"/>
                  </a:lnTo>
                  <a:lnTo>
                    <a:pt x="2300772" y="58723"/>
                  </a:lnTo>
                  <a:lnTo>
                    <a:pt x="2306726" y="56526"/>
                  </a:lnTo>
                  <a:lnTo>
                    <a:pt x="2309703" y="56535"/>
                  </a:lnTo>
                  <a:lnTo>
                    <a:pt x="2327563" y="61853"/>
                  </a:lnTo>
                  <a:lnTo>
                    <a:pt x="2372211" y="62506"/>
                  </a:lnTo>
                  <a:lnTo>
                    <a:pt x="2416860" y="62508"/>
                  </a:lnTo>
                  <a:lnTo>
                    <a:pt x="2461365" y="62508"/>
                  </a:lnTo>
                  <a:lnTo>
                    <a:pt x="2505491" y="62508"/>
                  </a:lnTo>
                  <a:lnTo>
                    <a:pt x="2534561" y="62508"/>
                  </a:lnTo>
                  <a:lnTo>
                    <a:pt x="2542783" y="68645"/>
                  </a:lnTo>
                  <a:lnTo>
                    <a:pt x="2552137" y="71070"/>
                  </a:lnTo>
                  <a:lnTo>
                    <a:pt x="2566066" y="71405"/>
                  </a:lnTo>
                  <a:lnTo>
                    <a:pt x="2571809" y="68777"/>
                  </a:lnTo>
                  <a:lnTo>
                    <a:pt x="2577669" y="65294"/>
                  </a:lnTo>
                  <a:lnTo>
                    <a:pt x="2589515" y="63058"/>
                  </a:lnTo>
                  <a:lnTo>
                    <a:pt x="2602649" y="62540"/>
                  </a:lnTo>
                  <a:lnTo>
                    <a:pt x="2607912" y="65168"/>
                  </a:lnTo>
                  <a:lnTo>
                    <a:pt x="2613558" y="68651"/>
                  </a:lnTo>
                  <a:lnTo>
                    <a:pt x="2625268" y="70887"/>
                  </a:lnTo>
                  <a:lnTo>
                    <a:pt x="2667136" y="71437"/>
                  </a:lnTo>
                  <a:lnTo>
                    <a:pt x="2696688" y="71437"/>
                  </a:lnTo>
                  <a:lnTo>
                    <a:pt x="2699654" y="70445"/>
                  </a:lnTo>
                  <a:lnTo>
                    <a:pt x="2701632" y="68792"/>
                  </a:lnTo>
                  <a:lnTo>
                    <a:pt x="2702950" y="66697"/>
                  </a:lnTo>
                  <a:lnTo>
                    <a:pt x="2704821" y="65301"/>
                  </a:lnTo>
                  <a:lnTo>
                    <a:pt x="2709546" y="63749"/>
                  </a:lnTo>
                  <a:lnTo>
                    <a:pt x="2712194" y="64327"/>
                  </a:lnTo>
                  <a:lnTo>
                    <a:pt x="2717784" y="67616"/>
                  </a:lnTo>
                  <a:lnTo>
                    <a:pt x="2720663" y="67897"/>
                  </a:lnTo>
                  <a:lnTo>
                    <a:pt x="2739549" y="62776"/>
                  </a:lnTo>
                  <a:lnTo>
                    <a:pt x="2783034" y="62508"/>
                  </a:lnTo>
                  <a:lnTo>
                    <a:pt x="2827626" y="62508"/>
                  </a:lnTo>
                  <a:lnTo>
                    <a:pt x="2872274" y="62508"/>
                  </a:lnTo>
                  <a:lnTo>
                    <a:pt x="2916095" y="62508"/>
                  </a:lnTo>
                  <a:lnTo>
                    <a:pt x="2958772" y="62508"/>
                  </a:lnTo>
                  <a:lnTo>
                    <a:pt x="3001969" y="62508"/>
                  </a:lnTo>
                  <a:lnTo>
                    <a:pt x="3011795" y="62508"/>
                  </a:lnTo>
                  <a:lnTo>
                    <a:pt x="3017958" y="59862"/>
                  </a:lnTo>
                  <a:lnTo>
                    <a:pt x="3024004" y="56371"/>
                  </a:lnTo>
                  <a:lnTo>
                    <a:pt x="3035970" y="54130"/>
                  </a:lnTo>
                  <a:lnTo>
                    <a:pt x="3077657" y="53580"/>
                  </a:lnTo>
                  <a:lnTo>
                    <a:pt x="3101469" y="53578"/>
                  </a:lnTo>
                  <a:lnTo>
                    <a:pt x="3107422" y="50932"/>
                  </a:lnTo>
                  <a:lnTo>
                    <a:pt x="3113375" y="47441"/>
                  </a:lnTo>
                  <a:lnTo>
                    <a:pt x="3119329" y="45889"/>
                  </a:lnTo>
                  <a:lnTo>
                    <a:pt x="3122305" y="46468"/>
                  </a:lnTo>
                  <a:lnTo>
                    <a:pt x="3134211" y="51880"/>
                  </a:lnTo>
                  <a:lnTo>
                    <a:pt x="3155047" y="53479"/>
                  </a:lnTo>
                  <a:lnTo>
                    <a:pt x="3161000" y="50888"/>
                  </a:lnTo>
                  <a:lnTo>
                    <a:pt x="3166954" y="47421"/>
                  </a:lnTo>
                  <a:lnTo>
                    <a:pt x="3178860" y="45196"/>
                  </a:lnTo>
                  <a:lnTo>
                    <a:pt x="3223508" y="44650"/>
                  </a:lnTo>
                  <a:lnTo>
                    <a:pt x="3266502" y="44648"/>
                  </a:lnTo>
                  <a:lnTo>
                    <a:pt x="3274959" y="50785"/>
                  </a:lnTo>
                  <a:lnTo>
                    <a:pt x="3284364" y="53210"/>
                  </a:lnTo>
                  <a:lnTo>
                    <a:pt x="3298300" y="53546"/>
                  </a:lnTo>
                  <a:lnTo>
                    <a:pt x="3300159" y="52565"/>
                  </a:lnTo>
                  <a:lnTo>
                    <a:pt x="3301397" y="50918"/>
                  </a:lnTo>
                  <a:lnTo>
                    <a:pt x="3302224" y="48828"/>
                  </a:lnTo>
                  <a:lnTo>
                    <a:pt x="3303766" y="47435"/>
                  </a:lnTo>
                  <a:lnTo>
                    <a:pt x="3311419" y="45015"/>
                  </a:lnTo>
                  <a:lnTo>
                    <a:pt x="3320372" y="44681"/>
                  </a:lnTo>
                  <a:lnTo>
                    <a:pt x="3329303" y="52339"/>
                  </a:lnTo>
                  <a:lnTo>
                    <a:pt x="3338233" y="53470"/>
                  </a:lnTo>
                  <a:lnTo>
                    <a:pt x="3382212" y="53578"/>
                  </a:lnTo>
                  <a:lnTo>
                    <a:pt x="3426425" y="53578"/>
                  </a:lnTo>
                  <a:lnTo>
                    <a:pt x="3468838" y="53578"/>
                  </a:lnTo>
                  <a:lnTo>
                    <a:pt x="3474096" y="56224"/>
                  </a:lnTo>
                  <a:lnTo>
                    <a:pt x="3479740" y="59715"/>
                  </a:lnTo>
                  <a:lnTo>
                    <a:pt x="3489668" y="62140"/>
                  </a:lnTo>
                  <a:lnTo>
                    <a:pt x="3512345" y="62498"/>
                  </a:lnTo>
                  <a:lnTo>
                    <a:pt x="3518237" y="65149"/>
                  </a:lnTo>
                  <a:lnTo>
                    <a:pt x="3524163" y="68643"/>
                  </a:lnTo>
                  <a:lnTo>
                    <a:pt x="3534069" y="70609"/>
                  </a:lnTo>
                  <a:lnTo>
                    <a:pt x="3565445" y="71405"/>
                  </a:lnTo>
                  <a:lnTo>
                    <a:pt x="3571602" y="74069"/>
                  </a:lnTo>
                  <a:lnTo>
                    <a:pt x="3574634" y="76168"/>
                  </a:lnTo>
                  <a:lnTo>
                    <a:pt x="3588380" y="79123"/>
                  </a:lnTo>
                  <a:lnTo>
                    <a:pt x="3633029" y="80357"/>
                  </a:lnTo>
                  <a:lnTo>
                    <a:pt x="3644929" y="80364"/>
                  </a:lnTo>
                  <a:lnTo>
                    <a:pt x="3651577" y="83012"/>
                  </a:lnTo>
                  <a:lnTo>
                    <a:pt x="3654739" y="85107"/>
                  </a:lnTo>
                  <a:lnTo>
                    <a:pt x="3668670" y="88055"/>
                  </a:lnTo>
                  <a:lnTo>
                    <a:pt x="3712075" y="89265"/>
                  </a:lnTo>
                  <a:lnTo>
                    <a:pt x="3756381" y="89296"/>
                  </a:lnTo>
                  <a:lnTo>
                    <a:pt x="3797899" y="89297"/>
                  </a:lnTo>
                  <a:lnTo>
                    <a:pt x="3841910" y="89297"/>
                  </a:lnTo>
                  <a:lnTo>
                    <a:pt x="3881707" y="89297"/>
                  </a:lnTo>
                  <a:lnTo>
                    <a:pt x="3921900" y="89297"/>
                  </a:lnTo>
                  <a:lnTo>
                    <a:pt x="3961806" y="89297"/>
                  </a:lnTo>
                  <a:lnTo>
                    <a:pt x="4002257" y="89297"/>
                  </a:lnTo>
                  <a:lnTo>
                    <a:pt x="4042172" y="89297"/>
                  </a:lnTo>
                  <a:lnTo>
                    <a:pt x="4065897" y="90289"/>
                  </a:lnTo>
                  <a:lnTo>
                    <a:pt x="4083741" y="94441"/>
                  </a:lnTo>
                  <a:lnTo>
                    <a:pt x="4126620" y="89556"/>
                  </a:lnTo>
                  <a:lnTo>
                    <a:pt x="4170219" y="97685"/>
                  </a:lnTo>
                  <a:lnTo>
                    <a:pt x="4211737" y="98195"/>
                  </a:lnTo>
                  <a:lnTo>
                    <a:pt x="4220992" y="95567"/>
                  </a:lnTo>
                  <a:lnTo>
                    <a:pt x="4229404" y="92083"/>
                  </a:lnTo>
                  <a:lnTo>
                    <a:pt x="4268446" y="89460"/>
                  </a:lnTo>
                  <a:lnTo>
                    <a:pt x="4307811" y="89303"/>
                  </a:lnTo>
                  <a:lnTo>
                    <a:pt x="4349894" y="89297"/>
                  </a:lnTo>
                  <a:lnTo>
                    <a:pt x="4370318" y="88305"/>
                  </a:lnTo>
                  <a:lnTo>
                    <a:pt x="4408559" y="80919"/>
                  </a:lnTo>
                  <a:lnTo>
                    <a:pt x="4450099" y="80389"/>
                  </a:lnTo>
                  <a:lnTo>
                    <a:pt x="4489798" y="80368"/>
                  </a:lnTo>
                  <a:lnTo>
                    <a:pt x="4533575" y="71989"/>
                  </a:lnTo>
                  <a:lnTo>
                    <a:pt x="4576107" y="71459"/>
                  </a:lnTo>
                  <a:lnTo>
                    <a:pt x="4598937" y="70452"/>
                  </a:lnTo>
                  <a:lnTo>
                    <a:pt x="4640523" y="63060"/>
                  </a:lnTo>
                  <a:lnTo>
                    <a:pt x="4681270" y="62529"/>
                  </a:lnTo>
                  <a:lnTo>
                    <a:pt x="4721097" y="62509"/>
                  </a:lnTo>
                  <a:lnTo>
                    <a:pt x="4730148" y="59862"/>
                  </a:lnTo>
                  <a:lnTo>
                    <a:pt x="4738469" y="56371"/>
                  </a:lnTo>
                  <a:lnTo>
                    <a:pt x="4783118" y="53651"/>
                  </a:lnTo>
                  <a:lnTo>
                    <a:pt x="4822090" y="53582"/>
                  </a:lnTo>
                  <a:lnTo>
                    <a:pt x="4861451" y="53578"/>
                  </a:lnTo>
                  <a:lnTo>
                    <a:pt x="4902338" y="53578"/>
                  </a:lnTo>
                  <a:lnTo>
                    <a:pt x="4941814" y="53578"/>
                  </a:lnTo>
                  <a:lnTo>
                    <a:pt x="4982705" y="53578"/>
                  </a:lnTo>
                  <a:lnTo>
                    <a:pt x="5006292" y="52586"/>
                  </a:lnTo>
                  <a:lnTo>
                    <a:pt x="5033627" y="45889"/>
                  </a:lnTo>
                  <a:lnTo>
                    <a:pt x="5074952" y="44721"/>
                  </a:lnTo>
                  <a:lnTo>
                    <a:pt x="5117816" y="44651"/>
                  </a:lnTo>
                  <a:lnTo>
                    <a:pt x="5161415" y="44648"/>
                  </a:lnTo>
                  <a:lnTo>
                    <a:pt x="5202745" y="44648"/>
                  </a:lnTo>
                  <a:lnTo>
                    <a:pt x="5241782" y="44648"/>
                  </a:lnTo>
                  <a:lnTo>
                    <a:pt x="5271405" y="43656"/>
                  </a:lnTo>
                  <a:lnTo>
                    <a:pt x="5307103" y="36546"/>
                  </a:lnTo>
                  <a:lnTo>
                    <a:pt x="5342821" y="36783"/>
                  </a:lnTo>
                  <a:lnTo>
                    <a:pt x="5384493" y="44101"/>
                  </a:lnTo>
                  <a:lnTo>
                    <a:pt x="5426164" y="44616"/>
                  </a:lnTo>
                  <a:lnTo>
                    <a:pt x="5467836" y="44647"/>
                  </a:lnTo>
                  <a:lnTo>
                    <a:pt x="5485696" y="45640"/>
                  </a:lnTo>
                  <a:lnTo>
                    <a:pt x="5527551" y="52751"/>
                  </a:lnTo>
                  <a:lnTo>
                    <a:pt x="5571852" y="53530"/>
                  </a:lnTo>
                  <a:lnTo>
                    <a:pt x="5601760" y="54564"/>
                  </a:lnTo>
                  <a:lnTo>
                    <a:pt x="5637499" y="61680"/>
                  </a:lnTo>
                  <a:lnTo>
                    <a:pt x="5679172" y="62459"/>
                  </a:lnTo>
                  <a:lnTo>
                    <a:pt x="5720844" y="62505"/>
                  </a:lnTo>
                  <a:lnTo>
                    <a:pt x="5761401" y="62508"/>
                  </a:lnTo>
                  <a:lnTo>
                    <a:pt x="5805800" y="62508"/>
                  </a:lnTo>
                  <a:lnTo>
                    <a:pt x="5848836" y="625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46"/>
            <p:cNvSpPr/>
            <p:nvPr/>
          </p:nvSpPr>
          <p:spPr>
            <a:xfrm>
              <a:off x="750094" y="4080867"/>
              <a:ext cx="714376" cy="44485"/>
            </a:xfrm>
            <a:custGeom>
              <a:avLst/>
              <a:gdLst/>
              <a:ahLst/>
              <a:cxnLst/>
              <a:rect l="0" t="0" r="0" b="0"/>
              <a:pathLst>
                <a:path w="714376" h="44485">
                  <a:moveTo>
                    <a:pt x="0" y="0"/>
                  </a:moveTo>
                  <a:lnTo>
                    <a:pt x="44566" y="0"/>
                  </a:lnTo>
                  <a:lnTo>
                    <a:pt x="87450" y="0"/>
                  </a:lnTo>
                  <a:lnTo>
                    <a:pt x="130173" y="0"/>
                  </a:lnTo>
                  <a:lnTo>
                    <a:pt x="171730" y="0"/>
                  </a:lnTo>
                  <a:lnTo>
                    <a:pt x="215735" y="0"/>
                  </a:lnTo>
                  <a:lnTo>
                    <a:pt x="260327" y="7689"/>
                  </a:lnTo>
                  <a:lnTo>
                    <a:pt x="303789" y="11412"/>
                  </a:lnTo>
                  <a:lnTo>
                    <a:pt x="348281" y="17010"/>
                  </a:lnTo>
                  <a:lnTo>
                    <a:pt x="392909" y="17748"/>
                  </a:lnTo>
                  <a:lnTo>
                    <a:pt x="437555" y="24913"/>
                  </a:lnTo>
                  <a:lnTo>
                    <a:pt x="478014" y="31159"/>
                  </a:lnTo>
                  <a:lnTo>
                    <a:pt x="516102" y="34818"/>
                  </a:lnTo>
                  <a:lnTo>
                    <a:pt x="559513" y="35600"/>
                  </a:lnTo>
                  <a:lnTo>
                    <a:pt x="599748" y="42771"/>
                  </a:lnTo>
                  <a:lnTo>
                    <a:pt x="642281" y="44484"/>
                  </a:lnTo>
                  <a:lnTo>
                    <a:pt x="654552" y="43583"/>
                  </a:lnTo>
                  <a:lnTo>
                    <a:pt x="694593" y="35827"/>
                  </a:lnTo>
                  <a:lnTo>
                    <a:pt x="714375" y="35719"/>
                  </a:lnTo>
                  <a:lnTo>
                    <a:pt x="714375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SMARTInkShape-Group25"/>
          <p:cNvGrpSpPr/>
          <p:nvPr/>
        </p:nvGrpSpPr>
        <p:grpSpPr>
          <a:xfrm>
            <a:off x="6590268" y="3232547"/>
            <a:ext cx="1285717" cy="857251"/>
            <a:chOff x="6590268" y="3232547"/>
            <a:chExt cx="1285717" cy="857251"/>
          </a:xfrm>
        </p:grpSpPr>
        <p:sp>
          <p:nvSpPr>
            <p:cNvPr id="12" name="SMARTInkShape-47"/>
            <p:cNvSpPr/>
            <p:nvPr/>
          </p:nvSpPr>
          <p:spPr>
            <a:xfrm>
              <a:off x="6866930" y="3232547"/>
              <a:ext cx="821532" cy="500063"/>
            </a:xfrm>
            <a:custGeom>
              <a:avLst/>
              <a:gdLst/>
              <a:ahLst/>
              <a:cxnLst/>
              <a:rect l="0" t="0" r="0" b="0"/>
              <a:pathLst>
                <a:path w="821532" h="500063">
                  <a:moveTo>
                    <a:pt x="0" y="0"/>
                  </a:moveTo>
                  <a:lnTo>
                    <a:pt x="4740" y="0"/>
                  </a:lnTo>
                  <a:lnTo>
                    <a:pt x="17169" y="4740"/>
                  </a:lnTo>
                  <a:lnTo>
                    <a:pt x="60832" y="38374"/>
                  </a:lnTo>
                  <a:lnTo>
                    <a:pt x="103052" y="64215"/>
                  </a:lnTo>
                  <a:lnTo>
                    <a:pt x="147487" y="95661"/>
                  </a:lnTo>
                  <a:lnTo>
                    <a:pt x="188131" y="125070"/>
                  </a:lnTo>
                  <a:lnTo>
                    <a:pt x="228102" y="153579"/>
                  </a:lnTo>
                  <a:lnTo>
                    <a:pt x="268079" y="181737"/>
                  </a:lnTo>
                  <a:lnTo>
                    <a:pt x="301570" y="205322"/>
                  </a:lnTo>
                  <a:lnTo>
                    <a:pt x="336629" y="226311"/>
                  </a:lnTo>
                  <a:lnTo>
                    <a:pt x="372152" y="249948"/>
                  </a:lnTo>
                  <a:lnTo>
                    <a:pt x="407814" y="270953"/>
                  </a:lnTo>
                  <a:lnTo>
                    <a:pt x="444507" y="295587"/>
                  </a:lnTo>
                  <a:lnTo>
                    <a:pt x="485365" y="321738"/>
                  </a:lnTo>
                  <a:lnTo>
                    <a:pt x="523048" y="347345"/>
                  </a:lnTo>
                  <a:lnTo>
                    <a:pt x="559348" y="367941"/>
                  </a:lnTo>
                  <a:lnTo>
                    <a:pt x="595239" y="386612"/>
                  </a:lnTo>
                  <a:lnTo>
                    <a:pt x="631009" y="404711"/>
                  </a:lnTo>
                  <a:lnTo>
                    <a:pt x="665751" y="422642"/>
                  </a:lnTo>
                  <a:lnTo>
                    <a:pt x="704661" y="446478"/>
                  </a:lnTo>
                  <a:lnTo>
                    <a:pt x="741009" y="465555"/>
                  </a:lnTo>
                  <a:lnTo>
                    <a:pt x="785248" y="485025"/>
                  </a:lnTo>
                  <a:lnTo>
                    <a:pt x="821531" y="5000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48"/>
            <p:cNvSpPr/>
            <p:nvPr/>
          </p:nvSpPr>
          <p:spPr>
            <a:xfrm>
              <a:off x="6590268" y="3696891"/>
              <a:ext cx="365960" cy="258956"/>
            </a:xfrm>
            <a:custGeom>
              <a:avLst/>
              <a:gdLst/>
              <a:ahLst/>
              <a:cxnLst/>
              <a:rect l="0" t="0" r="0" b="0"/>
              <a:pathLst>
                <a:path w="365960" h="258956">
                  <a:moveTo>
                    <a:pt x="223084" y="0"/>
                  </a:moveTo>
                  <a:lnTo>
                    <a:pt x="183936" y="0"/>
                  </a:lnTo>
                  <a:lnTo>
                    <a:pt x="148630" y="992"/>
                  </a:lnTo>
                  <a:lnTo>
                    <a:pt x="108731" y="13302"/>
                  </a:lnTo>
                  <a:lnTo>
                    <a:pt x="82691" y="26972"/>
                  </a:lnTo>
                  <a:lnTo>
                    <a:pt x="42460" y="56228"/>
                  </a:lnTo>
                  <a:lnTo>
                    <a:pt x="18307" y="82461"/>
                  </a:lnTo>
                  <a:lnTo>
                    <a:pt x="3890" y="104272"/>
                  </a:lnTo>
                  <a:lnTo>
                    <a:pt x="375" y="131372"/>
                  </a:lnTo>
                  <a:lnTo>
                    <a:pt x="0" y="144207"/>
                  </a:lnTo>
                  <a:lnTo>
                    <a:pt x="7544" y="175995"/>
                  </a:lnTo>
                  <a:lnTo>
                    <a:pt x="9937" y="180830"/>
                  </a:lnTo>
                  <a:lnTo>
                    <a:pt x="28781" y="198940"/>
                  </a:lnTo>
                  <a:lnTo>
                    <a:pt x="66618" y="226373"/>
                  </a:lnTo>
                  <a:lnTo>
                    <a:pt x="90403" y="236296"/>
                  </a:lnTo>
                  <a:lnTo>
                    <a:pt x="129213" y="245209"/>
                  </a:lnTo>
                  <a:lnTo>
                    <a:pt x="170079" y="256464"/>
                  </a:lnTo>
                  <a:lnTo>
                    <a:pt x="208092" y="258632"/>
                  </a:lnTo>
                  <a:lnTo>
                    <a:pt x="245510" y="258917"/>
                  </a:lnTo>
                  <a:lnTo>
                    <a:pt x="283547" y="258955"/>
                  </a:lnTo>
                  <a:lnTo>
                    <a:pt x="315088" y="257968"/>
                  </a:lnTo>
                  <a:lnTo>
                    <a:pt x="365959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49"/>
            <p:cNvSpPr/>
            <p:nvPr/>
          </p:nvSpPr>
          <p:spPr>
            <a:xfrm>
              <a:off x="6956227" y="3670102"/>
              <a:ext cx="125016" cy="357188"/>
            </a:xfrm>
            <a:custGeom>
              <a:avLst/>
              <a:gdLst/>
              <a:ahLst/>
              <a:cxnLst/>
              <a:rect l="0" t="0" r="0" b="0"/>
              <a:pathLst>
                <a:path w="125016" h="357188">
                  <a:moveTo>
                    <a:pt x="0" y="0"/>
                  </a:moveTo>
                  <a:lnTo>
                    <a:pt x="0" y="4740"/>
                  </a:lnTo>
                  <a:lnTo>
                    <a:pt x="2646" y="9713"/>
                  </a:lnTo>
                  <a:lnTo>
                    <a:pt x="23095" y="32996"/>
                  </a:lnTo>
                  <a:lnTo>
                    <a:pt x="28706" y="44698"/>
                  </a:lnTo>
                  <a:lnTo>
                    <a:pt x="32601" y="50624"/>
                  </a:lnTo>
                  <a:lnTo>
                    <a:pt x="43285" y="82103"/>
                  </a:lnTo>
                  <a:lnTo>
                    <a:pt x="44595" y="125199"/>
                  </a:lnTo>
                  <a:lnTo>
                    <a:pt x="45617" y="137003"/>
                  </a:lnTo>
                  <a:lnTo>
                    <a:pt x="52748" y="173639"/>
                  </a:lnTo>
                  <a:lnTo>
                    <a:pt x="54497" y="216462"/>
                  </a:lnTo>
                  <a:lnTo>
                    <a:pt x="64597" y="258912"/>
                  </a:lnTo>
                  <a:lnTo>
                    <a:pt x="77665" y="287728"/>
                  </a:lnTo>
                  <a:lnTo>
                    <a:pt x="107160" y="329777"/>
                  </a:lnTo>
                  <a:lnTo>
                    <a:pt x="116087" y="341790"/>
                  </a:lnTo>
                  <a:lnTo>
                    <a:pt x="125015" y="3571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50"/>
            <p:cNvSpPr/>
            <p:nvPr/>
          </p:nvSpPr>
          <p:spPr>
            <a:xfrm>
              <a:off x="7116961" y="3804057"/>
              <a:ext cx="232173" cy="178549"/>
            </a:xfrm>
            <a:custGeom>
              <a:avLst/>
              <a:gdLst/>
              <a:ahLst/>
              <a:cxnLst/>
              <a:rect l="0" t="0" r="0" b="0"/>
              <a:pathLst>
                <a:path w="232173" h="178549">
                  <a:moveTo>
                    <a:pt x="0" y="125006"/>
                  </a:moveTo>
                  <a:lnTo>
                    <a:pt x="4741" y="120265"/>
                  </a:lnTo>
                  <a:lnTo>
                    <a:pt x="9713" y="117938"/>
                  </a:lnTo>
                  <a:lnTo>
                    <a:pt x="52011" y="111368"/>
                  </a:lnTo>
                  <a:lnTo>
                    <a:pt x="92356" y="106401"/>
                  </a:lnTo>
                  <a:lnTo>
                    <a:pt x="132214" y="93854"/>
                  </a:lnTo>
                  <a:lnTo>
                    <a:pt x="158253" y="87242"/>
                  </a:lnTo>
                  <a:lnTo>
                    <a:pt x="165584" y="83417"/>
                  </a:lnTo>
                  <a:lnTo>
                    <a:pt x="186165" y="76019"/>
                  </a:lnTo>
                  <a:lnTo>
                    <a:pt x="189595" y="73497"/>
                  </a:lnTo>
                  <a:lnTo>
                    <a:pt x="211222" y="46780"/>
                  </a:lnTo>
                  <a:lnTo>
                    <a:pt x="212939" y="41291"/>
                  </a:lnTo>
                  <a:lnTo>
                    <a:pt x="212404" y="38438"/>
                  </a:lnTo>
                  <a:lnTo>
                    <a:pt x="206504" y="28510"/>
                  </a:lnTo>
                  <a:lnTo>
                    <a:pt x="200974" y="22552"/>
                  </a:lnTo>
                  <a:lnTo>
                    <a:pt x="195817" y="19939"/>
                  </a:lnTo>
                  <a:lnTo>
                    <a:pt x="193052" y="19243"/>
                  </a:lnTo>
                  <a:lnTo>
                    <a:pt x="162040" y="2031"/>
                  </a:lnTo>
                  <a:lnTo>
                    <a:pt x="117958" y="5"/>
                  </a:lnTo>
                  <a:lnTo>
                    <a:pt x="114357" y="0"/>
                  </a:lnTo>
                  <a:lnTo>
                    <a:pt x="107710" y="2640"/>
                  </a:lnTo>
                  <a:lnTo>
                    <a:pt x="86210" y="14229"/>
                  </a:lnTo>
                  <a:lnTo>
                    <a:pt x="75264" y="17769"/>
                  </a:lnTo>
                  <a:lnTo>
                    <a:pt x="42503" y="41737"/>
                  </a:lnTo>
                  <a:lnTo>
                    <a:pt x="30177" y="59528"/>
                  </a:lnTo>
                  <a:lnTo>
                    <a:pt x="28294" y="65477"/>
                  </a:lnTo>
                  <a:lnTo>
                    <a:pt x="26829" y="100825"/>
                  </a:lnTo>
                  <a:lnTo>
                    <a:pt x="29452" y="106983"/>
                  </a:lnTo>
                  <a:lnTo>
                    <a:pt x="70239" y="150581"/>
                  </a:lnTo>
                  <a:lnTo>
                    <a:pt x="81156" y="156216"/>
                  </a:lnTo>
                  <a:lnTo>
                    <a:pt x="91632" y="159713"/>
                  </a:lnTo>
                  <a:lnTo>
                    <a:pt x="104100" y="166267"/>
                  </a:lnTo>
                  <a:lnTo>
                    <a:pt x="148720" y="177668"/>
                  </a:lnTo>
                  <a:lnTo>
                    <a:pt x="181159" y="178548"/>
                  </a:lnTo>
                  <a:lnTo>
                    <a:pt x="187341" y="175922"/>
                  </a:lnTo>
                  <a:lnTo>
                    <a:pt x="193396" y="172440"/>
                  </a:lnTo>
                  <a:lnTo>
                    <a:pt x="202382" y="169487"/>
                  </a:lnTo>
                  <a:lnTo>
                    <a:pt x="212320" y="163762"/>
                  </a:lnTo>
                  <a:lnTo>
                    <a:pt x="232172" y="1607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51"/>
            <p:cNvSpPr/>
            <p:nvPr/>
          </p:nvSpPr>
          <p:spPr>
            <a:xfrm>
              <a:off x="7349557" y="3857657"/>
              <a:ext cx="303186" cy="142844"/>
            </a:xfrm>
            <a:custGeom>
              <a:avLst/>
              <a:gdLst/>
              <a:ahLst/>
              <a:cxnLst/>
              <a:rect l="0" t="0" r="0" b="0"/>
              <a:pathLst>
                <a:path w="303186" h="142844">
                  <a:moveTo>
                    <a:pt x="133521" y="8898"/>
                  </a:moveTo>
                  <a:lnTo>
                    <a:pt x="128780" y="8898"/>
                  </a:lnTo>
                  <a:lnTo>
                    <a:pt x="123808" y="6252"/>
                  </a:lnTo>
                  <a:lnTo>
                    <a:pt x="117271" y="1209"/>
                  </a:lnTo>
                  <a:lnTo>
                    <a:pt x="108851" y="213"/>
                  </a:lnTo>
                  <a:lnTo>
                    <a:pt x="94713" y="0"/>
                  </a:lnTo>
                  <a:lnTo>
                    <a:pt x="88822" y="2628"/>
                  </a:lnTo>
                  <a:lnTo>
                    <a:pt x="82897" y="6111"/>
                  </a:lnTo>
                  <a:lnTo>
                    <a:pt x="48027" y="17920"/>
                  </a:lnTo>
                  <a:lnTo>
                    <a:pt x="15732" y="38783"/>
                  </a:lnTo>
                  <a:lnTo>
                    <a:pt x="11718" y="44670"/>
                  </a:lnTo>
                  <a:lnTo>
                    <a:pt x="8941" y="50593"/>
                  </a:lnTo>
                  <a:lnTo>
                    <a:pt x="2792" y="59506"/>
                  </a:lnTo>
                  <a:lnTo>
                    <a:pt x="528" y="68431"/>
                  </a:lnTo>
                  <a:lnTo>
                    <a:pt x="0" y="74383"/>
                  </a:lnTo>
                  <a:lnTo>
                    <a:pt x="2410" y="80336"/>
                  </a:lnTo>
                  <a:lnTo>
                    <a:pt x="7302" y="87501"/>
                  </a:lnTo>
                  <a:lnTo>
                    <a:pt x="21534" y="95054"/>
                  </a:lnTo>
                  <a:lnTo>
                    <a:pt x="31768" y="98256"/>
                  </a:lnTo>
                  <a:lnTo>
                    <a:pt x="42077" y="104055"/>
                  </a:lnTo>
                  <a:lnTo>
                    <a:pt x="82854" y="107044"/>
                  </a:lnTo>
                  <a:lnTo>
                    <a:pt x="109590" y="107121"/>
                  </a:lnTo>
                  <a:lnTo>
                    <a:pt x="140055" y="97447"/>
                  </a:lnTo>
                  <a:lnTo>
                    <a:pt x="149694" y="90538"/>
                  </a:lnTo>
                  <a:lnTo>
                    <a:pt x="155621" y="89642"/>
                  </a:lnTo>
                  <a:lnTo>
                    <a:pt x="157184" y="88524"/>
                  </a:lnTo>
                  <a:lnTo>
                    <a:pt x="158226" y="86787"/>
                  </a:lnTo>
                  <a:lnTo>
                    <a:pt x="159899" y="81610"/>
                  </a:lnTo>
                  <a:lnTo>
                    <a:pt x="162774" y="80901"/>
                  </a:lnTo>
                  <a:lnTo>
                    <a:pt x="177799" y="80336"/>
                  </a:lnTo>
                  <a:lnTo>
                    <a:pt x="193976" y="95157"/>
                  </a:lnTo>
                  <a:lnTo>
                    <a:pt x="202256" y="98287"/>
                  </a:lnTo>
                  <a:lnTo>
                    <a:pt x="222834" y="113588"/>
                  </a:lnTo>
                  <a:lnTo>
                    <a:pt x="228779" y="115950"/>
                  </a:lnTo>
                  <a:lnTo>
                    <a:pt x="252768" y="130196"/>
                  </a:lnTo>
                  <a:lnTo>
                    <a:pt x="263663" y="133804"/>
                  </a:lnTo>
                  <a:lnTo>
                    <a:pt x="273175" y="139724"/>
                  </a:lnTo>
                  <a:lnTo>
                    <a:pt x="283269" y="141919"/>
                  </a:lnTo>
                  <a:lnTo>
                    <a:pt x="303185" y="1428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52"/>
            <p:cNvSpPr/>
            <p:nvPr/>
          </p:nvSpPr>
          <p:spPr>
            <a:xfrm>
              <a:off x="7634883" y="3830872"/>
              <a:ext cx="241102" cy="258926"/>
            </a:xfrm>
            <a:custGeom>
              <a:avLst/>
              <a:gdLst/>
              <a:ahLst/>
              <a:cxnLst/>
              <a:rect l="0" t="0" r="0" b="0"/>
              <a:pathLst>
                <a:path w="241102" h="258926">
                  <a:moveTo>
                    <a:pt x="0" y="35683"/>
                  </a:moveTo>
                  <a:lnTo>
                    <a:pt x="0" y="48985"/>
                  </a:lnTo>
                  <a:lnTo>
                    <a:pt x="2646" y="54162"/>
                  </a:lnTo>
                  <a:lnTo>
                    <a:pt x="6137" y="59771"/>
                  </a:lnTo>
                  <a:lnTo>
                    <a:pt x="8378" y="71456"/>
                  </a:lnTo>
                  <a:lnTo>
                    <a:pt x="9849" y="87283"/>
                  </a:lnTo>
                  <a:lnTo>
                    <a:pt x="16609" y="108857"/>
                  </a:lnTo>
                  <a:lnTo>
                    <a:pt x="18604" y="121758"/>
                  </a:lnTo>
                  <a:lnTo>
                    <a:pt x="24878" y="133861"/>
                  </a:lnTo>
                  <a:lnTo>
                    <a:pt x="26789" y="178492"/>
                  </a:lnTo>
                  <a:lnTo>
                    <a:pt x="26789" y="178514"/>
                  </a:lnTo>
                  <a:lnTo>
                    <a:pt x="26789" y="173804"/>
                  </a:lnTo>
                  <a:lnTo>
                    <a:pt x="24143" y="168838"/>
                  </a:lnTo>
                  <a:lnTo>
                    <a:pt x="20652" y="163324"/>
                  </a:lnTo>
                  <a:lnTo>
                    <a:pt x="18410" y="151700"/>
                  </a:lnTo>
                  <a:lnTo>
                    <a:pt x="16940" y="135884"/>
                  </a:lnTo>
                  <a:lnTo>
                    <a:pt x="10180" y="114314"/>
                  </a:lnTo>
                  <a:lnTo>
                    <a:pt x="8962" y="73014"/>
                  </a:lnTo>
                  <a:lnTo>
                    <a:pt x="11589" y="64512"/>
                  </a:lnTo>
                  <a:lnTo>
                    <a:pt x="15073" y="57425"/>
                  </a:lnTo>
                  <a:lnTo>
                    <a:pt x="17493" y="41755"/>
                  </a:lnTo>
                  <a:lnTo>
                    <a:pt x="17751" y="28001"/>
                  </a:lnTo>
                  <a:lnTo>
                    <a:pt x="18779" y="24608"/>
                  </a:lnTo>
                  <a:lnTo>
                    <a:pt x="20457" y="22347"/>
                  </a:lnTo>
                  <a:lnTo>
                    <a:pt x="33084" y="12282"/>
                  </a:lnTo>
                  <a:lnTo>
                    <a:pt x="44716" y="6917"/>
                  </a:lnTo>
                  <a:lnTo>
                    <a:pt x="50632" y="3054"/>
                  </a:lnTo>
                  <a:lnTo>
                    <a:pt x="59540" y="879"/>
                  </a:lnTo>
                  <a:lnTo>
                    <a:pt x="91033" y="0"/>
                  </a:lnTo>
                  <a:lnTo>
                    <a:pt x="97675" y="2626"/>
                  </a:lnTo>
                  <a:lnTo>
                    <a:pt x="100836" y="4715"/>
                  </a:lnTo>
                  <a:lnTo>
                    <a:pt x="123105" y="10989"/>
                  </a:lnTo>
                  <a:lnTo>
                    <a:pt x="159489" y="43436"/>
                  </a:lnTo>
                  <a:lnTo>
                    <a:pt x="165141" y="51696"/>
                  </a:lnTo>
                  <a:lnTo>
                    <a:pt x="169638" y="59667"/>
                  </a:lnTo>
                  <a:lnTo>
                    <a:pt x="189517" y="86699"/>
                  </a:lnTo>
                  <a:lnTo>
                    <a:pt x="203250" y="131280"/>
                  </a:lnTo>
                  <a:lnTo>
                    <a:pt x="207397" y="144705"/>
                  </a:lnTo>
                  <a:lnTo>
                    <a:pt x="211239" y="155575"/>
                  </a:lnTo>
                  <a:lnTo>
                    <a:pt x="218648" y="184620"/>
                  </a:lnTo>
                  <a:lnTo>
                    <a:pt x="228471" y="202208"/>
                  </a:lnTo>
                  <a:lnTo>
                    <a:pt x="234754" y="243528"/>
                  </a:lnTo>
                  <a:lnTo>
                    <a:pt x="241101" y="2589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SMARTInkShape-Group26"/>
          <p:cNvGrpSpPr/>
          <p:nvPr/>
        </p:nvGrpSpPr>
        <p:grpSpPr>
          <a:xfrm>
            <a:off x="660797" y="3759398"/>
            <a:ext cx="1428751" cy="946548"/>
            <a:chOff x="660797" y="3759398"/>
            <a:chExt cx="1428751" cy="946548"/>
          </a:xfrm>
        </p:grpSpPr>
        <p:sp>
          <p:nvSpPr>
            <p:cNvPr id="19" name="SMARTInkShape-53"/>
            <p:cNvSpPr/>
            <p:nvPr/>
          </p:nvSpPr>
          <p:spPr>
            <a:xfrm>
              <a:off x="759023" y="3759398"/>
              <a:ext cx="660798" cy="348259"/>
            </a:xfrm>
            <a:custGeom>
              <a:avLst/>
              <a:gdLst/>
              <a:ahLst/>
              <a:cxnLst/>
              <a:rect l="0" t="0" r="0" b="0"/>
              <a:pathLst>
                <a:path w="660798" h="348259">
                  <a:moveTo>
                    <a:pt x="0" y="0"/>
                  </a:moveTo>
                  <a:lnTo>
                    <a:pt x="0" y="9481"/>
                  </a:lnTo>
                  <a:lnTo>
                    <a:pt x="2646" y="16782"/>
                  </a:lnTo>
                  <a:lnTo>
                    <a:pt x="33765" y="56726"/>
                  </a:lnTo>
                  <a:lnTo>
                    <a:pt x="77547" y="90923"/>
                  </a:lnTo>
                  <a:lnTo>
                    <a:pt x="116891" y="114046"/>
                  </a:lnTo>
                  <a:lnTo>
                    <a:pt x="151964" y="132330"/>
                  </a:lnTo>
                  <a:lnTo>
                    <a:pt x="194684" y="155051"/>
                  </a:lnTo>
                  <a:lnTo>
                    <a:pt x="229553" y="171729"/>
                  </a:lnTo>
                  <a:lnTo>
                    <a:pt x="265021" y="184387"/>
                  </a:lnTo>
                  <a:lnTo>
                    <a:pt x="300665" y="200265"/>
                  </a:lnTo>
                  <a:lnTo>
                    <a:pt x="336361" y="217537"/>
                  </a:lnTo>
                  <a:lnTo>
                    <a:pt x="373066" y="234230"/>
                  </a:lnTo>
                  <a:lnTo>
                    <a:pt x="413927" y="246893"/>
                  </a:lnTo>
                  <a:lnTo>
                    <a:pt x="450618" y="262772"/>
                  </a:lnTo>
                  <a:lnTo>
                    <a:pt x="492832" y="283269"/>
                  </a:lnTo>
                  <a:lnTo>
                    <a:pt x="534353" y="297167"/>
                  </a:lnTo>
                  <a:lnTo>
                    <a:pt x="577596" y="312475"/>
                  </a:lnTo>
                  <a:lnTo>
                    <a:pt x="613254" y="330393"/>
                  </a:lnTo>
                  <a:lnTo>
                    <a:pt x="620815" y="335357"/>
                  </a:lnTo>
                  <a:lnTo>
                    <a:pt x="660797" y="3482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54"/>
            <p:cNvSpPr/>
            <p:nvPr/>
          </p:nvSpPr>
          <p:spPr>
            <a:xfrm>
              <a:off x="660797" y="4206067"/>
              <a:ext cx="312407" cy="428434"/>
            </a:xfrm>
            <a:custGeom>
              <a:avLst/>
              <a:gdLst/>
              <a:ahLst/>
              <a:cxnLst/>
              <a:rect l="0" t="0" r="0" b="0"/>
              <a:pathLst>
                <a:path w="312407" h="428434">
                  <a:moveTo>
                    <a:pt x="232172" y="205199"/>
                  </a:moveTo>
                  <a:lnTo>
                    <a:pt x="239301" y="197077"/>
                  </a:lnTo>
                  <a:lnTo>
                    <a:pt x="273047" y="154647"/>
                  </a:lnTo>
                  <a:lnTo>
                    <a:pt x="290641" y="122590"/>
                  </a:lnTo>
                  <a:lnTo>
                    <a:pt x="293483" y="110056"/>
                  </a:lnTo>
                  <a:lnTo>
                    <a:pt x="294522" y="87522"/>
                  </a:lnTo>
                  <a:lnTo>
                    <a:pt x="289892" y="72876"/>
                  </a:lnTo>
                  <a:lnTo>
                    <a:pt x="279439" y="57279"/>
                  </a:lnTo>
                  <a:lnTo>
                    <a:pt x="269769" y="47710"/>
                  </a:lnTo>
                  <a:lnTo>
                    <a:pt x="228262" y="20659"/>
                  </a:lnTo>
                  <a:lnTo>
                    <a:pt x="210067" y="12717"/>
                  </a:lnTo>
                  <a:lnTo>
                    <a:pt x="167491" y="2957"/>
                  </a:lnTo>
                  <a:lnTo>
                    <a:pt x="125062" y="0"/>
                  </a:lnTo>
                  <a:lnTo>
                    <a:pt x="90111" y="832"/>
                  </a:lnTo>
                  <a:lnTo>
                    <a:pt x="55836" y="10841"/>
                  </a:lnTo>
                  <a:lnTo>
                    <a:pt x="40563" y="22016"/>
                  </a:lnTo>
                  <a:lnTo>
                    <a:pt x="37872" y="27211"/>
                  </a:lnTo>
                  <a:lnTo>
                    <a:pt x="35908" y="44517"/>
                  </a:lnTo>
                  <a:lnTo>
                    <a:pt x="35845" y="47476"/>
                  </a:lnTo>
                  <a:lnTo>
                    <a:pt x="40496" y="61121"/>
                  </a:lnTo>
                  <a:lnTo>
                    <a:pt x="51949" y="77373"/>
                  </a:lnTo>
                  <a:lnTo>
                    <a:pt x="72292" y="96017"/>
                  </a:lnTo>
                  <a:lnTo>
                    <a:pt x="113159" y="131188"/>
                  </a:lnTo>
                  <a:lnTo>
                    <a:pt x="153573" y="166539"/>
                  </a:lnTo>
                  <a:lnTo>
                    <a:pt x="194040" y="196274"/>
                  </a:lnTo>
                  <a:lnTo>
                    <a:pt x="232038" y="232172"/>
                  </a:lnTo>
                  <a:lnTo>
                    <a:pt x="273992" y="276473"/>
                  </a:lnTo>
                  <a:lnTo>
                    <a:pt x="298853" y="312340"/>
                  </a:lnTo>
                  <a:lnTo>
                    <a:pt x="311526" y="353842"/>
                  </a:lnTo>
                  <a:lnTo>
                    <a:pt x="312406" y="376443"/>
                  </a:lnTo>
                  <a:lnTo>
                    <a:pt x="304839" y="398524"/>
                  </a:lnTo>
                  <a:lnTo>
                    <a:pt x="294493" y="410206"/>
                  </a:lnTo>
                  <a:lnTo>
                    <a:pt x="286990" y="415375"/>
                  </a:lnTo>
                  <a:lnTo>
                    <a:pt x="280348" y="418665"/>
                  </a:lnTo>
                  <a:lnTo>
                    <a:pt x="274089" y="423435"/>
                  </a:lnTo>
                  <a:lnTo>
                    <a:pt x="265354" y="426216"/>
                  </a:lnTo>
                  <a:lnTo>
                    <a:pt x="226070" y="428311"/>
                  </a:lnTo>
                  <a:lnTo>
                    <a:pt x="184538" y="428433"/>
                  </a:lnTo>
                  <a:lnTo>
                    <a:pt x="166685" y="427446"/>
                  </a:lnTo>
                  <a:lnTo>
                    <a:pt x="125015" y="417417"/>
                  </a:lnTo>
                  <a:lnTo>
                    <a:pt x="89297" y="404114"/>
                  </a:lnTo>
                  <a:lnTo>
                    <a:pt x="78383" y="401754"/>
                  </a:lnTo>
                  <a:lnTo>
                    <a:pt x="46742" y="383624"/>
                  </a:lnTo>
                  <a:lnTo>
                    <a:pt x="0" y="3480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55"/>
            <p:cNvSpPr/>
            <p:nvPr/>
          </p:nvSpPr>
          <p:spPr>
            <a:xfrm>
              <a:off x="1062633" y="4205883"/>
              <a:ext cx="151806" cy="455415"/>
            </a:xfrm>
            <a:custGeom>
              <a:avLst/>
              <a:gdLst/>
              <a:ahLst/>
              <a:cxnLst/>
              <a:rect l="0" t="0" r="0" b="0"/>
              <a:pathLst>
                <a:path w="151806" h="455415">
                  <a:moveTo>
                    <a:pt x="0" y="0"/>
                  </a:moveTo>
                  <a:lnTo>
                    <a:pt x="0" y="42673"/>
                  </a:lnTo>
                  <a:lnTo>
                    <a:pt x="992" y="56741"/>
                  </a:lnTo>
                  <a:lnTo>
                    <a:pt x="7068" y="73532"/>
                  </a:lnTo>
                  <a:lnTo>
                    <a:pt x="11024" y="89917"/>
                  </a:lnTo>
                  <a:lnTo>
                    <a:pt x="26973" y="127716"/>
                  </a:lnTo>
                  <a:lnTo>
                    <a:pt x="44664" y="169117"/>
                  </a:lnTo>
                  <a:lnTo>
                    <a:pt x="62509" y="212402"/>
                  </a:lnTo>
                  <a:lnTo>
                    <a:pt x="67469" y="226362"/>
                  </a:lnTo>
                  <a:lnTo>
                    <a:pt x="78218" y="269965"/>
                  </a:lnTo>
                  <a:lnTo>
                    <a:pt x="95322" y="312644"/>
                  </a:lnTo>
                  <a:lnTo>
                    <a:pt x="104525" y="338761"/>
                  </a:lnTo>
                  <a:lnTo>
                    <a:pt x="109022" y="357019"/>
                  </a:lnTo>
                  <a:lnTo>
                    <a:pt x="128101" y="398849"/>
                  </a:lnTo>
                  <a:lnTo>
                    <a:pt x="135821" y="425978"/>
                  </a:lnTo>
                  <a:lnTo>
                    <a:pt x="151805" y="4554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56"/>
            <p:cNvSpPr/>
            <p:nvPr/>
          </p:nvSpPr>
          <p:spPr>
            <a:xfrm>
              <a:off x="1223416" y="4473777"/>
              <a:ext cx="303562" cy="232169"/>
            </a:xfrm>
            <a:custGeom>
              <a:avLst/>
              <a:gdLst/>
              <a:ahLst/>
              <a:cxnLst/>
              <a:rect l="0" t="0" r="0" b="0"/>
              <a:pathLst>
                <a:path w="303562" h="232169">
                  <a:moveTo>
                    <a:pt x="151756" y="35715"/>
                  </a:moveTo>
                  <a:lnTo>
                    <a:pt x="147015" y="26234"/>
                  </a:lnTo>
                  <a:lnTo>
                    <a:pt x="144627" y="23442"/>
                  </a:lnTo>
                  <a:lnTo>
                    <a:pt x="116017" y="2507"/>
                  </a:lnTo>
                  <a:lnTo>
                    <a:pt x="106296" y="327"/>
                  </a:lnTo>
                  <a:lnTo>
                    <a:pt x="63748" y="0"/>
                  </a:lnTo>
                  <a:lnTo>
                    <a:pt x="55425" y="2644"/>
                  </a:lnTo>
                  <a:lnTo>
                    <a:pt x="48419" y="6134"/>
                  </a:lnTo>
                  <a:lnTo>
                    <a:pt x="28064" y="13299"/>
                  </a:lnTo>
                  <a:lnTo>
                    <a:pt x="9447" y="26970"/>
                  </a:lnTo>
                  <a:lnTo>
                    <a:pt x="1827" y="33988"/>
                  </a:lnTo>
                  <a:lnTo>
                    <a:pt x="785" y="37593"/>
                  </a:lnTo>
                  <a:lnTo>
                    <a:pt x="0" y="56661"/>
                  </a:lnTo>
                  <a:lnTo>
                    <a:pt x="2619" y="62553"/>
                  </a:lnTo>
                  <a:lnTo>
                    <a:pt x="20943" y="83343"/>
                  </a:lnTo>
                  <a:lnTo>
                    <a:pt x="34503" y="92271"/>
                  </a:lnTo>
                  <a:lnTo>
                    <a:pt x="74471" y="104012"/>
                  </a:lnTo>
                  <a:lnTo>
                    <a:pt x="116230" y="113014"/>
                  </a:lnTo>
                  <a:lnTo>
                    <a:pt x="157877" y="122971"/>
                  </a:lnTo>
                  <a:lnTo>
                    <a:pt x="192491" y="125924"/>
                  </a:lnTo>
                  <a:lnTo>
                    <a:pt x="205068" y="133107"/>
                  </a:lnTo>
                  <a:lnTo>
                    <a:pt x="209515" y="133571"/>
                  </a:lnTo>
                  <a:lnTo>
                    <a:pt x="214799" y="136423"/>
                  </a:lnTo>
                  <a:lnTo>
                    <a:pt x="221535" y="141598"/>
                  </a:lnTo>
                  <a:lnTo>
                    <a:pt x="222457" y="144951"/>
                  </a:lnTo>
                  <a:lnTo>
                    <a:pt x="223150" y="156141"/>
                  </a:lnTo>
                  <a:lnTo>
                    <a:pt x="225820" y="161336"/>
                  </a:lnTo>
                  <a:lnTo>
                    <a:pt x="229322" y="166953"/>
                  </a:lnTo>
                  <a:lnTo>
                    <a:pt x="231570" y="178643"/>
                  </a:lnTo>
                  <a:lnTo>
                    <a:pt x="231754" y="181602"/>
                  </a:lnTo>
                  <a:lnTo>
                    <a:pt x="232869" y="183575"/>
                  </a:lnTo>
                  <a:lnTo>
                    <a:pt x="234605" y="184890"/>
                  </a:lnTo>
                  <a:lnTo>
                    <a:pt x="239179" y="187343"/>
                  </a:lnTo>
                  <a:lnTo>
                    <a:pt x="273803" y="219292"/>
                  </a:lnTo>
                  <a:lnTo>
                    <a:pt x="303561" y="2321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57"/>
            <p:cNvSpPr/>
            <p:nvPr/>
          </p:nvSpPr>
          <p:spPr>
            <a:xfrm>
              <a:off x="1539691" y="4250531"/>
              <a:ext cx="148021" cy="419697"/>
            </a:xfrm>
            <a:custGeom>
              <a:avLst/>
              <a:gdLst/>
              <a:ahLst/>
              <a:cxnLst/>
              <a:rect l="0" t="0" r="0" b="0"/>
              <a:pathLst>
                <a:path w="148021" h="419697">
                  <a:moveTo>
                    <a:pt x="5145" y="0"/>
                  </a:moveTo>
                  <a:lnTo>
                    <a:pt x="404" y="0"/>
                  </a:lnTo>
                  <a:lnTo>
                    <a:pt x="0" y="992"/>
                  </a:lnTo>
                  <a:lnTo>
                    <a:pt x="3835" y="9714"/>
                  </a:lnTo>
                  <a:lnTo>
                    <a:pt x="5964" y="23916"/>
                  </a:lnTo>
                  <a:lnTo>
                    <a:pt x="11231" y="33765"/>
                  </a:lnTo>
                  <a:lnTo>
                    <a:pt x="18441" y="60058"/>
                  </a:lnTo>
                  <a:lnTo>
                    <a:pt x="43876" y="104561"/>
                  </a:lnTo>
                  <a:lnTo>
                    <a:pt x="61703" y="144672"/>
                  </a:lnTo>
                  <a:lnTo>
                    <a:pt x="79559" y="184183"/>
                  </a:lnTo>
                  <a:lnTo>
                    <a:pt x="97418" y="227922"/>
                  </a:lnTo>
                  <a:lnTo>
                    <a:pt x="108332" y="253749"/>
                  </a:lnTo>
                  <a:lnTo>
                    <a:pt x="119082" y="296807"/>
                  </a:lnTo>
                  <a:lnTo>
                    <a:pt x="127678" y="321301"/>
                  </a:lnTo>
                  <a:lnTo>
                    <a:pt x="132071" y="339278"/>
                  </a:lnTo>
                  <a:lnTo>
                    <a:pt x="145975" y="381882"/>
                  </a:lnTo>
                  <a:lnTo>
                    <a:pt x="148020" y="4196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58"/>
            <p:cNvSpPr/>
            <p:nvPr/>
          </p:nvSpPr>
          <p:spPr>
            <a:xfrm>
              <a:off x="1468254" y="4465671"/>
              <a:ext cx="264106" cy="34893"/>
            </a:xfrm>
            <a:custGeom>
              <a:avLst/>
              <a:gdLst/>
              <a:ahLst/>
              <a:cxnLst/>
              <a:rect l="0" t="0" r="0" b="0"/>
              <a:pathLst>
                <a:path w="264106" h="34893">
                  <a:moveTo>
                    <a:pt x="5144" y="8102"/>
                  </a:moveTo>
                  <a:lnTo>
                    <a:pt x="0" y="8102"/>
                  </a:lnTo>
                  <a:lnTo>
                    <a:pt x="2197" y="8102"/>
                  </a:lnTo>
                  <a:lnTo>
                    <a:pt x="6480" y="5457"/>
                  </a:lnTo>
                  <a:lnTo>
                    <a:pt x="11691" y="1966"/>
                  </a:lnTo>
                  <a:lnTo>
                    <a:pt x="21195" y="0"/>
                  </a:lnTo>
                  <a:lnTo>
                    <a:pt x="36138" y="410"/>
                  </a:lnTo>
                  <a:lnTo>
                    <a:pt x="71729" y="7296"/>
                  </a:lnTo>
                  <a:lnTo>
                    <a:pt x="112837" y="7996"/>
                  </a:lnTo>
                  <a:lnTo>
                    <a:pt x="154374" y="15156"/>
                  </a:lnTo>
                  <a:lnTo>
                    <a:pt x="192512" y="22922"/>
                  </a:lnTo>
                  <a:lnTo>
                    <a:pt x="232080" y="26687"/>
                  </a:lnTo>
                  <a:lnTo>
                    <a:pt x="264105" y="348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59"/>
            <p:cNvSpPr/>
            <p:nvPr/>
          </p:nvSpPr>
          <p:spPr>
            <a:xfrm>
              <a:off x="1759148" y="4455956"/>
              <a:ext cx="330400" cy="214235"/>
            </a:xfrm>
            <a:custGeom>
              <a:avLst/>
              <a:gdLst/>
              <a:ahLst/>
              <a:cxnLst/>
              <a:rect l="0" t="0" r="0" b="0"/>
              <a:pathLst>
                <a:path w="330400" h="214235">
                  <a:moveTo>
                    <a:pt x="0" y="62466"/>
                  </a:moveTo>
                  <a:lnTo>
                    <a:pt x="4741" y="62466"/>
                  </a:lnTo>
                  <a:lnTo>
                    <a:pt x="39147" y="70568"/>
                  </a:lnTo>
                  <a:lnTo>
                    <a:pt x="55697" y="70158"/>
                  </a:lnTo>
                  <a:lnTo>
                    <a:pt x="73326" y="64279"/>
                  </a:lnTo>
                  <a:lnTo>
                    <a:pt x="113220" y="62572"/>
                  </a:lnTo>
                  <a:lnTo>
                    <a:pt x="136944" y="61495"/>
                  </a:lnTo>
                  <a:lnTo>
                    <a:pt x="181407" y="47645"/>
                  </a:lnTo>
                  <a:lnTo>
                    <a:pt x="205199" y="44784"/>
                  </a:lnTo>
                  <a:lnTo>
                    <a:pt x="208237" y="44725"/>
                  </a:lnTo>
                  <a:lnTo>
                    <a:pt x="214258" y="42013"/>
                  </a:lnTo>
                  <a:lnTo>
                    <a:pt x="220242" y="38493"/>
                  </a:lnTo>
                  <a:lnTo>
                    <a:pt x="226208" y="36929"/>
                  </a:lnTo>
                  <a:lnTo>
                    <a:pt x="228196" y="35519"/>
                  </a:lnTo>
                  <a:lnTo>
                    <a:pt x="229522" y="33587"/>
                  </a:lnTo>
                  <a:lnTo>
                    <a:pt x="231649" y="28098"/>
                  </a:lnTo>
                  <a:lnTo>
                    <a:pt x="232017" y="22407"/>
                  </a:lnTo>
                  <a:lnTo>
                    <a:pt x="231077" y="20877"/>
                  </a:lnTo>
                  <a:lnTo>
                    <a:pt x="229458" y="19857"/>
                  </a:lnTo>
                  <a:lnTo>
                    <a:pt x="224470" y="18221"/>
                  </a:lnTo>
                  <a:lnTo>
                    <a:pt x="210922" y="5424"/>
                  </a:lnTo>
                  <a:lnTo>
                    <a:pt x="202553" y="2387"/>
                  </a:lnTo>
                  <a:lnTo>
                    <a:pt x="159105" y="0"/>
                  </a:lnTo>
                  <a:lnTo>
                    <a:pt x="117683" y="2606"/>
                  </a:lnTo>
                  <a:lnTo>
                    <a:pt x="75008" y="10982"/>
                  </a:lnTo>
                  <a:lnTo>
                    <a:pt x="34046" y="38690"/>
                  </a:lnTo>
                  <a:lnTo>
                    <a:pt x="5987" y="78746"/>
                  </a:lnTo>
                  <a:lnTo>
                    <a:pt x="1774" y="90882"/>
                  </a:lnTo>
                  <a:lnTo>
                    <a:pt x="2175" y="94308"/>
                  </a:lnTo>
                  <a:lnTo>
                    <a:pt x="7302" y="109582"/>
                  </a:lnTo>
                  <a:lnTo>
                    <a:pt x="9199" y="119125"/>
                  </a:lnTo>
                  <a:lnTo>
                    <a:pt x="21264" y="141242"/>
                  </a:lnTo>
                  <a:lnTo>
                    <a:pt x="29625" y="149733"/>
                  </a:lnTo>
                  <a:lnTo>
                    <a:pt x="68627" y="172480"/>
                  </a:lnTo>
                  <a:lnTo>
                    <a:pt x="107963" y="187466"/>
                  </a:lnTo>
                  <a:lnTo>
                    <a:pt x="151911" y="201370"/>
                  </a:lnTo>
                  <a:lnTo>
                    <a:pt x="196468" y="209558"/>
                  </a:lnTo>
                  <a:lnTo>
                    <a:pt x="234036" y="213650"/>
                  </a:lnTo>
                  <a:lnTo>
                    <a:pt x="277620" y="214234"/>
                  </a:lnTo>
                  <a:lnTo>
                    <a:pt x="284783" y="211609"/>
                  </a:lnTo>
                  <a:lnTo>
                    <a:pt x="288082" y="209519"/>
                  </a:lnTo>
                  <a:lnTo>
                    <a:pt x="302206" y="206579"/>
                  </a:lnTo>
                  <a:lnTo>
                    <a:pt x="317627" y="204593"/>
                  </a:lnTo>
                  <a:lnTo>
                    <a:pt x="330399" y="1964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1932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Thomas Hobbes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English philosopher who developed the social contract theory </a:t>
            </a:r>
            <a:endParaRPr lang="en-US" sz="3200" dirty="0"/>
          </a:p>
        </p:txBody>
      </p:sp>
      <p:sp>
        <p:nvSpPr>
          <p:cNvPr id="4" name="SMARTInkShape-60"/>
          <p:cNvSpPr/>
          <p:nvPr/>
        </p:nvSpPr>
        <p:spPr>
          <a:xfrm>
            <a:off x="180867" y="1780874"/>
            <a:ext cx="595302" cy="442563"/>
          </a:xfrm>
          <a:custGeom>
            <a:avLst/>
            <a:gdLst/>
            <a:ahLst/>
            <a:cxnLst/>
            <a:rect l="0" t="0" r="0" b="0"/>
            <a:pathLst>
              <a:path w="595302" h="442563">
                <a:moveTo>
                  <a:pt x="587086" y="49712"/>
                </a:moveTo>
                <a:lnTo>
                  <a:pt x="566349" y="31620"/>
                </a:lnTo>
                <a:lnTo>
                  <a:pt x="539082" y="17931"/>
                </a:lnTo>
                <a:lnTo>
                  <a:pt x="496580" y="8202"/>
                </a:lnTo>
                <a:lnTo>
                  <a:pt x="457722" y="5477"/>
                </a:lnTo>
                <a:lnTo>
                  <a:pt x="419356" y="0"/>
                </a:lnTo>
                <a:lnTo>
                  <a:pt x="382085" y="3769"/>
                </a:lnTo>
                <a:lnTo>
                  <a:pt x="346060" y="4808"/>
                </a:lnTo>
                <a:lnTo>
                  <a:pt x="304144" y="11150"/>
                </a:lnTo>
                <a:lnTo>
                  <a:pt x="266172" y="16077"/>
                </a:lnTo>
                <a:lnTo>
                  <a:pt x="238993" y="26186"/>
                </a:lnTo>
                <a:lnTo>
                  <a:pt x="203142" y="42640"/>
                </a:lnTo>
                <a:lnTo>
                  <a:pt x="167397" y="62573"/>
                </a:lnTo>
                <a:lnTo>
                  <a:pt x="127484" y="91510"/>
                </a:lnTo>
                <a:lnTo>
                  <a:pt x="85415" y="131854"/>
                </a:lnTo>
                <a:lnTo>
                  <a:pt x="58116" y="167141"/>
                </a:lnTo>
                <a:lnTo>
                  <a:pt x="33615" y="208654"/>
                </a:lnTo>
                <a:lnTo>
                  <a:pt x="14407" y="245811"/>
                </a:lnTo>
                <a:lnTo>
                  <a:pt x="2051" y="281814"/>
                </a:lnTo>
                <a:lnTo>
                  <a:pt x="0" y="308652"/>
                </a:lnTo>
                <a:lnTo>
                  <a:pt x="7693" y="344388"/>
                </a:lnTo>
                <a:lnTo>
                  <a:pt x="18768" y="375369"/>
                </a:lnTo>
                <a:lnTo>
                  <a:pt x="32294" y="394470"/>
                </a:lnTo>
                <a:lnTo>
                  <a:pt x="71088" y="422978"/>
                </a:lnTo>
                <a:lnTo>
                  <a:pt x="96523" y="435255"/>
                </a:lnTo>
                <a:lnTo>
                  <a:pt x="132777" y="441164"/>
                </a:lnTo>
                <a:lnTo>
                  <a:pt x="174481" y="442331"/>
                </a:lnTo>
                <a:lnTo>
                  <a:pt x="216416" y="442562"/>
                </a:lnTo>
                <a:lnTo>
                  <a:pt x="251150" y="437861"/>
                </a:lnTo>
                <a:lnTo>
                  <a:pt x="286576" y="430184"/>
                </a:lnTo>
                <a:lnTo>
                  <a:pt x="326949" y="416885"/>
                </a:lnTo>
                <a:lnTo>
                  <a:pt x="365590" y="400377"/>
                </a:lnTo>
                <a:lnTo>
                  <a:pt x="402175" y="382918"/>
                </a:lnTo>
                <a:lnTo>
                  <a:pt x="438150" y="365178"/>
                </a:lnTo>
                <a:lnTo>
                  <a:pt x="473945" y="347353"/>
                </a:lnTo>
                <a:lnTo>
                  <a:pt x="513474" y="317416"/>
                </a:lnTo>
                <a:lnTo>
                  <a:pt x="552453" y="280487"/>
                </a:lnTo>
                <a:lnTo>
                  <a:pt x="579179" y="245889"/>
                </a:lnTo>
                <a:lnTo>
                  <a:pt x="590586" y="220286"/>
                </a:lnTo>
                <a:lnTo>
                  <a:pt x="595301" y="182405"/>
                </a:lnTo>
                <a:lnTo>
                  <a:pt x="594882" y="148683"/>
                </a:lnTo>
                <a:lnTo>
                  <a:pt x="587853" y="127213"/>
                </a:lnTo>
                <a:lnTo>
                  <a:pt x="562591" y="89794"/>
                </a:lnTo>
                <a:lnTo>
                  <a:pt x="522754" y="52810"/>
                </a:lnTo>
                <a:lnTo>
                  <a:pt x="479930" y="1399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SMARTInkShape-Group28"/>
          <p:cNvGrpSpPr/>
          <p:nvPr/>
        </p:nvGrpSpPr>
        <p:grpSpPr>
          <a:xfrm>
            <a:off x="2393156" y="2866478"/>
            <a:ext cx="2401706" cy="2428828"/>
            <a:chOff x="2393156" y="2866478"/>
            <a:chExt cx="2401706" cy="2428828"/>
          </a:xfrm>
        </p:grpSpPr>
        <p:sp>
          <p:nvSpPr>
            <p:cNvPr id="5" name="SMARTInkShape-61"/>
            <p:cNvSpPr/>
            <p:nvPr/>
          </p:nvSpPr>
          <p:spPr>
            <a:xfrm>
              <a:off x="3937992" y="3593519"/>
              <a:ext cx="53579" cy="255177"/>
            </a:xfrm>
            <a:custGeom>
              <a:avLst/>
              <a:gdLst/>
              <a:ahLst/>
              <a:cxnLst/>
              <a:rect l="0" t="0" r="0" b="0"/>
              <a:pathLst>
                <a:path w="53579" h="255177">
                  <a:moveTo>
                    <a:pt x="0" y="5145"/>
                  </a:moveTo>
                  <a:lnTo>
                    <a:pt x="0" y="0"/>
                  </a:lnTo>
                  <a:lnTo>
                    <a:pt x="0" y="17551"/>
                  </a:lnTo>
                  <a:lnTo>
                    <a:pt x="2646" y="23227"/>
                  </a:lnTo>
                  <a:lnTo>
                    <a:pt x="6137" y="29056"/>
                  </a:lnTo>
                  <a:lnTo>
                    <a:pt x="8378" y="40884"/>
                  </a:lnTo>
                  <a:lnTo>
                    <a:pt x="9677" y="47818"/>
                  </a:lnTo>
                  <a:lnTo>
                    <a:pt x="16586" y="69389"/>
                  </a:lnTo>
                  <a:lnTo>
                    <a:pt x="20338" y="95062"/>
                  </a:lnTo>
                  <a:lnTo>
                    <a:pt x="25515" y="113637"/>
                  </a:lnTo>
                  <a:lnTo>
                    <a:pt x="29267" y="139658"/>
                  </a:lnTo>
                  <a:lnTo>
                    <a:pt x="33807" y="157118"/>
                  </a:lnTo>
                  <a:lnTo>
                    <a:pt x="36459" y="185745"/>
                  </a:lnTo>
                  <a:lnTo>
                    <a:pt x="42737" y="203464"/>
                  </a:lnTo>
                  <a:lnTo>
                    <a:pt x="47127" y="237480"/>
                  </a:lnTo>
                  <a:lnTo>
                    <a:pt x="53578" y="2551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62"/>
            <p:cNvSpPr/>
            <p:nvPr/>
          </p:nvSpPr>
          <p:spPr>
            <a:xfrm>
              <a:off x="3821909" y="3786191"/>
              <a:ext cx="89295" cy="89294"/>
            </a:xfrm>
            <a:custGeom>
              <a:avLst/>
              <a:gdLst/>
              <a:ahLst/>
              <a:cxnLst/>
              <a:rect l="0" t="0" r="0" b="0"/>
              <a:pathLst>
                <a:path w="89295" h="89294">
                  <a:moveTo>
                    <a:pt x="35716" y="17856"/>
                  </a:moveTo>
                  <a:lnTo>
                    <a:pt x="35716" y="4554"/>
                  </a:lnTo>
                  <a:lnTo>
                    <a:pt x="34724" y="3034"/>
                  </a:lnTo>
                  <a:lnTo>
                    <a:pt x="33070" y="2022"/>
                  </a:lnTo>
                  <a:lnTo>
                    <a:pt x="27155" y="115"/>
                  </a:lnTo>
                  <a:lnTo>
                    <a:pt x="13493" y="0"/>
                  </a:lnTo>
                  <a:lnTo>
                    <a:pt x="11971" y="991"/>
                  </a:lnTo>
                  <a:lnTo>
                    <a:pt x="10956" y="2644"/>
                  </a:lnTo>
                  <a:lnTo>
                    <a:pt x="10280" y="4738"/>
                  </a:lnTo>
                  <a:lnTo>
                    <a:pt x="8837" y="6134"/>
                  </a:lnTo>
                  <a:lnTo>
                    <a:pt x="4587" y="7685"/>
                  </a:lnTo>
                  <a:lnTo>
                    <a:pt x="3057" y="9091"/>
                  </a:lnTo>
                  <a:lnTo>
                    <a:pt x="1357" y="13299"/>
                  </a:lnTo>
                  <a:lnTo>
                    <a:pt x="0" y="47734"/>
                  </a:lnTo>
                  <a:lnTo>
                    <a:pt x="2644" y="53625"/>
                  </a:lnTo>
                  <a:lnTo>
                    <a:pt x="4738" y="56585"/>
                  </a:lnTo>
                  <a:lnTo>
                    <a:pt x="9711" y="59873"/>
                  </a:lnTo>
                  <a:lnTo>
                    <a:pt x="12426" y="60750"/>
                  </a:lnTo>
                  <a:lnTo>
                    <a:pt x="14237" y="62327"/>
                  </a:lnTo>
                  <a:lnTo>
                    <a:pt x="22120" y="74779"/>
                  </a:lnTo>
                  <a:lnTo>
                    <a:pt x="30004" y="77882"/>
                  </a:lnTo>
                  <a:lnTo>
                    <a:pt x="39131" y="80253"/>
                  </a:lnTo>
                  <a:lnTo>
                    <a:pt x="53074" y="87214"/>
                  </a:lnTo>
                  <a:lnTo>
                    <a:pt x="89294" y="892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63"/>
            <p:cNvSpPr/>
            <p:nvPr/>
          </p:nvSpPr>
          <p:spPr>
            <a:xfrm>
              <a:off x="3687997" y="3777290"/>
              <a:ext cx="151770" cy="116055"/>
            </a:xfrm>
            <a:custGeom>
              <a:avLst/>
              <a:gdLst/>
              <a:ahLst/>
              <a:cxnLst/>
              <a:rect l="0" t="0" r="0" b="0"/>
              <a:pathLst>
                <a:path w="151770" h="116055">
                  <a:moveTo>
                    <a:pt x="62472" y="8898"/>
                  </a:moveTo>
                  <a:lnTo>
                    <a:pt x="57731" y="8898"/>
                  </a:lnTo>
                  <a:lnTo>
                    <a:pt x="56335" y="7905"/>
                  </a:lnTo>
                  <a:lnTo>
                    <a:pt x="55404" y="6252"/>
                  </a:lnTo>
                  <a:lnTo>
                    <a:pt x="54783" y="4157"/>
                  </a:lnTo>
                  <a:lnTo>
                    <a:pt x="53377" y="2761"/>
                  </a:lnTo>
                  <a:lnTo>
                    <a:pt x="45962" y="336"/>
                  </a:lnTo>
                  <a:lnTo>
                    <a:pt x="37042" y="0"/>
                  </a:lnTo>
                  <a:lnTo>
                    <a:pt x="28822" y="6111"/>
                  </a:lnTo>
                  <a:lnTo>
                    <a:pt x="20531" y="9064"/>
                  </a:lnTo>
                  <a:lnTo>
                    <a:pt x="4665" y="22168"/>
                  </a:lnTo>
                  <a:lnTo>
                    <a:pt x="2053" y="27363"/>
                  </a:lnTo>
                  <a:lnTo>
                    <a:pt x="86" y="39940"/>
                  </a:lnTo>
                  <a:lnTo>
                    <a:pt x="0" y="47971"/>
                  </a:lnTo>
                  <a:lnTo>
                    <a:pt x="980" y="49829"/>
                  </a:lnTo>
                  <a:lnTo>
                    <a:pt x="2626" y="51069"/>
                  </a:lnTo>
                  <a:lnTo>
                    <a:pt x="4716" y="51894"/>
                  </a:lnTo>
                  <a:lnTo>
                    <a:pt x="6108" y="53437"/>
                  </a:lnTo>
                  <a:lnTo>
                    <a:pt x="7656" y="57797"/>
                  </a:lnTo>
                  <a:lnTo>
                    <a:pt x="9060" y="59356"/>
                  </a:lnTo>
                  <a:lnTo>
                    <a:pt x="26937" y="69361"/>
                  </a:lnTo>
                  <a:lnTo>
                    <a:pt x="29852" y="70042"/>
                  </a:lnTo>
                  <a:lnTo>
                    <a:pt x="44628" y="78294"/>
                  </a:lnTo>
                  <a:lnTo>
                    <a:pt x="59497" y="81059"/>
                  </a:lnTo>
                  <a:lnTo>
                    <a:pt x="71402" y="87350"/>
                  </a:lnTo>
                  <a:lnTo>
                    <a:pt x="96427" y="89231"/>
                  </a:lnTo>
                  <a:lnTo>
                    <a:pt x="105724" y="96950"/>
                  </a:lnTo>
                  <a:lnTo>
                    <a:pt x="111447" y="97826"/>
                  </a:lnTo>
                  <a:lnTo>
                    <a:pt x="112981" y="98941"/>
                  </a:lnTo>
                  <a:lnTo>
                    <a:pt x="114004" y="100676"/>
                  </a:lnTo>
                  <a:lnTo>
                    <a:pt x="114686" y="102825"/>
                  </a:lnTo>
                  <a:lnTo>
                    <a:pt x="116133" y="104258"/>
                  </a:lnTo>
                  <a:lnTo>
                    <a:pt x="120386" y="105850"/>
                  </a:lnTo>
                  <a:lnTo>
                    <a:pt x="140713" y="108094"/>
                  </a:lnTo>
                  <a:lnTo>
                    <a:pt x="151769" y="1160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64"/>
            <p:cNvSpPr/>
            <p:nvPr/>
          </p:nvSpPr>
          <p:spPr>
            <a:xfrm>
              <a:off x="3580805" y="3750502"/>
              <a:ext cx="142876" cy="98194"/>
            </a:xfrm>
            <a:custGeom>
              <a:avLst/>
              <a:gdLst/>
              <a:ahLst/>
              <a:cxnLst/>
              <a:rect l="0" t="0" r="0" b="0"/>
              <a:pathLst>
                <a:path w="142876" h="98194">
                  <a:moveTo>
                    <a:pt x="0" y="98193"/>
                  </a:moveTo>
                  <a:lnTo>
                    <a:pt x="0" y="56269"/>
                  </a:lnTo>
                  <a:lnTo>
                    <a:pt x="0" y="19222"/>
                  </a:lnTo>
                  <a:lnTo>
                    <a:pt x="7688" y="10260"/>
                  </a:lnTo>
                  <a:lnTo>
                    <a:pt x="11024" y="9503"/>
                  </a:lnTo>
                  <a:lnTo>
                    <a:pt x="13302" y="9300"/>
                  </a:lnTo>
                  <a:lnTo>
                    <a:pt x="14821" y="8174"/>
                  </a:lnTo>
                  <a:lnTo>
                    <a:pt x="16509" y="4276"/>
                  </a:lnTo>
                  <a:lnTo>
                    <a:pt x="17951" y="2839"/>
                  </a:lnTo>
                  <a:lnTo>
                    <a:pt x="22199" y="1243"/>
                  </a:lnTo>
                  <a:lnTo>
                    <a:pt x="55349" y="0"/>
                  </a:lnTo>
                  <a:lnTo>
                    <a:pt x="61972" y="2627"/>
                  </a:lnTo>
                  <a:lnTo>
                    <a:pt x="68223" y="6110"/>
                  </a:lnTo>
                  <a:lnTo>
                    <a:pt x="78312" y="8071"/>
                  </a:lnTo>
                  <a:lnTo>
                    <a:pt x="92436" y="9644"/>
                  </a:lnTo>
                  <a:lnTo>
                    <a:pt x="115921" y="19906"/>
                  </a:lnTo>
                  <a:lnTo>
                    <a:pt x="118952" y="22189"/>
                  </a:lnTo>
                  <a:lnTo>
                    <a:pt x="127612" y="24726"/>
                  </a:lnTo>
                  <a:lnTo>
                    <a:pt x="142875" y="267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65"/>
            <p:cNvSpPr/>
            <p:nvPr/>
          </p:nvSpPr>
          <p:spPr>
            <a:xfrm>
              <a:off x="3411141" y="3759408"/>
              <a:ext cx="98227" cy="17851"/>
            </a:xfrm>
            <a:custGeom>
              <a:avLst/>
              <a:gdLst/>
              <a:ahLst/>
              <a:cxnLst/>
              <a:rect l="0" t="0" r="0" b="0"/>
              <a:pathLst>
                <a:path w="98227" h="17851">
                  <a:moveTo>
                    <a:pt x="0" y="8920"/>
                  </a:moveTo>
                  <a:lnTo>
                    <a:pt x="0" y="1231"/>
                  </a:lnTo>
                  <a:lnTo>
                    <a:pt x="992" y="818"/>
                  </a:lnTo>
                  <a:lnTo>
                    <a:pt x="21249" y="0"/>
                  </a:lnTo>
                  <a:lnTo>
                    <a:pt x="63886" y="8553"/>
                  </a:lnTo>
                  <a:lnTo>
                    <a:pt x="98226" y="178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66"/>
            <p:cNvSpPr/>
            <p:nvPr/>
          </p:nvSpPr>
          <p:spPr>
            <a:xfrm>
              <a:off x="3437930" y="3580805"/>
              <a:ext cx="71438" cy="303610"/>
            </a:xfrm>
            <a:custGeom>
              <a:avLst/>
              <a:gdLst/>
              <a:ahLst/>
              <a:cxnLst/>
              <a:rect l="0" t="0" r="0" b="0"/>
              <a:pathLst>
                <a:path w="71438" h="303610">
                  <a:moveTo>
                    <a:pt x="0" y="0"/>
                  </a:moveTo>
                  <a:lnTo>
                    <a:pt x="0" y="13302"/>
                  </a:lnTo>
                  <a:lnTo>
                    <a:pt x="2645" y="18479"/>
                  </a:lnTo>
                  <a:lnTo>
                    <a:pt x="6137" y="24088"/>
                  </a:lnTo>
                  <a:lnTo>
                    <a:pt x="8102" y="33815"/>
                  </a:lnTo>
                  <a:lnTo>
                    <a:pt x="8821" y="55324"/>
                  </a:lnTo>
                  <a:lnTo>
                    <a:pt x="11527" y="61960"/>
                  </a:lnTo>
                  <a:lnTo>
                    <a:pt x="13638" y="65120"/>
                  </a:lnTo>
                  <a:lnTo>
                    <a:pt x="16608" y="79046"/>
                  </a:lnTo>
                  <a:lnTo>
                    <a:pt x="18604" y="95393"/>
                  </a:lnTo>
                  <a:lnTo>
                    <a:pt x="32674" y="137830"/>
                  </a:lnTo>
                  <a:lnTo>
                    <a:pt x="41776" y="182421"/>
                  </a:lnTo>
                  <a:lnTo>
                    <a:pt x="50710" y="226076"/>
                  </a:lnTo>
                  <a:lnTo>
                    <a:pt x="62107" y="270463"/>
                  </a:lnTo>
                  <a:lnTo>
                    <a:pt x="62389" y="279677"/>
                  </a:lnTo>
                  <a:lnTo>
                    <a:pt x="65100" y="285697"/>
                  </a:lnTo>
                  <a:lnTo>
                    <a:pt x="68621" y="291679"/>
                  </a:lnTo>
                  <a:lnTo>
                    <a:pt x="71437" y="3036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67"/>
            <p:cNvSpPr/>
            <p:nvPr/>
          </p:nvSpPr>
          <p:spPr>
            <a:xfrm>
              <a:off x="3214720" y="3714760"/>
              <a:ext cx="142844" cy="169655"/>
            </a:xfrm>
            <a:custGeom>
              <a:avLst/>
              <a:gdLst/>
              <a:ahLst/>
              <a:cxnLst/>
              <a:rect l="0" t="0" r="0" b="0"/>
              <a:pathLst>
                <a:path w="142844" h="169655">
                  <a:moveTo>
                    <a:pt x="17827" y="44638"/>
                  </a:moveTo>
                  <a:lnTo>
                    <a:pt x="17827" y="86319"/>
                  </a:lnTo>
                  <a:lnTo>
                    <a:pt x="17827" y="116040"/>
                  </a:lnTo>
                  <a:lnTo>
                    <a:pt x="17827" y="111325"/>
                  </a:lnTo>
                  <a:lnTo>
                    <a:pt x="16835" y="109932"/>
                  </a:lnTo>
                  <a:lnTo>
                    <a:pt x="15181" y="109004"/>
                  </a:lnTo>
                  <a:lnTo>
                    <a:pt x="13086" y="108384"/>
                  </a:lnTo>
                  <a:lnTo>
                    <a:pt x="11690" y="106980"/>
                  </a:lnTo>
                  <a:lnTo>
                    <a:pt x="10138" y="102773"/>
                  </a:lnTo>
                  <a:lnTo>
                    <a:pt x="9006" y="90928"/>
                  </a:lnTo>
                  <a:lnTo>
                    <a:pt x="2782" y="82482"/>
                  </a:lnTo>
                  <a:lnTo>
                    <a:pt x="802" y="74152"/>
                  </a:lnTo>
                  <a:lnTo>
                    <a:pt x="0" y="42893"/>
                  </a:lnTo>
                  <a:lnTo>
                    <a:pt x="2628" y="36256"/>
                  </a:lnTo>
                  <a:lnTo>
                    <a:pt x="6111" y="29999"/>
                  </a:lnTo>
                  <a:lnTo>
                    <a:pt x="7659" y="23911"/>
                  </a:lnTo>
                  <a:lnTo>
                    <a:pt x="9064" y="21890"/>
                  </a:lnTo>
                  <a:lnTo>
                    <a:pt x="10992" y="20543"/>
                  </a:lnTo>
                  <a:lnTo>
                    <a:pt x="13271" y="19645"/>
                  </a:lnTo>
                  <a:lnTo>
                    <a:pt x="14789" y="18055"/>
                  </a:lnTo>
                  <a:lnTo>
                    <a:pt x="16477" y="13641"/>
                  </a:lnTo>
                  <a:lnTo>
                    <a:pt x="17919" y="12067"/>
                  </a:lnTo>
                  <a:lnTo>
                    <a:pt x="35866" y="2036"/>
                  </a:lnTo>
                  <a:lnTo>
                    <a:pt x="65455" y="26"/>
                  </a:lnTo>
                  <a:lnTo>
                    <a:pt x="74382" y="0"/>
                  </a:lnTo>
                  <a:lnTo>
                    <a:pt x="103320" y="9085"/>
                  </a:lnTo>
                  <a:lnTo>
                    <a:pt x="118921" y="21239"/>
                  </a:lnTo>
                  <a:lnTo>
                    <a:pt x="122289" y="26963"/>
                  </a:lnTo>
                  <a:lnTo>
                    <a:pt x="124778" y="32814"/>
                  </a:lnTo>
                  <a:lnTo>
                    <a:pt x="130765" y="41686"/>
                  </a:lnTo>
                  <a:lnTo>
                    <a:pt x="133972" y="50599"/>
                  </a:lnTo>
                  <a:lnTo>
                    <a:pt x="139773" y="59523"/>
                  </a:lnTo>
                  <a:lnTo>
                    <a:pt x="141933" y="69444"/>
                  </a:lnTo>
                  <a:lnTo>
                    <a:pt x="142807" y="100825"/>
                  </a:lnTo>
                  <a:lnTo>
                    <a:pt x="140181" y="106983"/>
                  </a:lnTo>
                  <a:lnTo>
                    <a:pt x="138092" y="110014"/>
                  </a:lnTo>
                  <a:lnTo>
                    <a:pt x="135151" y="123761"/>
                  </a:lnTo>
                  <a:lnTo>
                    <a:pt x="133923" y="155980"/>
                  </a:lnTo>
                  <a:lnTo>
                    <a:pt x="136563" y="161262"/>
                  </a:lnTo>
                  <a:lnTo>
                    <a:pt x="142843" y="1696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68"/>
            <p:cNvSpPr/>
            <p:nvPr/>
          </p:nvSpPr>
          <p:spPr>
            <a:xfrm>
              <a:off x="3080778" y="3705820"/>
              <a:ext cx="141332" cy="107121"/>
            </a:xfrm>
            <a:custGeom>
              <a:avLst/>
              <a:gdLst/>
              <a:ahLst/>
              <a:cxnLst/>
              <a:rect l="0" t="0" r="0" b="0"/>
              <a:pathLst>
                <a:path w="141332" h="107121">
                  <a:moveTo>
                    <a:pt x="71402" y="0"/>
                  </a:moveTo>
                  <a:lnTo>
                    <a:pt x="37433" y="0"/>
                  </a:lnTo>
                  <a:lnTo>
                    <a:pt x="17659" y="15446"/>
                  </a:lnTo>
                  <a:lnTo>
                    <a:pt x="14737" y="16250"/>
                  </a:lnTo>
                  <a:lnTo>
                    <a:pt x="12790" y="17779"/>
                  </a:lnTo>
                  <a:lnTo>
                    <a:pt x="3099" y="32997"/>
                  </a:lnTo>
                  <a:lnTo>
                    <a:pt x="893" y="41747"/>
                  </a:lnTo>
                  <a:lnTo>
                    <a:pt x="0" y="65488"/>
                  </a:lnTo>
                  <a:lnTo>
                    <a:pt x="2626" y="71439"/>
                  </a:lnTo>
                  <a:lnTo>
                    <a:pt x="20956" y="92274"/>
                  </a:lnTo>
                  <a:lnTo>
                    <a:pt x="26822" y="95581"/>
                  </a:lnTo>
                  <a:lnTo>
                    <a:pt x="68990" y="106536"/>
                  </a:lnTo>
                  <a:lnTo>
                    <a:pt x="99785" y="107120"/>
                  </a:lnTo>
                  <a:lnTo>
                    <a:pt x="106506" y="104495"/>
                  </a:lnTo>
                  <a:lnTo>
                    <a:pt x="109687" y="102405"/>
                  </a:lnTo>
                  <a:lnTo>
                    <a:pt x="127067" y="98060"/>
                  </a:lnTo>
                  <a:lnTo>
                    <a:pt x="129348" y="96131"/>
                  </a:lnTo>
                  <a:lnTo>
                    <a:pt x="140577" y="80184"/>
                  </a:lnTo>
                  <a:lnTo>
                    <a:pt x="141331" y="77268"/>
                  </a:lnTo>
                  <a:lnTo>
                    <a:pt x="140841" y="74333"/>
                  </a:lnTo>
                  <a:lnTo>
                    <a:pt x="135573" y="62492"/>
                  </a:lnTo>
                  <a:lnTo>
                    <a:pt x="135018" y="59521"/>
                  </a:lnTo>
                  <a:lnTo>
                    <a:pt x="126319" y="41671"/>
                  </a:lnTo>
                  <a:lnTo>
                    <a:pt x="123888" y="39687"/>
                  </a:lnTo>
                  <a:lnTo>
                    <a:pt x="112970" y="35902"/>
                  </a:lnTo>
                  <a:lnTo>
                    <a:pt x="111021" y="33857"/>
                  </a:lnTo>
                  <a:lnTo>
                    <a:pt x="103150" y="23445"/>
                  </a:lnTo>
                  <a:lnTo>
                    <a:pt x="89261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69"/>
            <p:cNvSpPr/>
            <p:nvPr/>
          </p:nvSpPr>
          <p:spPr>
            <a:xfrm>
              <a:off x="2804047" y="3536156"/>
              <a:ext cx="214188" cy="241103"/>
            </a:xfrm>
            <a:custGeom>
              <a:avLst/>
              <a:gdLst/>
              <a:ahLst/>
              <a:cxnLst/>
              <a:rect l="0" t="0" r="0" b="0"/>
              <a:pathLst>
                <a:path w="214188" h="241103">
                  <a:moveTo>
                    <a:pt x="214187" y="0"/>
                  </a:moveTo>
                  <a:lnTo>
                    <a:pt x="171884" y="0"/>
                  </a:lnTo>
                  <a:lnTo>
                    <a:pt x="158096" y="0"/>
                  </a:lnTo>
                  <a:lnTo>
                    <a:pt x="117553" y="13303"/>
                  </a:lnTo>
                  <a:lnTo>
                    <a:pt x="91635" y="26973"/>
                  </a:lnTo>
                  <a:lnTo>
                    <a:pt x="48356" y="60526"/>
                  </a:lnTo>
                  <a:lnTo>
                    <a:pt x="37831" y="74599"/>
                  </a:lnTo>
                  <a:lnTo>
                    <a:pt x="19646" y="91392"/>
                  </a:lnTo>
                  <a:lnTo>
                    <a:pt x="12017" y="105131"/>
                  </a:lnTo>
                  <a:lnTo>
                    <a:pt x="510" y="144917"/>
                  </a:lnTo>
                  <a:lnTo>
                    <a:pt x="0" y="162350"/>
                  </a:lnTo>
                  <a:lnTo>
                    <a:pt x="4652" y="176978"/>
                  </a:lnTo>
                  <a:lnTo>
                    <a:pt x="12315" y="189139"/>
                  </a:lnTo>
                  <a:lnTo>
                    <a:pt x="30922" y="202138"/>
                  </a:lnTo>
                  <a:lnTo>
                    <a:pt x="65472" y="219250"/>
                  </a:lnTo>
                  <a:lnTo>
                    <a:pt x="107038" y="230077"/>
                  </a:lnTo>
                  <a:lnTo>
                    <a:pt x="149818" y="239056"/>
                  </a:lnTo>
                  <a:lnTo>
                    <a:pt x="189881" y="240922"/>
                  </a:lnTo>
                  <a:lnTo>
                    <a:pt x="214187" y="2411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70"/>
            <p:cNvSpPr/>
            <p:nvPr/>
          </p:nvSpPr>
          <p:spPr>
            <a:xfrm>
              <a:off x="3670102" y="3205758"/>
              <a:ext cx="125016" cy="276821"/>
            </a:xfrm>
            <a:custGeom>
              <a:avLst/>
              <a:gdLst/>
              <a:ahLst/>
              <a:cxnLst/>
              <a:rect l="0" t="0" r="0" b="0"/>
              <a:pathLst>
                <a:path w="125016" h="276821">
                  <a:moveTo>
                    <a:pt x="0" y="0"/>
                  </a:moveTo>
                  <a:lnTo>
                    <a:pt x="0" y="7688"/>
                  </a:lnTo>
                  <a:lnTo>
                    <a:pt x="7688" y="16509"/>
                  </a:lnTo>
                  <a:lnTo>
                    <a:pt x="9900" y="48470"/>
                  </a:lnTo>
                  <a:lnTo>
                    <a:pt x="15060" y="59892"/>
                  </a:lnTo>
                  <a:lnTo>
                    <a:pt x="18022" y="74411"/>
                  </a:lnTo>
                  <a:lnTo>
                    <a:pt x="23750" y="86429"/>
                  </a:lnTo>
                  <a:lnTo>
                    <a:pt x="33679" y="125196"/>
                  </a:lnTo>
                  <a:lnTo>
                    <a:pt x="35804" y="136010"/>
                  </a:lnTo>
                  <a:lnTo>
                    <a:pt x="56674" y="175988"/>
                  </a:lnTo>
                  <a:lnTo>
                    <a:pt x="80372" y="220611"/>
                  </a:lnTo>
                  <a:lnTo>
                    <a:pt x="87314" y="228026"/>
                  </a:lnTo>
                  <a:lnTo>
                    <a:pt x="101387" y="238771"/>
                  </a:lnTo>
                  <a:lnTo>
                    <a:pt x="125015" y="276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71"/>
            <p:cNvSpPr/>
            <p:nvPr/>
          </p:nvSpPr>
          <p:spPr>
            <a:xfrm>
              <a:off x="3482592" y="3384361"/>
              <a:ext cx="178581" cy="116078"/>
            </a:xfrm>
            <a:custGeom>
              <a:avLst/>
              <a:gdLst/>
              <a:ahLst/>
              <a:cxnLst/>
              <a:rect l="0" t="0" r="0" b="0"/>
              <a:pathLst>
                <a:path w="178581" h="116078">
                  <a:moveTo>
                    <a:pt x="98213" y="8920"/>
                  </a:moveTo>
                  <a:lnTo>
                    <a:pt x="90524" y="8920"/>
                  </a:lnTo>
                  <a:lnTo>
                    <a:pt x="90110" y="7928"/>
                  </a:lnTo>
                  <a:lnTo>
                    <a:pt x="89651" y="4180"/>
                  </a:lnTo>
                  <a:lnTo>
                    <a:pt x="88536" y="2783"/>
                  </a:lnTo>
                  <a:lnTo>
                    <a:pt x="81627" y="358"/>
                  </a:lnTo>
                  <a:lnTo>
                    <a:pt x="50834" y="0"/>
                  </a:lnTo>
                  <a:lnTo>
                    <a:pt x="44744" y="2641"/>
                  </a:lnTo>
                  <a:lnTo>
                    <a:pt x="38730" y="6129"/>
                  </a:lnTo>
                  <a:lnTo>
                    <a:pt x="29766" y="9086"/>
                  </a:lnTo>
                  <a:lnTo>
                    <a:pt x="8917" y="24318"/>
                  </a:lnTo>
                  <a:lnTo>
                    <a:pt x="5940" y="25138"/>
                  </a:lnTo>
                  <a:lnTo>
                    <a:pt x="3955" y="26678"/>
                  </a:lnTo>
                  <a:lnTo>
                    <a:pt x="1750" y="31034"/>
                  </a:lnTo>
                  <a:lnTo>
                    <a:pt x="0" y="57796"/>
                  </a:lnTo>
                  <a:lnTo>
                    <a:pt x="2638" y="63054"/>
                  </a:lnTo>
                  <a:lnTo>
                    <a:pt x="4731" y="65845"/>
                  </a:lnTo>
                  <a:lnTo>
                    <a:pt x="9701" y="68947"/>
                  </a:lnTo>
                  <a:lnTo>
                    <a:pt x="23902" y="72094"/>
                  </a:lnTo>
                  <a:lnTo>
                    <a:pt x="33751" y="77468"/>
                  </a:lnTo>
                  <a:lnTo>
                    <a:pt x="76305" y="80283"/>
                  </a:lnTo>
                  <a:lnTo>
                    <a:pt x="101148" y="80355"/>
                  </a:lnTo>
                  <a:lnTo>
                    <a:pt x="107124" y="83003"/>
                  </a:lnTo>
                  <a:lnTo>
                    <a:pt x="113087" y="86494"/>
                  </a:lnTo>
                  <a:lnTo>
                    <a:pt x="125000" y="88736"/>
                  </a:lnTo>
                  <a:lnTo>
                    <a:pt x="136908" y="89179"/>
                  </a:lnTo>
                  <a:lnTo>
                    <a:pt x="138892" y="90207"/>
                  </a:lnTo>
                  <a:lnTo>
                    <a:pt x="140215" y="91885"/>
                  </a:lnTo>
                  <a:lnTo>
                    <a:pt x="141097" y="93996"/>
                  </a:lnTo>
                  <a:lnTo>
                    <a:pt x="142677" y="95403"/>
                  </a:lnTo>
                  <a:lnTo>
                    <a:pt x="151852" y="98962"/>
                  </a:lnTo>
                  <a:lnTo>
                    <a:pt x="158644" y="104281"/>
                  </a:lnTo>
                  <a:lnTo>
                    <a:pt x="178580" y="1160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72"/>
            <p:cNvSpPr/>
            <p:nvPr/>
          </p:nvSpPr>
          <p:spPr>
            <a:xfrm>
              <a:off x="3393313" y="3303984"/>
              <a:ext cx="17829" cy="8931"/>
            </a:xfrm>
            <a:custGeom>
              <a:avLst/>
              <a:gdLst/>
              <a:ahLst/>
              <a:cxnLst/>
              <a:rect l="0" t="0" r="0" b="0"/>
              <a:pathLst>
                <a:path w="17829" h="8931">
                  <a:moveTo>
                    <a:pt x="8898" y="8930"/>
                  </a:moveTo>
                  <a:lnTo>
                    <a:pt x="0" y="33"/>
                  </a:lnTo>
                  <a:lnTo>
                    <a:pt x="1782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73"/>
            <p:cNvSpPr/>
            <p:nvPr/>
          </p:nvSpPr>
          <p:spPr>
            <a:xfrm>
              <a:off x="3402211" y="3375422"/>
              <a:ext cx="35720" cy="107157"/>
            </a:xfrm>
            <a:custGeom>
              <a:avLst/>
              <a:gdLst/>
              <a:ahLst/>
              <a:cxnLst/>
              <a:rect l="0" t="0" r="0" b="0"/>
              <a:pathLst>
                <a:path w="35720" h="107157">
                  <a:moveTo>
                    <a:pt x="0" y="0"/>
                  </a:moveTo>
                  <a:lnTo>
                    <a:pt x="0" y="20991"/>
                  </a:lnTo>
                  <a:lnTo>
                    <a:pt x="2646" y="26858"/>
                  </a:lnTo>
                  <a:lnTo>
                    <a:pt x="6137" y="32773"/>
                  </a:lnTo>
                  <a:lnTo>
                    <a:pt x="8378" y="44655"/>
                  </a:lnTo>
                  <a:lnTo>
                    <a:pt x="8561" y="47629"/>
                  </a:lnTo>
                  <a:lnTo>
                    <a:pt x="11412" y="53580"/>
                  </a:lnTo>
                  <a:lnTo>
                    <a:pt x="14994" y="59532"/>
                  </a:lnTo>
                  <a:lnTo>
                    <a:pt x="18003" y="68461"/>
                  </a:lnTo>
                  <a:lnTo>
                    <a:pt x="34359" y="87901"/>
                  </a:lnTo>
                  <a:lnTo>
                    <a:pt x="35316" y="93624"/>
                  </a:lnTo>
                  <a:lnTo>
                    <a:pt x="35719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74"/>
            <p:cNvSpPr/>
            <p:nvPr/>
          </p:nvSpPr>
          <p:spPr>
            <a:xfrm>
              <a:off x="3187944" y="3322214"/>
              <a:ext cx="169620" cy="124646"/>
            </a:xfrm>
            <a:custGeom>
              <a:avLst/>
              <a:gdLst/>
              <a:ahLst/>
              <a:cxnLst/>
              <a:rect l="0" t="0" r="0" b="0"/>
              <a:pathLst>
                <a:path w="169620" h="124646">
                  <a:moveTo>
                    <a:pt x="116040" y="17489"/>
                  </a:moveTo>
                  <a:lnTo>
                    <a:pt x="116040" y="12749"/>
                  </a:lnTo>
                  <a:lnTo>
                    <a:pt x="115048" y="11352"/>
                  </a:lnTo>
                  <a:lnTo>
                    <a:pt x="113395" y="10421"/>
                  </a:lnTo>
                  <a:lnTo>
                    <a:pt x="107479" y="8668"/>
                  </a:lnTo>
                  <a:lnTo>
                    <a:pt x="99455" y="880"/>
                  </a:lnTo>
                  <a:lnTo>
                    <a:pt x="93818" y="0"/>
                  </a:lnTo>
                  <a:lnTo>
                    <a:pt x="88635" y="2440"/>
                  </a:lnTo>
                  <a:lnTo>
                    <a:pt x="83025" y="5840"/>
                  </a:lnTo>
                  <a:lnTo>
                    <a:pt x="71338" y="8022"/>
                  </a:lnTo>
                  <a:lnTo>
                    <a:pt x="68379" y="8201"/>
                  </a:lnTo>
                  <a:lnTo>
                    <a:pt x="62446" y="11046"/>
                  </a:lnTo>
                  <a:lnTo>
                    <a:pt x="56502" y="14626"/>
                  </a:lnTo>
                  <a:lnTo>
                    <a:pt x="47577" y="17633"/>
                  </a:lnTo>
                  <a:lnTo>
                    <a:pt x="8884" y="50578"/>
                  </a:lnTo>
                  <a:lnTo>
                    <a:pt x="5908" y="51454"/>
                  </a:lnTo>
                  <a:lnTo>
                    <a:pt x="3923" y="53031"/>
                  </a:lnTo>
                  <a:lnTo>
                    <a:pt x="1718" y="57429"/>
                  </a:lnTo>
                  <a:lnTo>
                    <a:pt x="0" y="83006"/>
                  </a:lnTo>
                  <a:lnTo>
                    <a:pt x="977" y="84980"/>
                  </a:lnTo>
                  <a:lnTo>
                    <a:pt x="2621" y="86295"/>
                  </a:lnTo>
                  <a:lnTo>
                    <a:pt x="7092" y="88749"/>
                  </a:lnTo>
                  <a:lnTo>
                    <a:pt x="20947" y="101201"/>
                  </a:lnTo>
                  <a:lnTo>
                    <a:pt x="29458" y="104304"/>
                  </a:lnTo>
                  <a:lnTo>
                    <a:pt x="38864" y="106675"/>
                  </a:lnTo>
                  <a:lnTo>
                    <a:pt x="50730" y="112596"/>
                  </a:lnTo>
                  <a:lnTo>
                    <a:pt x="65380" y="115784"/>
                  </a:lnTo>
                  <a:lnTo>
                    <a:pt x="77438" y="121579"/>
                  </a:lnTo>
                  <a:lnTo>
                    <a:pt x="121890" y="124566"/>
                  </a:lnTo>
                  <a:lnTo>
                    <a:pt x="165005" y="124645"/>
                  </a:lnTo>
                  <a:lnTo>
                    <a:pt x="169619" y="1246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75"/>
            <p:cNvSpPr/>
            <p:nvPr/>
          </p:nvSpPr>
          <p:spPr>
            <a:xfrm>
              <a:off x="2974982" y="3295055"/>
              <a:ext cx="195011" cy="107155"/>
            </a:xfrm>
            <a:custGeom>
              <a:avLst/>
              <a:gdLst/>
              <a:ahLst/>
              <a:cxnLst/>
              <a:rect l="0" t="0" r="0" b="0"/>
              <a:pathLst>
                <a:path w="195011" h="107155">
                  <a:moveTo>
                    <a:pt x="132549" y="0"/>
                  </a:moveTo>
                  <a:lnTo>
                    <a:pt x="95049" y="0"/>
                  </a:lnTo>
                  <a:lnTo>
                    <a:pt x="88432" y="2645"/>
                  </a:lnTo>
                  <a:lnTo>
                    <a:pt x="82184" y="6137"/>
                  </a:lnTo>
                  <a:lnTo>
                    <a:pt x="70088" y="8377"/>
                  </a:lnTo>
                  <a:lnTo>
                    <a:pt x="67096" y="8562"/>
                  </a:lnTo>
                  <a:lnTo>
                    <a:pt x="61125" y="11412"/>
                  </a:lnTo>
                  <a:lnTo>
                    <a:pt x="55165" y="14993"/>
                  </a:lnTo>
                  <a:lnTo>
                    <a:pt x="46231" y="18002"/>
                  </a:lnTo>
                  <a:lnTo>
                    <a:pt x="37300" y="23744"/>
                  </a:lnTo>
                  <a:lnTo>
                    <a:pt x="31347" y="25436"/>
                  </a:lnTo>
                  <a:lnTo>
                    <a:pt x="25393" y="31479"/>
                  </a:lnTo>
                  <a:lnTo>
                    <a:pt x="1745" y="60309"/>
                  </a:lnTo>
                  <a:lnTo>
                    <a:pt x="0" y="65830"/>
                  </a:lnTo>
                  <a:lnTo>
                    <a:pt x="527" y="68692"/>
                  </a:lnTo>
                  <a:lnTo>
                    <a:pt x="5855" y="80413"/>
                  </a:lnTo>
                  <a:lnTo>
                    <a:pt x="6415" y="83374"/>
                  </a:lnTo>
                  <a:lnTo>
                    <a:pt x="15124" y="101206"/>
                  </a:lnTo>
                  <a:lnTo>
                    <a:pt x="17555" y="103189"/>
                  </a:lnTo>
                  <a:lnTo>
                    <a:pt x="29464" y="105980"/>
                  </a:lnTo>
                  <a:lnTo>
                    <a:pt x="73317" y="107125"/>
                  </a:lnTo>
                  <a:lnTo>
                    <a:pt x="114707" y="107154"/>
                  </a:lnTo>
                  <a:lnTo>
                    <a:pt x="126604" y="106163"/>
                  </a:lnTo>
                  <a:lnTo>
                    <a:pt x="169481" y="90906"/>
                  </a:lnTo>
                  <a:lnTo>
                    <a:pt x="179652" y="85033"/>
                  </a:lnTo>
                  <a:lnTo>
                    <a:pt x="188949" y="77009"/>
                  </a:lnTo>
                  <a:lnTo>
                    <a:pt x="192343" y="71268"/>
                  </a:lnTo>
                  <a:lnTo>
                    <a:pt x="194898" y="55332"/>
                  </a:lnTo>
                  <a:lnTo>
                    <a:pt x="195010" y="49357"/>
                  </a:lnTo>
                  <a:lnTo>
                    <a:pt x="192390" y="44095"/>
                  </a:lnTo>
                  <a:lnTo>
                    <a:pt x="182624" y="32633"/>
                  </a:lnTo>
                  <a:lnTo>
                    <a:pt x="176964" y="29386"/>
                  </a:lnTo>
                  <a:lnTo>
                    <a:pt x="171140" y="26951"/>
                  </a:lnTo>
                  <a:lnTo>
                    <a:pt x="159338" y="17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76"/>
            <p:cNvSpPr/>
            <p:nvPr/>
          </p:nvSpPr>
          <p:spPr>
            <a:xfrm>
              <a:off x="2750390" y="3107581"/>
              <a:ext cx="214221" cy="276768"/>
            </a:xfrm>
            <a:custGeom>
              <a:avLst/>
              <a:gdLst/>
              <a:ahLst/>
              <a:cxnLst/>
              <a:rect l="0" t="0" r="0" b="0"/>
              <a:pathLst>
                <a:path w="214221" h="276768">
                  <a:moveTo>
                    <a:pt x="196407" y="44599"/>
                  </a:moveTo>
                  <a:lnTo>
                    <a:pt x="196407" y="28090"/>
                  </a:lnTo>
                  <a:lnTo>
                    <a:pt x="183105" y="13472"/>
                  </a:lnTo>
                  <a:lnTo>
                    <a:pt x="177927" y="10921"/>
                  </a:lnTo>
                  <a:lnTo>
                    <a:pt x="163583" y="8156"/>
                  </a:lnTo>
                  <a:lnTo>
                    <a:pt x="153718" y="2823"/>
                  </a:lnTo>
                  <a:lnTo>
                    <a:pt x="113557" y="0"/>
                  </a:lnTo>
                  <a:lnTo>
                    <a:pt x="86939" y="949"/>
                  </a:lnTo>
                  <a:lnTo>
                    <a:pt x="68894" y="7640"/>
                  </a:lnTo>
                  <a:lnTo>
                    <a:pt x="50466" y="9627"/>
                  </a:lnTo>
                  <a:lnTo>
                    <a:pt x="26912" y="19889"/>
                  </a:lnTo>
                  <a:lnTo>
                    <a:pt x="20865" y="23695"/>
                  </a:lnTo>
                  <a:lnTo>
                    <a:pt x="11882" y="26829"/>
                  </a:lnTo>
                  <a:lnTo>
                    <a:pt x="5917" y="31079"/>
                  </a:lnTo>
                  <a:lnTo>
                    <a:pt x="2604" y="36275"/>
                  </a:lnTo>
                  <a:lnTo>
                    <a:pt x="303" y="44495"/>
                  </a:lnTo>
                  <a:lnTo>
                    <a:pt x="0" y="56883"/>
                  </a:lnTo>
                  <a:lnTo>
                    <a:pt x="2620" y="62626"/>
                  </a:lnTo>
                  <a:lnTo>
                    <a:pt x="7646" y="69657"/>
                  </a:lnTo>
                  <a:lnTo>
                    <a:pt x="52246" y="101186"/>
                  </a:lnTo>
                  <a:lnTo>
                    <a:pt x="81682" y="111327"/>
                  </a:lnTo>
                  <a:lnTo>
                    <a:pt x="102013" y="127380"/>
                  </a:lnTo>
                  <a:lnTo>
                    <a:pt x="140233" y="143228"/>
                  </a:lnTo>
                  <a:lnTo>
                    <a:pt x="184225" y="184257"/>
                  </a:lnTo>
                  <a:lnTo>
                    <a:pt x="212499" y="212496"/>
                  </a:lnTo>
                  <a:lnTo>
                    <a:pt x="213481" y="216123"/>
                  </a:lnTo>
                  <a:lnTo>
                    <a:pt x="214220" y="235207"/>
                  </a:lnTo>
                  <a:lnTo>
                    <a:pt x="213243" y="237156"/>
                  </a:lnTo>
                  <a:lnTo>
                    <a:pt x="211600" y="238454"/>
                  </a:lnTo>
                  <a:lnTo>
                    <a:pt x="207128" y="240890"/>
                  </a:lnTo>
                  <a:lnTo>
                    <a:pt x="201833" y="245279"/>
                  </a:lnTo>
                  <a:lnTo>
                    <a:pt x="198819" y="250537"/>
                  </a:lnTo>
                  <a:lnTo>
                    <a:pt x="198015" y="253329"/>
                  </a:lnTo>
                  <a:lnTo>
                    <a:pt x="195495" y="255190"/>
                  </a:lnTo>
                  <a:lnTo>
                    <a:pt x="179837" y="260822"/>
                  </a:lnTo>
                  <a:lnTo>
                    <a:pt x="173168" y="264721"/>
                  </a:lnTo>
                  <a:lnTo>
                    <a:pt x="160801" y="267225"/>
                  </a:lnTo>
                  <a:lnTo>
                    <a:pt x="153793" y="268559"/>
                  </a:lnTo>
                  <a:lnTo>
                    <a:pt x="132170" y="275493"/>
                  </a:lnTo>
                  <a:lnTo>
                    <a:pt x="90864" y="276737"/>
                  </a:lnTo>
                  <a:lnTo>
                    <a:pt x="68818" y="276767"/>
                  </a:lnTo>
                  <a:lnTo>
                    <a:pt x="26911" y="268004"/>
                  </a:lnTo>
                  <a:lnTo>
                    <a:pt x="8883" y="2678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77"/>
            <p:cNvSpPr/>
            <p:nvPr/>
          </p:nvSpPr>
          <p:spPr>
            <a:xfrm>
              <a:off x="4134445" y="3473648"/>
              <a:ext cx="98228" cy="1321595"/>
            </a:xfrm>
            <a:custGeom>
              <a:avLst/>
              <a:gdLst/>
              <a:ahLst/>
              <a:cxnLst/>
              <a:rect l="0" t="0" r="0" b="0"/>
              <a:pathLst>
                <a:path w="98228" h="1321595">
                  <a:moveTo>
                    <a:pt x="8930" y="0"/>
                  </a:moveTo>
                  <a:lnTo>
                    <a:pt x="4190" y="0"/>
                  </a:lnTo>
                  <a:lnTo>
                    <a:pt x="2793" y="993"/>
                  </a:lnTo>
                  <a:lnTo>
                    <a:pt x="1862" y="2646"/>
                  </a:lnTo>
                  <a:lnTo>
                    <a:pt x="369" y="12429"/>
                  </a:lnTo>
                  <a:lnTo>
                    <a:pt x="2" y="55749"/>
                  </a:lnTo>
                  <a:lnTo>
                    <a:pt x="0" y="98098"/>
                  </a:lnTo>
                  <a:lnTo>
                    <a:pt x="0" y="140645"/>
                  </a:lnTo>
                  <a:lnTo>
                    <a:pt x="0" y="181503"/>
                  </a:lnTo>
                  <a:lnTo>
                    <a:pt x="0" y="225284"/>
                  </a:lnTo>
                  <a:lnTo>
                    <a:pt x="0" y="268496"/>
                  </a:lnTo>
                  <a:lnTo>
                    <a:pt x="0" y="313107"/>
                  </a:lnTo>
                  <a:lnTo>
                    <a:pt x="0" y="355109"/>
                  </a:lnTo>
                  <a:lnTo>
                    <a:pt x="0" y="399369"/>
                  </a:lnTo>
                  <a:lnTo>
                    <a:pt x="0" y="440784"/>
                  </a:lnTo>
                  <a:lnTo>
                    <a:pt x="0" y="483426"/>
                  </a:lnTo>
                  <a:lnTo>
                    <a:pt x="0" y="527016"/>
                  </a:lnTo>
                  <a:lnTo>
                    <a:pt x="0" y="568534"/>
                  </a:lnTo>
                  <a:lnTo>
                    <a:pt x="0" y="610197"/>
                  </a:lnTo>
                  <a:lnTo>
                    <a:pt x="993" y="628056"/>
                  </a:lnTo>
                  <a:lnTo>
                    <a:pt x="8103" y="663774"/>
                  </a:lnTo>
                  <a:lnTo>
                    <a:pt x="8882" y="705446"/>
                  </a:lnTo>
                  <a:lnTo>
                    <a:pt x="9900" y="717352"/>
                  </a:lnTo>
                  <a:lnTo>
                    <a:pt x="17030" y="753071"/>
                  </a:lnTo>
                  <a:lnTo>
                    <a:pt x="17811" y="794743"/>
                  </a:lnTo>
                  <a:lnTo>
                    <a:pt x="18845" y="824508"/>
                  </a:lnTo>
                  <a:lnTo>
                    <a:pt x="25961" y="861219"/>
                  </a:lnTo>
                  <a:lnTo>
                    <a:pt x="27709" y="904048"/>
                  </a:lnTo>
                  <a:lnTo>
                    <a:pt x="35163" y="946499"/>
                  </a:lnTo>
                  <a:lnTo>
                    <a:pt x="38316" y="989330"/>
                  </a:lnTo>
                  <a:lnTo>
                    <a:pt x="46739" y="1029397"/>
                  </a:lnTo>
                  <a:lnTo>
                    <a:pt x="53670" y="1070897"/>
                  </a:lnTo>
                  <a:lnTo>
                    <a:pt x="61149" y="1108566"/>
                  </a:lnTo>
                  <a:lnTo>
                    <a:pt x="69397" y="1145031"/>
                  </a:lnTo>
                  <a:lnTo>
                    <a:pt x="78298" y="1187916"/>
                  </a:lnTo>
                  <a:lnTo>
                    <a:pt x="87652" y="1232333"/>
                  </a:lnTo>
                  <a:lnTo>
                    <a:pt x="89965" y="1270007"/>
                  </a:lnTo>
                  <a:lnTo>
                    <a:pt x="98227" y="1321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78"/>
            <p:cNvSpPr/>
            <p:nvPr/>
          </p:nvSpPr>
          <p:spPr>
            <a:xfrm>
              <a:off x="2393156" y="2866478"/>
              <a:ext cx="2401706" cy="2428828"/>
            </a:xfrm>
            <a:custGeom>
              <a:avLst/>
              <a:gdLst/>
              <a:ahLst/>
              <a:cxnLst/>
              <a:rect l="0" t="0" r="0" b="0"/>
              <a:pathLst>
                <a:path w="2401706" h="2428828">
                  <a:moveTo>
                    <a:pt x="2125266" y="401788"/>
                  </a:moveTo>
                  <a:lnTo>
                    <a:pt x="2130006" y="397047"/>
                  </a:lnTo>
                  <a:lnTo>
                    <a:pt x="2137625" y="394720"/>
                  </a:lnTo>
                  <a:lnTo>
                    <a:pt x="2146634" y="392693"/>
                  </a:lnTo>
                  <a:lnTo>
                    <a:pt x="2160502" y="385954"/>
                  </a:lnTo>
                  <a:lnTo>
                    <a:pt x="2163639" y="385279"/>
                  </a:lnTo>
                  <a:lnTo>
                    <a:pt x="2183786" y="374913"/>
                  </a:lnTo>
                  <a:lnTo>
                    <a:pt x="2185115" y="372957"/>
                  </a:lnTo>
                  <a:lnTo>
                    <a:pt x="2187585" y="368138"/>
                  </a:lnTo>
                  <a:lnTo>
                    <a:pt x="2193561" y="359847"/>
                  </a:lnTo>
                  <a:lnTo>
                    <a:pt x="2196290" y="349938"/>
                  </a:lnTo>
                  <a:lnTo>
                    <a:pt x="2196693" y="327264"/>
                  </a:lnTo>
                  <a:lnTo>
                    <a:pt x="2194053" y="321372"/>
                  </a:lnTo>
                  <a:lnTo>
                    <a:pt x="2166892" y="291654"/>
                  </a:lnTo>
                  <a:lnTo>
                    <a:pt x="2122350" y="261889"/>
                  </a:lnTo>
                  <a:lnTo>
                    <a:pt x="2110291" y="253952"/>
                  </a:lnTo>
                  <a:lnTo>
                    <a:pt x="2071508" y="240502"/>
                  </a:lnTo>
                  <a:lnTo>
                    <a:pt x="2035762" y="227090"/>
                  </a:lnTo>
                  <a:lnTo>
                    <a:pt x="1996525" y="217399"/>
                  </a:lnTo>
                  <a:lnTo>
                    <a:pt x="1952482" y="208403"/>
                  </a:lnTo>
                  <a:lnTo>
                    <a:pt x="1907887" y="205604"/>
                  </a:lnTo>
                  <a:lnTo>
                    <a:pt x="1865901" y="205370"/>
                  </a:lnTo>
                  <a:lnTo>
                    <a:pt x="1825120" y="213026"/>
                  </a:lnTo>
                  <a:lnTo>
                    <a:pt x="1781269" y="221844"/>
                  </a:lnTo>
                  <a:lnTo>
                    <a:pt x="1744379" y="235504"/>
                  </a:lnTo>
                  <a:lnTo>
                    <a:pt x="1703593" y="265054"/>
                  </a:lnTo>
                  <a:lnTo>
                    <a:pt x="1685851" y="283681"/>
                  </a:lnTo>
                  <a:lnTo>
                    <a:pt x="1675970" y="291749"/>
                  </a:lnTo>
                  <a:lnTo>
                    <a:pt x="1649138" y="328735"/>
                  </a:lnTo>
                  <a:lnTo>
                    <a:pt x="1644863" y="340896"/>
                  </a:lnTo>
                  <a:lnTo>
                    <a:pt x="1643220" y="372425"/>
                  </a:lnTo>
                  <a:lnTo>
                    <a:pt x="1645778" y="381462"/>
                  </a:lnTo>
                  <a:lnTo>
                    <a:pt x="1649231" y="389778"/>
                  </a:lnTo>
                  <a:lnTo>
                    <a:pt x="1656369" y="417049"/>
                  </a:lnTo>
                  <a:lnTo>
                    <a:pt x="1664190" y="426099"/>
                  </a:lnTo>
                  <a:lnTo>
                    <a:pt x="1673289" y="434421"/>
                  </a:lnTo>
                  <a:lnTo>
                    <a:pt x="1684981" y="449270"/>
                  </a:lnTo>
                  <a:lnTo>
                    <a:pt x="1711948" y="466861"/>
                  </a:lnTo>
                  <a:lnTo>
                    <a:pt x="1748413" y="484747"/>
                  </a:lnTo>
                  <a:lnTo>
                    <a:pt x="1770189" y="498136"/>
                  </a:lnTo>
                  <a:lnTo>
                    <a:pt x="1812013" y="514650"/>
                  </a:lnTo>
                  <a:lnTo>
                    <a:pt x="1849723" y="529747"/>
                  </a:lnTo>
                  <a:lnTo>
                    <a:pt x="1893262" y="537590"/>
                  </a:lnTo>
                  <a:lnTo>
                    <a:pt x="1936772" y="544723"/>
                  </a:lnTo>
                  <a:lnTo>
                    <a:pt x="1974705" y="552228"/>
                  </a:lnTo>
                  <a:lnTo>
                    <a:pt x="2015628" y="556058"/>
                  </a:lnTo>
                  <a:lnTo>
                    <a:pt x="2037879" y="560607"/>
                  </a:lnTo>
                  <a:lnTo>
                    <a:pt x="2053685" y="560679"/>
                  </a:lnTo>
                  <a:lnTo>
                    <a:pt x="2090900" y="554721"/>
                  </a:lnTo>
                  <a:lnTo>
                    <a:pt x="2127306" y="551095"/>
                  </a:lnTo>
                  <a:lnTo>
                    <a:pt x="2169191" y="539373"/>
                  </a:lnTo>
                  <a:lnTo>
                    <a:pt x="2202169" y="531472"/>
                  </a:lnTo>
                  <a:lnTo>
                    <a:pt x="2243308" y="511845"/>
                  </a:lnTo>
                  <a:lnTo>
                    <a:pt x="2256042" y="503961"/>
                  </a:lnTo>
                  <a:lnTo>
                    <a:pt x="2271943" y="499199"/>
                  </a:lnTo>
                  <a:lnTo>
                    <a:pt x="2315622" y="467444"/>
                  </a:lnTo>
                  <a:lnTo>
                    <a:pt x="2333214" y="452412"/>
                  </a:lnTo>
                  <a:lnTo>
                    <a:pt x="2369341" y="407850"/>
                  </a:lnTo>
                  <a:lnTo>
                    <a:pt x="2384226" y="390227"/>
                  </a:lnTo>
                  <a:lnTo>
                    <a:pt x="2390511" y="376865"/>
                  </a:lnTo>
                  <a:lnTo>
                    <a:pt x="2395570" y="350235"/>
                  </a:lnTo>
                  <a:lnTo>
                    <a:pt x="2399190" y="343157"/>
                  </a:lnTo>
                  <a:lnTo>
                    <a:pt x="2401228" y="332601"/>
                  </a:lnTo>
                  <a:lnTo>
                    <a:pt x="2401705" y="322752"/>
                  </a:lnTo>
                  <a:lnTo>
                    <a:pt x="2399271" y="314405"/>
                  </a:lnTo>
                  <a:lnTo>
                    <a:pt x="2395874" y="307388"/>
                  </a:lnTo>
                  <a:lnTo>
                    <a:pt x="2393693" y="292154"/>
                  </a:lnTo>
                  <a:lnTo>
                    <a:pt x="2392403" y="282616"/>
                  </a:lnTo>
                  <a:lnTo>
                    <a:pt x="2375079" y="252012"/>
                  </a:lnTo>
                  <a:lnTo>
                    <a:pt x="2333458" y="208170"/>
                  </a:lnTo>
                  <a:lnTo>
                    <a:pt x="2306422" y="185852"/>
                  </a:lnTo>
                  <a:lnTo>
                    <a:pt x="2265140" y="163742"/>
                  </a:lnTo>
                  <a:lnTo>
                    <a:pt x="2241347" y="149126"/>
                  </a:lnTo>
                  <a:lnTo>
                    <a:pt x="2228451" y="139673"/>
                  </a:lnTo>
                  <a:lnTo>
                    <a:pt x="2184632" y="119260"/>
                  </a:lnTo>
                  <a:lnTo>
                    <a:pt x="2142712" y="104164"/>
                  </a:lnTo>
                  <a:lnTo>
                    <a:pt x="2098422" y="89253"/>
                  </a:lnTo>
                  <a:lnTo>
                    <a:pt x="2054814" y="75358"/>
                  </a:lnTo>
                  <a:lnTo>
                    <a:pt x="2016867" y="67171"/>
                  </a:lnTo>
                  <a:lnTo>
                    <a:pt x="1973298" y="53366"/>
                  </a:lnTo>
                  <a:lnTo>
                    <a:pt x="1928791" y="44762"/>
                  </a:lnTo>
                  <a:lnTo>
                    <a:pt x="1884161" y="37064"/>
                  </a:lnTo>
                  <a:lnTo>
                    <a:pt x="1839515" y="28786"/>
                  </a:lnTo>
                  <a:lnTo>
                    <a:pt x="1794867" y="26018"/>
                  </a:lnTo>
                  <a:lnTo>
                    <a:pt x="1750219" y="19088"/>
                  </a:lnTo>
                  <a:lnTo>
                    <a:pt x="1705571" y="17979"/>
                  </a:lnTo>
                  <a:lnTo>
                    <a:pt x="1678782" y="15215"/>
                  </a:lnTo>
                  <a:lnTo>
                    <a:pt x="1635125" y="9715"/>
                  </a:lnTo>
                  <a:lnTo>
                    <a:pt x="1597173" y="8991"/>
                  </a:lnTo>
                  <a:lnTo>
                    <a:pt x="1553602" y="8896"/>
                  </a:lnTo>
                  <a:lnTo>
                    <a:pt x="1515233" y="8883"/>
                  </a:lnTo>
                  <a:lnTo>
                    <a:pt x="1473028" y="8882"/>
                  </a:lnTo>
                  <a:lnTo>
                    <a:pt x="1435769" y="8881"/>
                  </a:lnTo>
                  <a:lnTo>
                    <a:pt x="1419964" y="9874"/>
                  </a:lnTo>
                  <a:lnTo>
                    <a:pt x="1398917" y="14026"/>
                  </a:lnTo>
                  <a:lnTo>
                    <a:pt x="1361652" y="9755"/>
                  </a:lnTo>
                  <a:lnTo>
                    <a:pt x="1323635" y="16064"/>
                  </a:lnTo>
                  <a:lnTo>
                    <a:pt x="1285961" y="17581"/>
                  </a:lnTo>
                  <a:lnTo>
                    <a:pt x="1241312" y="17791"/>
                  </a:lnTo>
                  <a:lnTo>
                    <a:pt x="1196758" y="17810"/>
                  </a:lnTo>
                  <a:lnTo>
                    <a:pt x="1153808" y="17811"/>
                  </a:lnTo>
                  <a:lnTo>
                    <a:pt x="1109308" y="17811"/>
                  </a:lnTo>
                  <a:lnTo>
                    <a:pt x="1069095" y="17811"/>
                  </a:lnTo>
                  <a:lnTo>
                    <a:pt x="1027482" y="17811"/>
                  </a:lnTo>
                  <a:lnTo>
                    <a:pt x="990094" y="17811"/>
                  </a:lnTo>
                  <a:lnTo>
                    <a:pt x="965072" y="16819"/>
                  </a:lnTo>
                  <a:lnTo>
                    <a:pt x="927403" y="10123"/>
                  </a:lnTo>
                  <a:lnTo>
                    <a:pt x="890938" y="9045"/>
                  </a:lnTo>
                  <a:lnTo>
                    <a:pt x="854190" y="8903"/>
                  </a:lnTo>
                  <a:lnTo>
                    <a:pt x="816939" y="8884"/>
                  </a:lnTo>
                  <a:lnTo>
                    <a:pt x="778924" y="8882"/>
                  </a:lnTo>
                  <a:lnTo>
                    <a:pt x="738697" y="8881"/>
                  </a:lnTo>
                  <a:lnTo>
                    <a:pt x="694438" y="6236"/>
                  </a:lnTo>
                  <a:lnTo>
                    <a:pt x="652469" y="503"/>
                  </a:lnTo>
                  <a:lnTo>
                    <a:pt x="613556" y="0"/>
                  </a:lnTo>
                  <a:lnTo>
                    <a:pt x="578288" y="950"/>
                  </a:lnTo>
                  <a:lnTo>
                    <a:pt x="535830" y="8330"/>
                  </a:lnTo>
                  <a:lnTo>
                    <a:pt x="494113" y="8849"/>
                  </a:lnTo>
                  <a:lnTo>
                    <a:pt x="454863" y="8880"/>
                  </a:lnTo>
                  <a:lnTo>
                    <a:pt x="444255" y="9873"/>
                  </a:lnTo>
                  <a:lnTo>
                    <a:pt x="426715" y="15949"/>
                  </a:lnTo>
                  <a:lnTo>
                    <a:pt x="405737" y="18558"/>
                  </a:lnTo>
                  <a:lnTo>
                    <a:pt x="393089" y="24830"/>
                  </a:lnTo>
                  <a:lnTo>
                    <a:pt x="369101" y="27659"/>
                  </a:lnTo>
                  <a:lnTo>
                    <a:pt x="357189" y="33794"/>
                  </a:lnTo>
                  <a:lnTo>
                    <a:pt x="354212" y="34419"/>
                  </a:lnTo>
                  <a:lnTo>
                    <a:pt x="352228" y="35829"/>
                  </a:lnTo>
                  <a:lnTo>
                    <a:pt x="350904" y="37760"/>
                  </a:lnTo>
                  <a:lnTo>
                    <a:pt x="350022" y="40040"/>
                  </a:lnTo>
                  <a:lnTo>
                    <a:pt x="348442" y="41560"/>
                  </a:lnTo>
                  <a:lnTo>
                    <a:pt x="344040" y="43249"/>
                  </a:lnTo>
                  <a:lnTo>
                    <a:pt x="335984" y="44200"/>
                  </a:lnTo>
                  <a:lnTo>
                    <a:pt x="334122" y="45325"/>
                  </a:lnTo>
                  <a:lnTo>
                    <a:pt x="332881" y="47068"/>
                  </a:lnTo>
                  <a:lnTo>
                    <a:pt x="332054" y="49222"/>
                  </a:lnTo>
                  <a:lnTo>
                    <a:pt x="330510" y="50658"/>
                  </a:lnTo>
                  <a:lnTo>
                    <a:pt x="320903" y="55608"/>
                  </a:lnTo>
                  <a:lnTo>
                    <a:pt x="304996" y="70029"/>
                  </a:lnTo>
                  <a:lnTo>
                    <a:pt x="302891" y="78250"/>
                  </a:lnTo>
                  <a:lnTo>
                    <a:pt x="287781" y="98746"/>
                  </a:lnTo>
                  <a:lnTo>
                    <a:pt x="284837" y="122013"/>
                  </a:lnTo>
                  <a:lnTo>
                    <a:pt x="278072" y="132136"/>
                  </a:lnTo>
                  <a:lnTo>
                    <a:pt x="275902" y="157127"/>
                  </a:lnTo>
                  <a:lnTo>
                    <a:pt x="269767" y="169501"/>
                  </a:lnTo>
                  <a:lnTo>
                    <a:pt x="260837" y="212402"/>
                  </a:lnTo>
                  <a:lnTo>
                    <a:pt x="257991" y="255087"/>
                  </a:lnTo>
                  <a:lnTo>
                    <a:pt x="252831" y="265606"/>
                  </a:lnTo>
                  <a:lnTo>
                    <a:pt x="250104" y="306470"/>
                  </a:lnTo>
                  <a:lnTo>
                    <a:pt x="250041" y="323996"/>
                  </a:lnTo>
                  <a:lnTo>
                    <a:pt x="236729" y="364478"/>
                  </a:lnTo>
                  <a:lnTo>
                    <a:pt x="233523" y="376622"/>
                  </a:lnTo>
                  <a:lnTo>
                    <a:pt x="232207" y="418032"/>
                  </a:lnTo>
                  <a:lnTo>
                    <a:pt x="229542" y="426536"/>
                  </a:lnTo>
                  <a:lnTo>
                    <a:pt x="226042" y="434615"/>
                  </a:lnTo>
                  <a:lnTo>
                    <a:pt x="222323" y="476116"/>
                  </a:lnTo>
                  <a:lnTo>
                    <a:pt x="215563" y="493658"/>
                  </a:lnTo>
                  <a:lnTo>
                    <a:pt x="214345" y="534142"/>
                  </a:lnTo>
                  <a:lnTo>
                    <a:pt x="214322" y="546286"/>
                  </a:lnTo>
                  <a:lnTo>
                    <a:pt x="211671" y="552991"/>
                  </a:lnTo>
                  <a:lnTo>
                    <a:pt x="209575" y="556168"/>
                  </a:lnTo>
                  <a:lnTo>
                    <a:pt x="206625" y="570120"/>
                  </a:lnTo>
                  <a:lnTo>
                    <a:pt x="205415" y="613534"/>
                  </a:lnTo>
                  <a:lnTo>
                    <a:pt x="202751" y="622566"/>
                  </a:lnTo>
                  <a:lnTo>
                    <a:pt x="199253" y="630880"/>
                  </a:lnTo>
                  <a:lnTo>
                    <a:pt x="195534" y="672565"/>
                  </a:lnTo>
                  <a:lnTo>
                    <a:pt x="189400" y="689578"/>
                  </a:lnTo>
                  <a:lnTo>
                    <a:pt x="185434" y="706001"/>
                  </a:lnTo>
                  <a:lnTo>
                    <a:pt x="179945" y="724588"/>
                  </a:lnTo>
                  <a:lnTo>
                    <a:pt x="177868" y="743951"/>
                  </a:lnTo>
                  <a:lnTo>
                    <a:pt x="171579" y="761005"/>
                  </a:lnTo>
                  <a:lnTo>
                    <a:pt x="168747" y="797585"/>
                  </a:lnTo>
                  <a:lnTo>
                    <a:pt x="162611" y="814594"/>
                  </a:lnTo>
                  <a:lnTo>
                    <a:pt x="160783" y="859117"/>
                  </a:lnTo>
                  <a:lnTo>
                    <a:pt x="159764" y="869959"/>
                  </a:lnTo>
                  <a:lnTo>
                    <a:pt x="152634" y="898765"/>
                  </a:lnTo>
                  <a:lnTo>
                    <a:pt x="151853" y="937737"/>
                  </a:lnTo>
                  <a:lnTo>
                    <a:pt x="150815" y="979063"/>
                  </a:lnTo>
                  <a:lnTo>
                    <a:pt x="144117" y="1006398"/>
                  </a:lnTo>
                  <a:lnTo>
                    <a:pt x="140393" y="1035844"/>
                  </a:lnTo>
                  <a:lnTo>
                    <a:pt x="135856" y="1053669"/>
                  </a:lnTo>
                  <a:lnTo>
                    <a:pt x="134020" y="1093178"/>
                  </a:lnTo>
                  <a:lnTo>
                    <a:pt x="133950" y="1134070"/>
                  </a:lnTo>
                  <a:lnTo>
                    <a:pt x="133946" y="1173547"/>
                  </a:lnTo>
                  <a:lnTo>
                    <a:pt x="133946" y="1212686"/>
                  </a:lnTo>
                  <a:lnTo>
                    <a:pt x="133946" y="1253159"/>
                  </a:lnTo>
                  <a:lnTo>
                    <a:pt x="133946" y="1293024"/>
                  </a:lnTo>
                  <a:lnTo>
                    <a:pt x="132953" y="1332532"/>
                  </a:lnTo>
                  <a:lnTo>
                    <a:pt x="126878" y="1350211"/>
                  </a:lnTo>
                  <a:lnTo>
                    <a:pt x="125125" y="1390116"/>
                  </a:lnTo>
                  <a:lnTo>
                    <a:pt x="124030" y="1423583"/>
                  </a:lnTo>
                  <a:lnTo>
                    <a:pt x="113993" y="1464469"/>
                  </a:lnTo>
                  <a:lnTo>
                    <a:pt x="109182" y="1482295"/>
                  </a:lnTo>
                  <a:lnTo>
                    <a:pt x="104688" y="1510932"/>
                  </a:lnTo>
                  <a:lnTo>
                    <a:pt x="100141" y="1527481"/>
                  </a:lnTo>
                  <a:lnTo>
                    <a:pt x="98086" y="1538088"/>
                  </a:lnTo>
                  <a:lnTo>
                    <a:pt x="92342" y="1551622"/>
                  </a:lnTo>
                  <a:lnTo>
                    <a:pt x="89207" y="1571617"/>
                  </a:lnTo>
                  <a:lnTo>
                    <a:pt x="82407" y="1590914"/>
                  </a:lnTo>
                  <a:lnTo>
                    <a:pt x="78326" y="1607733"/>
                  </a:lnTo>
                  <a:lnTo>
                    <a:pt x="73479" y="1625285"/>
                  </a:lnTo>
                  <a:lnTo>
                    <a:pt x="69397" y="1643053"/>
                  </a:lnTo>
                  <a:lnTo>
                    <a:pt x="64549" y="1660884"/>
                  </a:lnTo>
                  <a:lnTo>
                    <a:pt x="62423" y="1671793"/>
                  </a:lnTo>
                  <a:lnTo>
                    <a:pt x="56640" y="1684504"/>
                  </a:lnTo>
                  <a:lnTo>
                    <a:pt x="46690" y="1723545"/>
                  </a:lnTo>
                  <a:lnTo>
                    <a:pt x="42608" y="1741289"/>
                  </a:lnTo>
                  <a:lnTo>
                    <a:pt x="37760" y="1759115"/>
                  </a:lnTo>
                  <a:lnTo>
                    <a:pt x="33678" y="1776964"/>
                  </a:lnTo>
                  <a:lnTo>
                    <a:pt x="28150" y="1796032"/>
                  </a:lnTo>
                  <a:lnTo>
                    <a:pt x="24323" y="1822160"/>
                  </a:lnTo>
                  <a:lnTo>
                    <a:pt x="19774" y="1839631"/>
                  </a:lnTo>
                  <a:lnTo>
                    <a:pt x="15781" y="1857375"/>
                  </a:lnTo>
                  <a:lnTo>
                    <a:pt x="10283" y="1876408"/>
                  </a:lnTo>
                  <a:lnTo>
                    <a:pt x="6462" y="1902528"/>
                  </a:lnTo>
                  <a:lnTo>
                    <a:pt x="1277" y="1921157"/>
                  </a:lnTo>
                  <a:lnTo>
                    <a:pt x="34" y="1962859"/>
                  </a:lnTo>
                  <a:lnTo>
                    <a:pt x="1" y="2005248"/>
                  </a:lnTo>
                  <a:lnTo>
                    <a:pt x="0" y="2011704"/>
                  </a:lnTo>
                  <a:lnTo>
                    <a:pt x="9095" y="2041022"/>
                  </a:lnTo>
                  <a:lnTo>
                    <a:pt x="15834" y="2053612"/>
                  </a:lnTo>
                  <a:lnTo>
                    <a:pt x="16509" y="2056644"/>
                  </a:lnTo>
                  <a:lnTo>
                    <a:pt x="22200" y="2065653"/>
                  </a:lnTo>
                  <a:lnTo>
                    <a:pt x="32020" y="2077586"/>
                  </a:lnTo>
                  <a:lnTo>
                    <a:pt x="45216" y="2105496"/>
                  </a:lnTo>
                  <a:lnTo>
                    <a:pt x="86323" y="2149024"/>
                  </a:lnTo>
                  <a:lnTo>
                    <a:pt x="109802" y="2169865"/>
                  </a:lnTo>
                  <a:lnTo>
                    <a:pt x="153431" y="2199631"/>
                  </a:lnTo>
                  <a:lnTo>
                    <a:pt x="194838" y="2226420"/>
                  </a:lnTo>
                  <a:lnTo>
                    <a:pt x="238528" y="2244648"/>
                  </a:lnTo>
                  <a:lnTo>
                    <a:pt x="278698" y="2265461"/>
                  </a:lnTo>
                  <a:lnTo>
                    <a:pt x="295236" y="2269958"/>
                  </a:lnTo>
                  <a:lnTo>
                    <a:pt x="312704" y="2274929"/>
                  </a:lnTo>
                  <a:lnTo>
                    <a:pt x="323527" y="2277084"/>
                  </a:lnTo>
                  <a:lnTo>
                    <a:pt x="336190" y="2282883"/>
                  </a:lnTo>
                  <a:lnTo>
                    <a:pt x="375212" y="2292840"/>
                  </a:lnTo>
                  <a:lnTo>
                    <a:pt x="392955" y="2296922"/>
                  </a:lnTo>
                  <a:lnTo>
                    <a:pt x="410780" y="2301770"/>
                  </a:lnTo>
                  <a:lnTo>
                    <a:pt x="421687" y="2303896"/>
                  </a:lnTo>
                  <a:lnTo>
                    <a:pt x="434397" y="2309679"/>
                  </a:lnTo>
                  <a:lnTo>
                    <a:pt x="473703" y="2318609"/>
                  </a:lnTo>
                  <a:lnTo>
                    <a:pt x="517773" y="2324137"/>
                  </a:lnTo>
                  <a:lnTo>
                    <a:pt x="535737" y="2328685"/>
                  </a:lnTo>
                  <a:lnTo>
                    <a:pt x="577451" y="2330488"/>
                  </a:lnTo>
                  <a:lnTo>
                    <a:pt x="619125" y="2338696"/>
                  </a:lnTo>
                  <a:lnTo>
                    <a:pt x="636985" y="2340275"/>
                  </a:lnTo>
                  <a:lnTo>
                    <a:pt x="672703" y="2347610"/>
                  </a:lnTo>
                  <a:lnTo>
                    <a:pt x="714559" y="2349377"/>
                  </a:lnTo>
                  <a:lnTo>
                    <a:pt x="758860" y="2356833"/>
                  </a:lnTo>
                  <a:lnTo>
                    <a:pt x="800686" y="2357357"/>
                  </a:lnTo>
                  <a:lnTo>
                    <a:pt x="844102" y="2365075"/>
                  </a:lnTo>
                  <a:lnTo>
                    <a:pt x="886943" y="2367238"/>
                  </a:lnTo>
                  <a:lnTo>
                    <a:pt x="923720" y="2374415"/>
                  </a:lnTo>
                  <a:lnTo>
                    <a:pt x="966555" y="2375175"/>
                  </a:lnTo>
                  <a:lnTo>
                    <a:pt x="984997" y="2376219"/>
                  </a:lnTo>
                  <a:lnTo>
                    <a:pt x="1026900" y="2383626"/>
                  </a:lnTo>
                  <a:lnTo>
                    <a:pt x="1068585" y="2384146"/>
                  </a:lnTo>
                  <a:lnTo>
                    <a:pt x="1098535" y="2385164"/>
                  </a:lnTo>
                  <a:lnTo>
                    <a:pt x="1142837" y="2392556"/>
                  </a:lnTo>
                  <a:lnTo>
                    <a:pt x="1185772" y="2393060"/>
                  </a:lnTo>
                  <a:lnTo>
                    <a:pt x="1229210" y="2393105"/>
                  </a:lnTo>
                  <a:lnTo>
                    <a:pt x="1269770" y="2393107"/>
                  </a:lnTo>
                  <a:lnTo>
                    <a:pt x="1296952" y="2394100"/>
                  </a:lnTo>
                  <a:lnTo>
                    <a:pt x="1339405" y="2401486"/>
                  </a:lnTo>
                  <a:lnTo>
                    <a:pt x="1381122" y="2402005"/>
                  </a:lnTo>
                  <a:lnTo>
                    <a:pt x="1422797" y="2402036"/>
                  </a:lnTo>
                  <a:lnTo>
                    <a:pt x="1440657" y="2403029"/>
                  </a:lnTo>
                  <a:lnTo>
                    <a:pt x="1476375" y="2410139"/>
                  </a:lnTo>
                  <a:lnTo>
                    <a:pt x="1518231" y="2410894"/>
                  </a:lnTo>
                  <a:lnTo>
                    <a:pt x="1562532" y="2410963"/>
                  </a:lnTo>
                  <a:lnTo>
                    <a:pt x="1574529" y="2411957"/>
                  </a:lnTo>
                  <a:lnTo>
                    <a:pt x="1609201" y="2419345"/>
                  </a:lnTo>
                  <a:lnTo>
                    <a:pt x="1649124" y="2419864"/>
                  </a:lnTo>
                  <a:lnTo>
                    <a:pt x="1672850" y="2420883"/>
                  </a:lnTo>
                  <a:lnTo>
                    <a:pt x="1690694" y="2425040"/>
                  </a:lnTo>
                  <a:lnTo>
                    <a:pt x="1707557" y="2422854"/>
                  </a:lnTo>
                  <a:lnTo>
                    <a:pt x="1747611" y="2428535"/>
                  </a:lnTo>
                  <a:lnTo>
                    <a:pt x="1792236" y="2428816"/>
                  </a:lnTo>
                  <a:lnTo>
                    <a:pt x="1832816" y="2428826"/>
                  </a:lnTo>
                  <a:lnTo>
                    <a:pt x="1872636" y="2428827"/>
                  </a:lnTo>
                  <a:lnTo>
                    <a:pt x="1916975" y="2428827"/>
                  </a:lnTo>
                  <a:lnTo>
                    <a:pt x="1961450" y="2428827"/>
                  </a:lnTo>
                  <a:lnTo>
                    <a:pt x="2003137" y="2428827"/>
                  </a:lnTo>
                  <a:lnTo>
                    <a:pt x="2010793" y="2428827"/>
                  </a:lnTo>
                  <a:lnTo>
                    <a:pt x="2017504" y="2426181"/>
                  </a:lnTo>
                  <a:lnTo>
                    <a:pt x="2020682" y="2424086"/>
                  </a:lnTo>
                  <a:lnTo>
                    <a:pt x="2034637" y="2421138"/>
                  </a:lnTo>
                  <a:lnTo>
                    <a:pt x="2078706" y="2419912"/>
                  </a:lnTo>
                  <a:lnTo>
                    <a:pt x="2086713" y="2418911"/>
                  </a:lnTo>
                  <a:lnTo>
                    <a:pt x="2109030" y="2412210"/>
                  </a:lnTo>
                  <a:lnTo>
                    <a:pt x="2149802" y="2409996"/>
                  </a:lnTo>
                  <a:lnTo>
                    <a:pt x="2170645" y="2403904"/>
                  </a:lnTo>
                  <a:lnTo>
                    <a:pt x="2192647" y="2401291"/>
                  </a:lnTo>
                  <a:lnTo>
                    <a:pt x="2205420" y="2395018"/>
                  </a:lnTo>
                  <a:lnTo>
                    <a:pt x="2208467" y="2394382"/>
                  </a:lnTo>
                  <a:lnTo>
                    <a:pt x="2245483" y="2375351"/>
                  </a:lnTo>
                  <a:lnTo>
                    <a:pt x="2247082" y="2373332"/>
                  </a:lnTo>
                  <a:lnTo>
                    <a:pt x="2248148" y="2370995"/>
                  </a:lnTo>
                  <a:lnTo>
                    <a:pt x="2264136" y="2357221"/>
                  </a:lnTo>
                  <a:lnTo>
                    <a:pt x="2269600" y="2348410"/>
                  </a:lnTo>
                  <a:lnTo>
                    <a:pt x="2282223" y="2333570"/>
                  </a:lnTo>
                  <a:lnTo>
                    <a:pt x="2284322" y="2327620"/>
                  </a:lnTo>
                  <a:lnTo>
                    <a:pt x="2286661" y="2309580"/>
                  </a:lnTo>
                  <a:lnTo>
                    <a:pt x="2292039" y="2297693"/>
                  </a:lnTo>
                  <a:lnTo>
                    <a:pt x="2294855" y="2256269"/>
                  </a:lnTo>
                  <a:lnTo>
                    <a:pt x="2293931" y="2229482"/>
                  </a:lnTo>
                  <a:lnTo>
                    <a:pt x="2287861" y="2212473"/>
                  </a:lnTo>
                  <a:lnTo>
                    <a:pt x="2283905" y="2196050"/>
                  </a:lnTo>
                  <a:lnTo>
                    <a:pt x="2267251" y="2155143"/>
                  </a:lnTo>
                  <a:lnTo>
                    <a:pt x="2235569" y="2112410"/>
                  </a:lnTo>
                  <a:lnTo>
                    <a:pt x="2225527" y="2096177"/>
                  </a:lnTo>
                  <a:lnTo>
                    <a:pt x="2199164" y="2078079"/>
                  </a:lnTo>
                  <a:lnTo>
                    <a:pt x="2157978" y="2056785"/>
                  </a:lnTo>
                  <a:lnTo>
                    <a:pt x="2116334" y="2035922"/>
                  </a:lnTo>
                  <a:lnTo>
                    <a:pt x="2074664" y="2015085"/>
                  </a:lnTo>
                  <a:lnTo>
                    <a:pt x="2050852" y="2010307"/>
                  </a:lnTo>
                  <a:lnTo>
                    <a:pt x="2008996" y="2009234"/>
                  </a:lnTo>
                  <a:lnTo>
                    <a:pt x="1989171" y="2008170"/>
                  </a:lnTo>
                  <a:lnTo>
                    <a:pt x="1958687" y="2001447"/>
                  </a:lnTo>
                  <a:lnTo>
                    <a:pt x="1916913" y="2008377"/>
                  </a:lnTo>
                  <a:lnTo>
                    <a:pt x="1899049" y="2009900"/>
                  </a:lnTo>
                  <a:lnTo>
                    <a:pt x="1857375" y="2020142"/>
                  </a:lnTo>
                  <a:lnTo>
                    <a:pt x="1815887" y="2035818"/>
                  </a:lnTo>
                  <a:lnTo>
                    <a:pt x="1796962" y="2045418"/>
                  </a:lnTo>
                  <a:lnTo>
                    <a:pt x="1765992" y="2068685"/>
                  </a:lnTo>
                  <a:lnTo>
                    <a:pt x="1746987" y="2097217"/>
                  </a:lnTo>
                  <a:lnTo>
                    <a:pt x="1742978" y="2109094"/>
                  </a:lnTo>
                  <a:lnTo>
                    <a:pt x="1741319" y="2149173"/>
                  </a:lnTo>
                  <a:lnTo>
                    <a:pt x="1741293" y="2171490"/>
                  </a:lnTo>
                  <a:lnTo>
                    <a:pt x="1743937" y="2178194"/>
                  </a:lnTo>
                  <a:lnTo>
                    <a:pt x="1755529" y="2199736"/>
                  </a:lnTo>
                  <a:lnTo>
                    <a:pt x="1765960" y="2226352"/>
                  </a:lnTo>
                  <a:lnTo>
                    <a:pt x="1771436" y="2233997"/>
                  </a:lnTo>
                  <a:lnTo>
                    <a:pt x="1793056" y="2252701"/>
                  </a:lnTo>
                  <a:lnTo>
                    <a:pt x="1801007" y="2262244"/>
                  </a:lnTo>
                  <a:lnTo>
                    <a:pt x="1843402" y="2291830"/>
                  </a:lnTo>
                  <a:lnTo>
                    <a:pt x="1878291" y="2308765"/>
                  </a:lnTo>
                  <a:lnTo>
                    <a:pt x="1919082" y="2318529"/>
                  </a:lnTo>
                  <a:lnTo>
                    <a:pt x="1961814" y="2321548"/>
                  </a:lnTo>
                  <a:lnTo>
                    <a:pt x="1984426" y="2320653"/>
                  </a:lnTo>
                  <a:lnTo>
                    <a:pt x="2018664" y="2306223"/>
                  </a:lnTo>
                  <a:lnTo>
                    <a:pt x="2024432" y="2305419"/>
                  </a:lnTo>
                  <a:lnTo>
                    <a:pt x="2029270" y="2302899"/>
                  </a:lnTo>
                  <a:lnTo>
                    <a:pt x="2067787" y="2270247"/>
                  </a:lnTo>
                  <a:lnTo>
                    <a:pt x="2094484" y="2229463"/>
                  </a:lnTo>
                  <a:lnTo>
                    <a:pt x="2106475" y="2191609"/>
                  </a:lnTo>
                  <a:lnTo>
                    <a:pt x="2107370" y="2159236"/>
                  </a:lnTo>
                  <a:lnTo>
                    <a:pt x="2104745" y="2152574"/>
                  </a:lnTo>
                  <a:lnTo>
                    <a:pt x="2101262" y="2146306"/>
                  </a:lnTo>
                  <a:lnTo>
                    <a:pt x="2099027" y="2134197"/>
                  </a:lnTo>
                  <a:lnTo>
                    <a:pt x="2098477" y="21252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79"/>
            <p:cNvSpPr/>
            <p:nvPr/>
          </p:nvSpPr>
          <p:spPr>
            <a:xfrm>
              <a:off x="3911203" y="3777272"/>
              <a:ext cx="142876" cy="17846"/>
            </a:xfrm>
            <a:custGeom>
              <a:avLst/>
              <a:gdLst/>
              <a:ahLst/>
              <a:cxnLst/>
              <a:rect l="0" t="0" r="0" b="0"/>
              <a:pathLst>
                <a:path w="142876" h="17846">
                  <a:moveTo>
                    <a:pt x="0" y="8916"/>
                  </a:moveTo>
                  <a:lnTo>
                    <a:pt x="4741" y="4175"/>
                  </a:lnTo>
                  <a:lnTo>
                    <a:pt x="9714" y="1848"/>
                  </a:lnTo>
                  <a:lnTo>
                    <a:pt x="51722" y="0"/>
                  </a:lnTo>
                  <a:lnTo>
                    <a:pt x="75346" y="980"/>
                  </a:lnTo>
                  <a:lnTo>
                    <a:pt x="106427" y="8364"/>
                  </a:lnTo>
                  <a:lnTo>
                    <a:pt x="122935" y="9835"/>
                  </a:lnTo>
                  <a:lnTo>
                    <a:pt x="142875" y="178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80"/>
            <p:cNvSpPr/>
            <p:nvPr/>
          </p:nvSpPr>
          <p:spPr>
            <a:xfrm>
              <a:off x="2786063" y="3964781"/>
              <a:ext cx="892969" cy="151806"/>
            </a:xfrm>
            <a:custGeom>
              <a:avLst/>
              <a:gdLst/>
              <a:ahLst/>
              <a:cxnLst/>
              <a:rect l="0" t="0" r="0" b="0"/>
              <a:pathLst>
                <a:path w="892969" h="151806">
                  <a:moveTo>
                    <a:pt x="0" y="17860"/>
                  </a:moveTo>
                  <a:lnTo>
                    <a:pt x="12428" y="17860"/>
                  </a:lnTo>
                  <a:lnTo>
                    <a:pt x="52011" y="9298"/>
                  </a:lnTo>
                  <a:lnTo>
                    <a:pt x="93348" y="849"/>
                  </a:lnTo>
                  <a:lnTo>
                    <a:pt x="136101" y="75"/>
                  </a:lnTo>
                  <a:lnTo>
                    <a:pt x="176826" y="3"/>
                  </a:lnTo>
                  <a:lnTo>
                    <a:pt x="216797" y="0"/>
                  </a:lnTo>
                  <a:lnTo>
                    <a:pt x="223023" y="2646"/>
                  </a:lnTo>
                  <a:lnTo>
                    <a:pt x="266157" y="40932"/>
                  </a:lnTo>
                  <a:lnTo>
                    <a:pt x="283937" y="46561"/>
                  </a:lnTo>
                  <a:lnTo>
                    <a:pt x="287518" y="48900"/>
                  </a:lnTo>
                  <a:lnTo>
                    <a:pt x="302038" y="52192"/>
                  </a:lnTo>
                  <a:lnTo>
                    <a:pt x="330583" y="56042"/>
                  </a:lnTo>
                  <a:lnTo>
                    <a:pt x="348312" y="60592"/>
                  </a:lnTo>
                  <a:lnTo>
                    <a:pt x="389932" y="62396"/>
                  </a:lnTo>
                  <a:lnTo>
                    <a:pt x="431601" y="62501"/>
                  </a:lnTo>
                  <a:lnTo>
                    <a:pt x="473273" y="62508"/>
                  </a:lnTo>
                  <a:lnTo>
                    <a:pt x="514761" y="62508"/>
                  </a:lnTo>
                  <a:lnTo>
                    <a:pt x="529663" y="63500"/>
                  </a:lnTo>
                  <a:lnTo>
                    <a:pt x="546736" y="69576"/>
                  </a:lnTo>
                  <a:lnTo>
                    <a:pt x="586501" y="71329"/>
                  </a:lnTo>
                  <a:lnTo>
                    <a:pt x="628061" y="80526"/>
                  </a:lnTo>
                  <a:lnTo>
                    <a:pt x="670902" y="94533"/>
                  </a:lnTo>
                  <a:lnTo>
                    <a:pt x="714530" y="102481"/>
                  </a:lnTo>
                  <a:lnTo>
                    <a:pt x="756261" y="113362"/>
                  </a:lnTo>
                  <a:lnTo>
                    <a:pt x="798567" y="123285"/>
                  </a:lnTo>
                  <a:lnTo>
                    <a:pt x="839894" y="131856"/>
                  </a:lnTo>
                  <a:lnTo>
                    <a:pt x="857474" y="135001"/>
                  </a:lnTo>
                  <a:lnTo>
                    <a:pt x="892968" y="1518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81"/>
            <p:cNvSpPr/>
            <p:nvPr/>
          </p:nvSpPr>
          <p:spPr>
            <a:xfrm>
              <a:off x="2794992" y="4179127"/>
              <a:ext cx="812603" cy="142843"/>
            </a:xfrm>
            <a:custGeom>
              <a:avLst/>
              <a:gdLst/>
              <a:ahLst/>
              <a:cxnLst/>
              <a:rect l="0" t="0" r="0" b="0"/>
              <a:pathLst>
                <a:path w="812603" h="142843">
                  <a:moveTo>
                    <a:pt x="0" y="35686"/>
                  </a:moveTo>
                  <a:lnTo>
                    <a:pt x="40722" y="34693"/>
                  </a:lnTo>
                  <a:lnTo>
                    <a:pt x="81026" y="27997"/>
                  </a:lnTo>
                  <a:lnTo>
                    <a:pt x="125102" y="24273"/>
                  </a:lnTo>
                  <a:lnTo>
                    <a:pt x="169675" y="17683"/>
                  </a:lnTo>
                  <a:lnTo>
                    <a:pt x="214314" y="10249"/>
                  </a:lnTo>
                  <a:lnTo>
                    <a:pt x="258961" y="6428"/>
                  </a:lnTo>
                  <a:lnTo>
                    <a:pt x="302826" y="534"/>
                  </a:lnTo>
                  <a:lnTo>
                    <a:pt x="345236" y="0"/>
                  </a:lnTo>
                  <a:lnTo>
                    <a:pt x="354522" y="2627"/>
                  </a:lnTo>
                  <a:lnTo>
                    <a:pt x="361956" y="6110"/>
                  </a:lnTo>
                  <a:lnTo>
                    <a:pt x="380896" y="9644"/>
                  </a:lnTo>
                  <a:lnTo>
                    <a:pt x="391129" y="16553"/>
                  </a:lnTo>
                  <a:lnTo>
                    <a:pt x="397121" y="17449"/>
                  </a:lnTo>
                  <a:lnTo>
                    <a:pt x="398692" y="18567"/>
                  </a:lnTo>
                  <a:lnTo>
                    <a:pt x="399740" y="20304"/>
                  </a:lnTo>
                  <a:lnTo>
                    <a:pt x="400439" y="22455"/>
                  </a:lnTo>
                  <a:lnTo>
                    <a:pt x="401897" y="23889"/>
                  </a:lnTo>
                  <a:lnTo>
                    <a:pt x="406163" y="25481"/>
                  </a:lnTo>
                  <a:lnTo>
                    <a:pt x="407697" y="26898"/>
                  </a:lnTo>
                  <a:lnTo>
                    <a:pt x="409402" y="31119"/>
                  </a:lnTo>
                  <a:lnTo>
                    <a:pt x="410849" y="32641"/>
                  </a:lnTo>
                  <a:lnTo>
                    <a:pt x="435872" y="42575"/>
                  </a:lnTo>
                  <a:lnTo>
                    <a:pt x="442760" y="44700"/>
                  </a:lnTo>
                  <a:lnTo>
                    <a:pt x="453208" y="50483"/>
                  </a:lnTo>
                  <a:lnTo>
                    <a:pt x="495034" y="59602"/>
                  </a:lnTo>
                  <a:lnTo>
                    <a:pt x="523997" y="66837"/>
                  </a:lnTo>
                  <a:lnTo>
                    <a:pt x="554864" y="78691"/>
                  </a:lnTo>
                  <a:lnTo>
                    <a:pt x="580983" y="82763"/>
                  </a:lnTo>
                  <a:lnTo>
                    <a:pt x="598453" y="87338"/>
                  </a:lnTo>
                  <a:lnTo>
                    <a:pt x="634213" y="96139"/>
                  </a:lnTo>
                  <a:lnTo>
                    <a:pt x="660250" y="104660"/>
                  </a:lnTo>
                  <a:lnTo>
                    <a:pt x="702437" y="111719"/>
                  </a:lnTo>
                  <a:lnTo>
                    <a:pt x="745873" y="120413"/>
                  </a:lnTo>
                  <a:lnTo>
                    <a:pt x="769652" y="131449"/>
                  </a:lnTo>
                  <a:lnTo>
                    <a:pt x="812602" y="1428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82"/>
            <p:cNvSpPr/>
            <p:nvPr/>
          </p:nvSpPr>
          <p:spPr>
            <a:xfrm>
              <a:off x="2906178" y="4402337"/>
              <a:ext cx="763925" cy="187523"/>
            </a:xfrm>
            <a:custGeom>
              <a:avLst/>
              <a:gdLst/>
              <a:ahLst/>
              <a:cxnLst/>
              <a:rect l="0" t="0" r="0" b="0"/>
              <a:pathLst>
                <a:path w="763925" h="187523">
                  <a:moveTo>
                    <a:pt x="13830" y="17858"/>
                  </a:moveTo>
                  <a:lnTo>
                    <a:pt x="0" y="17858"/>
                  </a:lnTo>
                  <a:lnTo>
                    <a:pt x="44033" y="17858"/>
                  </a:lnTo>
                  <a:lnTo>
                    <a:pt x="87939" y="15213"/>
                  </a:lnTo>
                  <a:lnTo>
                    <a:pt x="130267" y="9756"/>
                  </a:lnTo>
                  <a:lnTo>
                    <a:pt x="174610" y="4297"/>
                  </a:lnTo>
                  <a:lnTo>
                    <a:pt x="219218" y="565"/>
                  </a:lnTo>
                  <a:lnTo>
                    <a:pt x="259673" y="111"/>
                  </a:lnTo>
                  <a:lnTo>
                    <a:pt x="298753" y="21"/>
                  </a:lnTo>
                  <a:lnTo>
                    <a:pt x="339379" y="2"/>
                  </a:lnTo>
                  <a:lnTo>
                    <a:pt x="377839" y="0"/>
                  </a:lnTo>
                  <a:lnTo>
                    <a:pt x="408443" y="991"/>
                  </a:lnTo>
                  <a:lnTo>
                    <a:pt x="433277" y="11023"/>
                  </a:lnTo>
                  <a:lnTo>
                    <a:pt x="439368" y="14821"/>
                  </a:lnTo>
                  <a:lnTo>
                    <a:pt x="445382" y="16508"/>
                  </a:lnTo>
                  <a:lnTo>
                    <a:pt x="447383" y="17951"/>
                  </a:lnTo>
                  <a:lnTo>
                    <a:pt x="448717" y="19904"/>
                  </a:lnTo>
                  <a:lnTo>
                    <a:pt x="450595" y="27394"/>
                  </a:lnTo>
                  <a:lnTo>
                    <a:pt x="450858" y="30168"/>
                  </a:lnTo>
                  <a:lnTo>
                    <a:pt x="453796" y="35898"/>
                  </a:lnTo>
                  <a:lnTo>
                    <a:pt x="457417" y="41751"/>
                  </a:lnTo>
                  <a:lnTo>
                    <a:pt x="459742" y="53593"/>
                  </a:lnTo>
                  <a:lnTo>
                    <a:pt x="460201" y="65486"/>
                  </a:lnTo>
                  <a:lnTo>
                    <a:pt x="461231" y="67470"/>
                  </a:lnTo>
                  <a:lnTo>
                    <a:pt x="462910" y="68792"/>
                  </a:lnTo>
                  <a:lnTo>
                    <a:pt x="465021" y="69674"/>
                  </a:lnTo>
                  <a:lnTo>
                    <a:pt x="466429" y="71254"/>
                  </a:lnTo>
                  <a:lnTo>
                    <a:pt x="471333" y="80918"/>
                  </a:lnTo>
                  <a:lnTo>
                    <a:pt x="477118" y="86565"/>
                  </a:lnTo>
                  <a:lnTo>
                    <a:pt x="502232" y="103208"/>
                  </a:lnTo>
                  <a:lnTo>
                    <a:pt x="546760" y="119430"/>
                  </a:lnTo>
                  <a:lnTo>
                    <a:pt x="571464" y="130048"/>
                  </a:lnTo>
                  <a:lnTo>
                    <a:pt x="615262" y="140731"/>
                  </a:lnTo>
                  <a:lnTo>
                    <a:pt x="658844" y="151693"/>
                  </a:lnTo>
                  <a:lnTo>
                    <a:pt x="701363" y="167185"/>
                  </a:lnTo>
                  <a:lnTo>
                    <a:pt x="719260" y="171575"/>
                  </a:lnTo>
                  <a:lnTo>
                    <a:pt x="738344" y="177206"/>
                  </a:lnTo>
                  <a:lnTo>
                    <a:pt x="751668" y="179311"/>
                  </a:lnTo>
                  <a:lnTo>
                    <a:pt x="763924" y="1875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83"/>
            <p:cNvSpPr/>
            <p:nvPr/>
          </p:nvSpPr>
          <p:spPr>
            <a:xfrm>
              <a:off x="3000743" y="4688086"/>
              <a:ext cx="597922" cy="89298"/>
            </a:xfrm>
            <a:custGeom>
              <a:avLst/>
              <a:gdLst/>
              <a:ahLst/>
              <a:cxnLst/>
              <a:rect l="0" t="0" r="0" b="0"/>
              <a:pathLst>
                <a:path w="597922" h="89298">
                  <a:moveTo>
                    <a:pt x="8562" y="17859"/>
                  </a:moveTo>
                  <a:lnTo>
                    <a:pt x="0" y="17859"/>
                  </a:lnTo>
                  <a:lnTo>
                    <a:pt x="4481" y="17859"/>
                  </a:lnTo>
                  <a:lnTo>
                    <a:pt x="9394" y="20505"/>
                  </a:lnTo>
                  <a:lnTo>
                    <a:pt x="14885" y="23996"/>
                  </a:lnTo>
                  <a:lnTo>
                    <a:pt x="24546" y="25962"/>
                  </a:lnTo>
                  <a:lnTo>
                    <a:pt x="40528" y="25551"/>
                  </a:lnTo>
                  <a:lnTo>
                    <a:pt x="83246" y="18665"/>
                  </a:lnTo>
                  <a:lnTo>
                    <a:pt x="125075" y="17966"/>
                  </a:lnTo>
                  <a:lnTo>
                    <a:pt x="169352" y="10805"/>
                  </a:lnTo>
                  <a:lnTo>
                    <a:pt x="193456" y="6840"/>
                  </a:lnTo>
                  <a:lnTo>
                    <a:pt x="215811" y="2027"/>
                  </a:lnTo>
                  <a:lnTo>
                    <a:pt x="257973" y="178"/>
                  </a:lnTo>
                  <a:lnTo>
                    <a:pt x="302441" y="4"/>
                  </a:lnTo>
                  <a:lnTo>
                    <a:pt x="316342" y="0"/>
                  </a:lnTo>
                  <a:lnTo>
                    <a:pt x="317928" y="992"/>
                  </a:lnTo>
                  <a:lnTo>
                    <a:pt x="318985" y="2646"/>
                  </a:lnTo>
                  <a:lnTo>
                    <a:pt x="320977" y="8561"/>
                  </a:lnTo>
                  <a:lnTo>
                    <a:pt x="325804" y="8821"/>
                  </a:lnTo>
                  <a:lnTo>
                    <a:pt x="327213" y="9849"/>
                  </a:lnTo>
                  <a:lnTo>
                    <a:pt x="332511" y="19949"/>
                  </a:lnTo>
                  <a:lnTo>
                    <a:pt x="334661" y="22229"/>
                  </a:lnTo>
                  <a:lnTo>
                    <a:pt x="339695" y="24762"/>
                  </a:lnTo>
                  <a:lnTo>
                    <a:pt x="359529" y="26611"/>
                  </a:lnTo>
                  <a:lnTo>
                    <a:pt x="380805" y="27758"/>
                  </a:lnTo>
                  <a:lnTo>
                    <a:pt x="407836" y="34474"/>
                  </a:lnTo>
                  <a:lnTo>
                    <a:pt x="437241" y="38201"/>
                  </a:lnTo>
                  <a:lnTo>
                    <a:pt x="457708" y="42738"/>
                  </a:lnTo>
                  <a:lnTo>
                    <a:pt x="479978" y="46728"/>
                  </a:lnTo>
                  <a:lnTo>
                    <a:pt x="496499" y="54194"/>
                  </a:lnTo>
                  <a:lnTo>
                    <a:pt x="500540" y="56965"/>
                  </a:lnTo>
                  <a:lnTo>
                    <a:pt x="510323" y="60045"/>
                  </a:lnTo>
                  <a:lnTo>
                    <a:pt x="526987" y="64424"/>
                  </a:lnTo>
                  <a:lnTo>
                    <a:pt x="541847" y="72005"/>
                  </a:lnTo>
                  <a:lnTo>
                    <a:pt x="545655" y="74792"/>
                  </a:lnTo>
                  <a:lnTo>
                    <a:pt x="555179" y="77890"/>
                  </a:lnTo>
                  <a:lnTo>
                    <a:pt x="597921" y="89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SMARTInkShape-Group29"/>
          <p:cNvGrpSpPr/>
          <p:nvPr/>
        </p:nvGrpSpPr>
        <p:grpSpPr>
          <a:xfrm>
            <a:off x="4911329" y="3509388"/>
            <a:ext cx="1107281" cy="1205488"/>
            <a:chOff x="4911329" y="3509388"/>
            <a:chExt cx="1107281" cy="1205488"/>
          </a:xfrm>
        </p:grpSpPr>
        <p:sp>
          <p:nvSpPr>
            <p:cNvPr id="29" name="SMARTInkShape-84"/>
            <p:cNvSpPr/>
            <p:nvPr/>
          </p:nvSpPr>
          <p:spPr>
            <a:xfrm>
              <a:off x="4911329" y="4438055"/>
              <a:ext cx="750091" cy="276821"/>
            </a:xfrm>
            <a:custGeom>
              <a:avLst/>
              <a:gdLst/>
              <a:ahLst/>
              <a:cxnLst/>
              <a:rect l="0" t="0" r="0" b="0"/>
              <a:pathLst>
                <a:path w="750091" h="276821">
                  <a:moveTo>
                    <a:pt x="71437" y="71437"/>
                  </a:moveTo>
                  <a:lnTo>
                    <a:pt x="79125" y="71437"/>
                  </a:lnTo>
                  <a:lnTo>
                    <a:pt x="87250" y="65300"/>
                  </a:lnTo>
                  <a:lnTo>
                    <a:pt x="92686" y="63749"/>
                  </a:lnTo>
                  <a:lnTo>
                    <a:pt x="94533" y="62343"/>
                  </a:lnTo>
                  <a:lnTo>
                    <a:pt x="96585" y="58135"/>
                  </a:lnTo>
                  <a:lnTo>
                    <a:pt x="98123" y="56616"/>
                  </a:lnTo>
                  <a:lnTo>
                    <a:pt x="102480" y="54928"/>
                  </a:lnTo>
                  <a:lnTo>
                    <a:pt x="110510" y="53978"/>
                  </a:lnTo>
                  <a:lnTo>
                    <a:pt x="112368" y="52852"/>
                  </a:lnTo>
                  <a:lnTo>
                    <a:pt x="113607" y="51110"/>
                  </a:lnTo>
                  <a:lnTo>
                    <a:pt x="115977" y="46528"/>
                  </a:lnTo>
                  <a:lnTo>
                    <a:pt x="120336" y="41184"/>
                  </a:lnTo>
                  <a:lnTo>
                    <a:pt x="125581" y="38148"/>
                  </a:lnTo>
                  <a:lnTo>
                    <a:pt x="132292" y="36198"/>
                  </a:lnTo>
                  <a:lnTo>
                    <a:pt x="140747" y="29676"/>
                  </a:lnTo>
                  <a:lnTo>
                    <a:pt x="146228" y="28072"/>
                  </a:lnTo>
                  <a:lnTo>
                    <a:pt x="148087" y="26652"/>
                  </a:lnTo>
                  <a:lnTo>
                    <a:pt x="151695" y="20905"/>
                  </a:lnTo>
                  <a:lnTo>
                    <a:pt x="156055" y="19213"/>
                  </a:lnTo>
                  <a:lnTo>
                    <a:pt x="157614" y="17770"/>
                  </a:lnTo>
                  <a:lnTo>
                    <a:pt x="159348" y="13520"/>
                  </a:lnTo>
                  <a:lnTo>
                    <a:pt x="160802" y="11990"/>
                  </a:lnTo>
                  <a:lnTo>
                    <a:pt x="169260" y="9049"/>
                  </a:lnTo>
                  <a:lnTo>
                    <a:pt x="178215" y="371"/>
                  </a:lnTo>
                  <a:lnTo>
                    <a:pt x="221173" y="0"/>
                  </a:lnTo>
                  <a:lnTo>
                    <a:pt x="253119" y="0"/>
                  </a:lnTo>
                  <a:lnTo>
                    <a:pt x="259010" y="2645"/>
                  </a:lnTo>
                  <a:lnTo>
                    <a:pt x="264935" y="6137"/>
                  </a:lnTo>
                  <a:lnTo>
                    <a:pt x="276824" y="8377"/>
                  </a:lnTo>
                  <a:lnTo>
                    <a:pt x="306953" y="8926"/>
                  </a:lnTo>
                  <a:lnTo>
                    <a:pt x="312702" y="11574"/>
                  </a:lnTo>
                  <a:lnTo>
                    <a:pt x="318564" y="15065"/>
                  </a:lnTo>
                  <a:lnTo>
                    <a:pt x="328643" y="17491"/>
                  </a:lnTo>
                  <a:lnTo>
                    <a:pt x="370337" y="17859"/>
                  </a:lnTo>
                  <a:lnTo>
                    <a:pt x="375599" y="20505"/>
                  </a:lnTo>
                  <a:lnTo>
                    <a:pt x="381245" y="23996"/>
                  </a:lnTo>
                  <a:lnTo>
                    <a:pt x="392953" y="26237"/>
                  </a:lnTo>
                  <a:lnTo>
                    <a:pt x="435405" y="26788"/>
                  </a:lnTo>
                  <a:lnTo>
                    <a:pt x="477492" y="26789"/>
                  </a:lnTo>
                  <a:lnTo>
                    <a:pt x="519832" y="26789"/>
                  </a:lnTo>
                  <a:lnTo>
                    <a:pt x="553637" y="26789"/>
                  </a:lnTo>
                  <a:lnTo>
                    <a:pt x="553639" y="34477"/>
                  </a:lnTo>
                  <a:lnTo>
                    <a:pt x="554632" y="34891"/>
                  </a:lnTo>
                  <a:lnTo>
                    <a:pt x="561328" y="35610"/>
                  </a:lnTo>
                  <a:lnTo>
                    <a:pt x="562018" y="38316"/>
                  </a:lnTo>
                  <a:lnTo>
                    <a:pt x="562461" y="43397"/>
                  </a:lnTo>
                  <a:lnTo>
                    <a:pt x="570248" y="52227"/>
                  </a:lnTo>
                  <a:lnTo>
                    <a:pt x="571128" y="57918"/>
                  </a:lnTo>
                  <a:lnTo>
                    <a:pt x="572244" y="59448"/>
                  </a:lnTo>
                  <a:lnTo>
                    <a:pt x="573980" y="60468"/>
                  </a:lnTo>
                  <a:lnTo>
                    <a:pt x="579155" y="62104"/>
                  </a:lnTo>
                  <a:lnTo>
                    <a:pt x="579863" y="64974"/>
                  </a:lnTo>
                  <a:lnTo>
                    <a:pt x="580051" y="67129"/>
                  </a:lnTo>
                  <a:lnTo>
                    <a:pt x="581169" y="68565"/>
                  </a:lnTo>
                  <a:lnTo>
                    <a:pt x="585058" y="70161"/>
                  </a:lnTo>
                  <a:lnTo>
                    <a:pt x="586491" y="71578"/>
                  </a:lnTo>
                  <a:lnTo>
                    <a:pt x="588084" y="75799"/>
                  </a:lnTo>
                  <a:lnTo>
                    <a:pt x="589501" y="77322"/>
                  </a:lnTo>
                  <a:lnTo>
                    <a:pt x="593721" y="79013"/>
                  </a:lnTo>
                  <a:lnTo>
                    <a:pt x="595243" y="80457"/>
                  </a:lnTo>
                  <a:lnTo>
                    <a:pt x="596935" y="84707"/>
                  </a:lnTo>
                  <a:lnTo>
                    <a:pt x="598378" y="86237"/>
                  </a:lnTo>
                  <a:lnTo>
                    <a:pt x="602627" y="87937"/>
                  </a:lnTo>
                  <a:lnTo>
                    <a:pt x="604158" y="89382"/>
                  </a:lnTo>
                  <a:lnTo>
                    <a:pt x="605858" y="93634"/>
                  </a:lnTo>
                  <a:lnTo>
                    <a:pt x="607303" y="95165"/>
                  </a:lnTo>
                  <a:lnTo>
                    <a:pt x="611556" y="96865"/>
                  </a:lnTo>
                  <a:lnTo>
                    <a:pt x="613086" y="98312"/>
                  </a:lnTo>
                  <a:lnTo>
                    <a:pt x="616871" y="107241"/>
                  </a:lnTo>
                  <a:lnTo>
                    <a:pt x="632654" y="123655"/>
                  </a:lnTo>
                  <a:lnTo>
                    <a:pt x="633606" y="129353"/>
                  </a:lnTo>
                  <a:lnTo>
                    <a:pt x="634732" y="130883"/>
                  </a:lnTo>
                  <a:lnTo>
                    <a:pt x="638629" y="132584"/>
                  </a:lnTo>
                  <a:lnTo>
                    <a:pt x="640065" y="134030"/>
                  </a:lnTo>
                  <a:lnTo>
                    <a:pt x="643677" y="142960"/>
                  </a:lnTo>
                  <a:lnTo>
                    <a:pt x="668366" y="168303"/>
                  </a:lnTo>
                  <a:lnTo>
                    <a:pt x="669323" y="174001"/>
                  </a:lnTo>
                  <a:lnTo>
                    <a:pt x="670449" y="175532"/>
                  </a:lnTo>
                  <a:lnTo>
                    <a:pt x="674347" y="177233"/>
                  </a:lnTo>
                  <a:lnTo>
                    <a:pt x="675783" y="178679"/>
                  </a:lnTo>
                  <a:lnTo>
                    <a:pt x="677379" y="182931"/>
                  </a:lnTo>
                  <a:lnTo>
                    <a:pt x="678796" y="184461"/>
                  </a:lnTo>
                  <a:lnTo>
                    <a:pt x="683017" y="186162"/>
                  </a:lnTo>
                  <a:lnTo>
                    <a:pt x="684540" y="187608"/>
                  </a:lnTo>
                  <a:lnTo>
                    <a:pt x="686232" y="191860"/>
                  </a:lnTo>
                  <a:lnTo>
                    <a:pt x="687675" y="193391"/>
                  </a:lnTo>
                  <a:lnTo>
                    <a:pt x="691924" y="195092"/>
                  </a:lnTo>
                  <a:lnTo>
                    <a:pt x="693454" y="196538"/>
                  </a:lnTo>
                  <a:lnTo>
                    <a:pt x="695155" y="200790"/>
                  </a:lnTo>
                  <a:lnTo>
                    <a:pt x="696600" y="202321"/>
                  </a:lnTo>
                  <a:lnTo>
                    <a:pt x="700852" y="204022"/>
                  </a:lnTo>
                  <a:lnTo>
                    <a:pt x="702383" y="205468"/>
                  </a:lnTo>
                  <a:lnTo>
                    <a:pt x="713013" y="221597"/>
                  </a:lnTo>
                  <a:lnTo>
                    <a:pt x="716415" y="222511"/>
                  </a:lnTo>
                  <a:lnTo>
                    <a:pt x="718712" y="222754"/>
                  </a:lnTo>
                  <a:lnTo>
                    <a:pt x="720242" y="223909"/>
                  </a:lnTo>
                  <a:lnTo>
                    <a:pt x="730872" y="239480"/>
                  </a:lnTo>
                  <a:lnTo>
                    <a:pt x="740760" y="249621"/>
                  </a:lnTo>
                  <a:lnTo>
                    <a:pt x="741043" y="254650"/>
                  </a:lnTo>
                  <a:lnTo>
                    <a:pt x="742076" y="256087"/>
                  </a:lnTo>
                  <a:lnTo>
                    <a:pt x="743756" y="257044"/>
                  </a:lnTo>
                  <a:lnTo>
                    <a:pt x="750060" y="258951"/>
                  </a:lnTo>
                  <a:lnTo>
                    <a:pt x="750090" y="266648"/>
                  </a:lnTo>
                  <a:lnTo>
                    <a:pt x="749099" y="267062"/>
                  </a:lnTo>
                  <a:lnTo>
                    <a:pt x="705361" y="267890"/>
                  </a:lnTo>
                  <a:lnTo>
                    <a:pt x="693135" y="267890"/>
                  </a:lnTo>
                  <a:lnTo>
                    <a:pt x="691285" y="266898"/>
                  </a:lnTo>
                  <a:lnTo>
                    <a:pt x="690052" y="265245"/>
                  </a:lnTo>
                  <a:lnTo>
                    <a:pt x="689230" y="263150"/>
                  </a:lnTo>
                  <a:lnTo>
                    <a:pt x="687689" y="261753"/>
                  </a:lnTo>
                  <a:lnTo>
                    <a:pt x="683332" y="260202"/>
                  </a:lnTo>
                  <a:lnTo>
                    <a:pt x="639591" y="258961"/>
                  </a:lnTo>
                  <a:lnTo>
                    <a:pt x="596814" y="258961"/>
                  </a:lnTo>
                  <a:lnTo>
                    <a:pt x="586090" y="258961"/>
                  </a:lnTo>
                  <a:lnTo>
                    <a:pt x="580300" y="261606"/>
                  </a:lnTo>
                  <a:lnTo>
                    <a:pt x="573237" y="266649"/>
                  </a:lnTo>
                  <a:lnTo>
                    <a:pt x="564713" y="267645"/>
                  </a:lnTo>
                  <a:lnTo>
                    <a:pt x="520824" y="267890"/>
                  </a:lnTo>
                  <a:lnTo>
                    <a:pt x="479193" y="267890"/>
                  </a:lnTo>
                  <a:lnTo>
                    <a:pt x="473258" y="270536"/>
                  </a:lnTo>
                  <a:lnTo>
                    <a:pt x="467313" y="274027"/>
                  </a:lnTo>
                  <a:lnTo>
                    <a:pt x="455412" y="276268"/>
                  </a:lnTo>
                  <a:lnTo>
                    <a:pt x="413668" y="276819"/>
                  </a:lnTo>
                  <a:lnTo>
                    <a:pt x="398848" y="276820"/>
                  </a:lnTo>
                  <a:lnTo>
                    <a:pt x="392901" y="274174"/>
                  </a:lnTo>
                  <a:lnTo>
                    <a:pt x="386951" y="270683"/>
                  </a:lnTo>
                  <a:lnTo>
                    <a:pt x="375045" y="268442"/>
                  </a:lnTo>
                  <a:lnTo>
                    <a:pt x="363140" y="267999"/>
                  </a:lnTo>
                  <a:lnTo>
                    <a:pt x="357187" y="270584"/>
                  </a:lnTo>
                  <a:lnTo>
                    <a:pt x="354210" y="272663"/>
                  </a:lnTo>
                  <a:lnTo>
                    <a:pt x="351234" y="273057"/>
                  </a:lnTo>
                  <a:lnTo>
                    <a:pt x="321468" y="268006"/>
                  </a:lnTo>
                  <a:lnTo>
                    <a:pt x="300632" y="267897"/>
                  </a:lnTo>
                  <a:lnTo>
                    <a:pt x="294679" y="265247"/>
                  </a:lnTo>
                  <a:lnTo>
                    <a:pt x="288726" y="261755"/>
                  </a:lnTo>
                  <a:lnTo>
                    <a:pt x="276819" y="259513"/>
                  </a:lnTo>
                  <a:lnTo>
                    <a:pt x="260944" y="258041"/>
                  </a:lnTo>
                  <a:lnTo>
                    <a:pt x="239365" y="251282"/>
                  </a:lnTo>
                  <a:lnTo>
                    <a:pt x="208380" y="249060"/>
                  </a:lnTo>
                  <a:lnTo>
                    <a:pt x="196457" y="242967"/>
                  </a:lnTo>
                  <a:lnTo>
                    <a:pt x="181570" y="240355"/>
                  </a:lnTo>
                  <a:lnTo>
                    <a:pt x="169663" y="234082"/>
                  </a:lnTo>
                  <a:lnTo>
                    <a:pt x="154780" y="231431"/>
                  </a:lnTo>
                  <a:lnTo>
                    <a:pt x="142874" y="225154"/>
                  </a:lnTo>
                  <a:lnTo>
                    <a:pt x="100087" y="220611"/>
                  </a:lnTo>
                  <a:lnTo>
                    <a:pt x="93100" y="217111"/>
                  </a:lnTo>
                  <a:lnTo>
                    <a:pt x="77498" y="214681"/>
                  </a:lnTo>
                  <a:lnTo>
                    <a:pt x="41304" y="214313"/>
                  </a:lnTo>
                  <a:lnTo>
                    <a:pt x="35554" y="211667"/>
                  </a:lnTo>
                  <a:lnTo>
                    <a:pt x="28519" y="206624"/>
                  </a:lnTo>
                  <a:lnTo>
                    <a:pt x="19252" y="205491"/>
                  </a:lnTo>
                  <a:lnTo>
                    <a:pt x="9333" y="205386"/>
                  </a:lnTo>
                  <a:lnTo>
                    <a:pt x="9049" y="200642"/>
                  </a:lnTo>
                  <a:lnTo>
                    <a:pt x="8016" y="199246"/>
                  </a:lnTo>
                  <a:lnTo>
                    <a:pt x="370" y="196561"/>
                  </a:lnTo>
                  <a:lnTo>
                    <a:pt x="0" y="174253"/>
                  </a:lnTo>
                  <a:lnTo>
                    <a:pt x="992" y="172723"/>
                  </a:lnTo>
                  <a:lnTo>
                    <a:pt x="2645" y="171704"/>
                  </a:lnTo>
                  <a:lnTo>
                    <a:pt x="4740" y="171023"/>
                  </a:lnTo>
                  <a:lnTo>
                    <a:pt x="6136" y="169578"/>
                  </a:lnTo>
                  <a:lnTo>
                    <a:pt x="7688" y="165326"/>
                  </a:lnTo>
                  <a:lnTo>
                    <a:pt x="8896" y="147551"/>
                  </a:lnTo>
                  <a:lnTo>
                    <a:pt x="9900" y="145992"/>
                  </a:lnTo>
                  <a:lnTo>
                    <a:pt x="11560" y="144953"/>
                  </a:lnTo>
                  <a:lnTo>
                    <a:pt x="13660" y="144260"/>
                  </a:lnTo>
                  <a:lnTo>
                    <a:pt x="15059" y="142806"/>
                  </a:lnTo>
                  <a:lnTo>
                    <a:pt x="18605" y="133862"/>
                  </a:lnTo>
                  <a:lnTo>
                    <a:pt x="23922" y="127085"/>
                  </a:lnTo>
                  <a:lnTo>
                    <a:pt x="26411" y="117730"/>
                  </a:lnTo>
                  <a:lnTo>
                    <a:pt x="41603" y="100301"/>
                  </a:lnTo>
                  <a:lnTo>
                    <a:pt x="43294" y="94849"/>
                  </a:lnTo>
                  <a:lnTo>
                    <a:pt x="44737" y="92998"/>
                  </a:lnTo>
                  <a:lnTo>
                    <a:pt x="48987" y="90942"/>
                  </a:lnTo>
                  <a:lnTo>
                    <a:pt x="56957" y="89784"/>
                  </a:lnTo>
                  <a:lnTo>
                    <a:pt x="58807" y="88629"/>
                  </a:lnTo>
                  <a:lnTo>
                    <a:pt x="60041" y="86867"/>
                  </a:lnTo>
                  <a:lnTo>
                    <a:pt x="60863" y="84701"/>
                  </a:lnTo>
                  <a:lnTo>
                    <a:pt x="62403" y="83256"/>
                  </a:lnTo>
                  <a:lnTo>
                    <a:pt x="66760" y="81651"/>
                  </a:lnTo>
                  <a:lnTo>
                    <a:pt x="68319" y="80231"/>
                  </a:lnTo>
                  <a:lnTo>
                    <a:pt x="70051" y="76007"/>
                  </a:lnTo>
                  <a:lnTo>
                    <a:pt x="71505" y="74484"/>
                  </a:lnTo>
                  <a:lnTo>
                    <a:pt x="75767" y="72791"/>
                  </a:lnTo>
                  <a:lnTo>
                    <a:pt x="77300" y="71348"/>
                  </a:lnTo>
                  <a:lnTo>
                    <a:pt x="80247" y="62911"/>
                  </a:lnTo>
                  <a:lnTo>
                    <a:pt x="88044" y="54854"/>
                  </a:lnTo>
                  <a:lnTo>
                    <a:pt x="89296" y="446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85"/>
            <p:cNvSpPr/>
            <p:nvPr/>
          </p:nvSpPr>
          <p:spPr>
            <a:xfrm>
              <a:off x="5162603" y="3509388"/>
              <a:ext cx="811359" cy="946526"/>
            </a:xfrm>
            <a:custGeom>
              <a:avLst/>
              <a:gdLst/>
              <a:ahLst/>
              <a:cxnLst/>
              <a:rect l="0" t="0" r="0" b="0"/>
              <a:pathLst>
                <a:path w="811359" h="946526">
                  <a:moveTo>
                    <a:pt x="88053" y="937596"/>
                  </a:moveTo>
                  <a:lnTo>
                    <a:pt x="88053" y="945285"/>
                  </a:lnTo>
                  <a:lnTo>
                    <a:pt x="87061" y="945699"/>
                  </a:lnTo>
                  <a:lnTo>
                    <a:pt x="71445" y="946525"/>
                  </a:lnTo>
                  <a:lnTo>
                    <a:pt x="71028" y="945533"/>
                  </a:lnTo>
                  <a:lnTo>
                    <a:pt x="70565" y="941785"/>
                  </a:lnTo>
                  <a:lnTo>
                    <a:pt x="69449" y="940389"/>
                  </a:lnTo>
                  <a:lnTo>
                    <a:pt x="65563" y="938837"/>
                  </a:lnTo>
                  <a:lnTo>
                    <a:pt x="64130" y="937432"/>
                  </a:lnTo>
                  <a:lnTo>
                    <a:pt x="62538" y="933224"/>
                  </a:lnTo>
                  <a:lnTo>
                    <a:pt x="61121" y="931704"/>
                  </a:lnTo>
                  <a:lnTo>
                    <a:pt x="56901" y="930017"/>
                  </a:lnTo>
                  <a:lnTo>
                    <a:pt x="55379" y="928574"/>
                  </a:lnTo>
                  <a:lnTo>
                    <a:pt x="45445" y="910627"/>
                  </a:lnTo>
                  <a:lnTo>
                    <a:pt x="44764" y="907711"/>
                  </a:lnTo>
                  <a:lnTo>
                    <a:pt x="36516" y="892932"/>
                  </a:lnTo>
                  <a:lnTo>
                    <a:pt x="35836" y="889961"/>
                  </a:lnTo>
                  <a:lnTo>
                    <a:pt x="28607" y="877071"/>
                  </a:lnTo>
                  <a:lnTo>
                    <a:pt x="18531" y="832465"/>
                  </a:lnTo>
                  <a:lnTo>
                    <a:pt x="10554" y="791475"/>
                  </a:lnTo>
                  <a:lnTo>
                    <a:pt x="7798" y="748850"/>
                  </a:lnTo>
                  <a:lnTo>
                    <a:pt x="6716" y="722271"/>
                  </a:lnTo>
                  <a:lnTo>
                    <a:pt x="0" y="690801"/>
                  </a:lnTo>
                  <a:lnTo>
                    <a:pt x="6931" y="647893"/>
                  </a:lnTo>
                  <a:lnTo>
                    <a:pt x="10182" y="617992"/>
                  </a:lnTo>
                  <a:lnTo>
                    <a:pt x="14710" y="596175"/>
                  </a:lnTo>
                  <a:lnTo>
                    <a:pt x="18696" y="573505"/>
                  </a:lnTo>
                  <a:lnTo>
                    <a:pt x="32012" y="528871"/>
                  </a:lnTo>
                  <a:lnTo>
                    <a:pt x="41280" y="491197"/>
                  </a:lnTo>
                  <a:lnTo>
                    <a:pt x="58363" y="446549"/>
                  </a:lnTo>
                  <a:lnTo>
                    <a:pt x="77921" y="409384"/>
                  </a:lnTo>
                  <a:lnTo>
                    <a:pt x="99078" y="365917"/>
                  </a:lnTo>
                  <a:lnTo>
                    <a:pt x="120888" y="327561"/>
                  </a:lnTo>
                  <a:lnTo>
                    <a:pt x="143248" y="285358"/>
                  </a:lnTo>
                  <a:lnTo>
                    <a:pt x="169026" y="250746"/>
                  </a:lnTo>
                  <a:lnTo>
                    <a:pt x="206838" y="207289"/>
                  </a:lnTo>
                  <a:lnTo>
                    <a:pt x="248240" y="162745"/>
                  </a:lnTo>
                  <a:lnTo>
                    <a:pt x="291526" y="125173"/>
                  </a:lnTo>
                  <a:lnTo>
                    <a:pt x="326352" y="101218"/>
                  </a:lnTo>
                  <a:lnTo>
                    <a:pt x="364320" y="78369"/>
                  </a:lnTo>
                  <a:lnTo>
                    <a:pt x="403129" y="63272"/>
                  </a:lnTo>
                  <a:lnTo>
                    <a:pt x="443978" y="45996"/>
                  </a:lnTo>
                  <a:lnTo>
                    <a:pt x="487839" y="30603"/>
                  </a:lnTo>
                  <a:lnTo>
                    <a:pt x="522906" y="21069"/>
                  </a:lnTo>
                  <a:lnTo>
                    <a:pt x="558432" y="11961"/>
                  </a:lnTo>
                  <a:lnTo>
                    <a:pt x="594093" y="3970"/>
                  </a:lnTo>
                  <a:lnTo>
                    <a:pt x="629795" y="1162"/>
                  </a:lnTo>
                  <a:lnTo>
                    <a:pt x="665509" y="330"/>
                  </a:lnTo>
                  <a:lnTo>
                    <a:pt x="700233" y="83"/>
                  </a:lnTo>
                  <a:lnTo>
                    <a:pt x="739137" y="0"/>
                  </a:lnTo>
                  <a:lnTo>
                    <a:pt x="771768" y="2631"/>
                  </a:lnTo>
                  <a:lnTo>
                    <a:pt x="811358" y="89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86"/>
            <p:cNvSpPr/>
            <p:nvPr/>
          </p:nvSpPr>
          <p:spPr>
            <a:xfrm>
              <a:off x="5188148" y="3616544"/>
              <a:ext cx="767955" cy="375027"/>
            </a:xfrm>
            <a:custGeom>
              <a:avLst/>
              <a:gdLst/>
              <a:ahLst/>
              <a:cxnLst/>
              <a:rect l="0" t="0" r="0" b="0"/>
              <a:pathLst>
                <a:path w="767955" h="375027">
                  <a:moveTo>
                    <a:pt x="0" y="375026"/>
                  </a:moveTo>
                  <a:lnTo>
                    <a:pt x="0" y="362598"/>
                  </a:lnTo>
                  <a:lnTo>
                    <a:pt x="993" y="360787"/>
                  </a:lnTo>
                  <a:lnTo>
                    <a:pt x="2646" y="359580"/>
                  </a:lnTo>
                  <a:lnTo>
                    <a:pt x="4741" y="358776"/>
                  </a:lnTo>
                  <a:lnTo>
                    <a:pt x="6137" y="357248"/>
                  </a:lnTo>
                  <a:lnTo>
                    <a:pt x="7689" y="352903"/>
                  </a:lnTo>
                  <a:lnTo>
                    <a:pt x="9901" y="324402"/>
                  </a:lnTo>
                  <a:lnTo>
                    <a:pt x="15994" y="312514"/>
                  </a:lnTo>
                  <a:lnTo>
                    <a:pt x="16616" y="309539"/>
                  </a:lnTo>
                  <a:lnTo>
                    <a:pt x="31130" y="278012"/>
                  </a:lnTo>
                  <a:lnTo>
                    <a:pt x="38971" y="269732"/>
                  </a:lnTo>
                  <a:lnTo>
                    <a:pt x="55433" y="256332"/>
                  </a:lnTo>
                  <a:lnTo>
                    <a:pt x="73936" y="234062"/>
                  </a:lnTo>
                  <a:lnTo>
                    <a:pt x="113256" y="198998"/>
                  </a:lnTo>
                  <a:lnTo>
                    <a:pt x="155782" y="165815"/>
                  </a:lnTo>
                  <a:lnTo>
                    <a:pt x="198603" y="130873"/>
                  </a:lnTo>
                  <a:lnTo>
                    <a:pt x="218037" y="114059"/>
                  </a:lnTo>
                  <a:lnTo>
                    <a:pt x="262081" y="85470"/>
                  </a:lnTo>
                  <a:lnTo>
                    <a:pt x="306676" y="56645"/>
                  </a:lnTo>
                  <a:lnTo>
                    <a:pt x="348662" y="34108"/>
                  </a:lnTo>
                  <a:lnTo>
                    <a:pt x="390194" y="21089"/>
                  </a:lnTo>
                  <a:lnTo>
                    <a:pt x="430735" y="8963"/>
                  </a:lnTo>
                  <a:lnTo>
                    <a:pt x="464969" y="2641"/>
                  </a:lnTo>
                  <a:lnTo>
                    <a:pt x="502894" y="768"/>
                  </a:lnTo>
                  <a:lnTo>
                    <a:pt x="542905" y="213"/>
                  </a:lnTo>
                  <a:lnTo>
                    <a:pt x="579894" y="48"/>
                  </a:lnTo>
                  <a:lnTo>
                    <a:pt x="615991" y="0"/>
                  </a:lnTo>
                  <a:lnTo>
                    <a:pt x="651820" y="2631"/>
                  </a:lnTo>
                  <a:lnTo>
                    <a:pt x="694743" y="7669"/>
                  </a:lnTo>
                  <a:lnTo>
                    <a:pt x="737001" y="13282"/>
                  </a:lnTo>
                  <a:lnTo>
                    <a:pt x="767954" y="178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87"/>
            <p:cNvSpPr/>
            <p:nvPr/>
          </p:nvSpPr>
          <p:spPr>
            <a:xfrm>
              <a:off x="5170322" y="3687962"/>
              <a:ext cx="848288" cy="312539"/>
            </a:xfrm>
            <a:custGeom>
              <a:avLst/>
              <a:gdLst/>
              <a:ahLst/>
              <a:cxnLst/>
              <a:rect l="0" t="0" r="0" b="0"/>
              <a:pathLst>
                <a:path w="848288" h="312539">
                  <a:moveTo>
                    <a:pt x="8897" y="312538"/>
                  </a:moveTo>
                  <a:lnTo>
                    <a:pt x="76" y="303717"/>
                  </a:lnTo>
                  <a:lnTo>
                    <a:pt x="0" y="298900"/>
                  </a:lnTo>
                  <a:lnTo>
                    <a:pt x="981" y="297493"/>
                  </a:lnTo>
                  <a:lnTo>
                    <a:pt x="2627" y="296554"/>
                  </a:lnTo>
                  <a:lnTo>
                    <a:pt x="4717" y="295929"/>
                  </a:lnTo>
                  <a:lnTo>
                    <a:pt x="6110" y="294520"/>
                  </a:lnTo>
                  <a:lnTo>
                    <a:pt x="8530" y="287100"/>
                  </a:lnTo>
                  <a:lnTo>
                    <a:pt x="11380" y="286350"/>
                  </a:lnTo>
                  <a:lnTo>
                    <a:pt x="13528" y="286149"/>
                  </a:lnTo>
                  <a:lnTo>
                    <a:pt x="18562" y="283281"/>
                  </a:lnTo>
                  <a:lnTo>
                    <a:pt x="24107" y="279691"/>
                  </a:lnTo>
                  <a:lnTo>
                    <a:pt x="32806" y="276678"/>
                  </a:lnTo>
                  <a:lnTo>
                    <a:pt x="72191" y="249976"/>
                  </a:lnTo>
                  <a:lnTo>
                    <a:pt x="116625" y="223240"/>
                  </a:lnTo>
                  <a:lnTo>
                    <a:pt x="134082" y="211665"/>
                  </a:lnTo>
                  <a:lnTo>
                    <a:pt x="175594" y="180173"/>
                  </a:lnTo>
                  <a:lnTo>
                    <a:pt x="217257" y="145952"/>
                  </a:lnTo>
                  <a:lnTo>
                    <a:pt x="251983" y="112856"/>
                  </a:lnTo>
                  <a:lnTo>
                    <a:pt x="264697" y="96166"/>
                  </a:lnTo>
                  <a:lnTo>
                    <a:pt x="303740" y="61951"/>
                  </a:lnTo>
                  <a:lnTo>
                    <a:pt x="316547" y="51345"/>
                  </a:lnTo>
                  <a:lnTo>
                    <a:pt x="360302" y="23954"/>
                  </a:lnTo>
                  <a:lnTo>
                    <a:pt x="385868" y="13822"/>
                  </a:lnTo>
                  <a:lnTo>
                    <a:pt x="426914" y="7249"/>
                  </a:lnTo>
                  <a:lnTo>
                    <a:pt x="468720" y="1431"/>
                  </a:lnTo>
                  <a:lnTo>
                    <a:pt x="509058" y="282"/>
                  </a:lnTo>
                  <a:lnTo>
                    <a:pt x="543605" y="83"/>
                  </a:lnTo>
                  <a:lnTo>
                    <a:pt x="582835" y="24"/>
                  </a:lnTo>
                  <a:lnTo>
                    <a:pt x="626409" y="4"/>
                  </a:lnTo>
                  <a:lnTo>
                    <a:pt x="661168" y="0"/>
                  </a:lnTo>
                  <a:lnTo>
                    <a:pt x="703728" y="4740"/>
                  </a:lnTo>
                  <a:lnTo>
                    <a:pt x="747194" y="8377"/>
                  </a:lnTo>
                  <a:lnTo>
                    <a:pt x="786578" y="8856"/>
                  </a:lnTo>
                  <a:lnTo>
                    <a:pt x="821656" y="11560"/>
                  </a:lnTo>
                  <a:lnTo>
                    <a:pt x="848287" y="178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88"/>
            <p:cNvSpPr/>
            <p:nvPr/>
          </p:nvSpPr>
          <p:spPr>
            <a:xfrm>
              <a:off x="5197078" y="3812977"/>
              <a:ext cx="821532" cy="223243"/>
            </a:xfrm>
            <a:custGeom>
              <a:avLst/>
              <a:gdLst/>
              <a:ahLst/>
              <a:cxnLst/>
              <a:rect l="0" t="0" r="0" b="0"/>
              <a:pathLst>
                <a:path w="821532" h="223243">
                  <a:moveTo>
                    <a:pt x="0" y="223242"/>
                  </a:moveTo>
                  <a:lnTo>
                    <a:pt x="0" y="209681"/>
                  </a:lnTo>
                  <a:lnTo>
                    <a:pt x="992" y="208248"/>
                  </a:lnTo>
                  <a:lnTo>
                    <a:pt x="2646" y="207293"/>
                  </a:lnTo>
                  <a:lnTo>
                    <a:pt x="9713" y="205949"/>
                  </a:lnTo>
                  <a:lnTo>
                    <a:pt x="12429" y="205760"/>
                  </a:lnTo>
                  <a:lnTo>
                    <a:pt x="18091" y="202904"/>
                  </a:lnTo>
                  <a:lnTo>
                    <a:pt x="23916" y="199320"/>
                  </a:lnTo>
                  <a:lnTo>
                    <a:pt x="32773" y="196310"/>
                  </a:lnTo>
                  <a:lnTo>
                    <a:pt x="53580" y="181057"/>
                  </a:lnTo>
                  <a:lnTo>
                    <a:pt x="56556" y="180235"/>
                  </a:lnTo>
                  <a:lnTo>
                    <a:pt x="62509" y="174032"/>
                  </a:lnTo>
                  <a:lnTo>
                    <a:pt x="68461" y="166644"/>
                  </a:lnTo>
                  <a:lnTo>
                    <a:pt x="109765" y="139811"/>
                  </a:lnTo>
                  <a:lnTo>
                    <a:pt x="150215" y="108366"/>
                  </a:lnTo>
                  <a:lnTo>
                    <a:pt x="190582" y="83588"/>
                  </a:lnTo>
                  <a:lnTo>
                    <a:pt x="234822" y="62522"/>
                  </a:lnTo>
                  <a:lnTo>
                    <a:pt x="278915" y="44649"/>
                  </a:lnTo>
                  <a:lnTo>
                    <a:pt x="322737" y="29765"/>
                  </a:lnTo>
                  <a:lnTo>
                    <a:pt x="366956" y="17859"/>
                  </a:lnTo>
                  <a:lnTo>
                    <a:pt x="402085" y="11575"/>
                  </a:lnTo>
                  <a:lnTo>
                    <a:pt x="437628" y="7067"/>
                  </a:lnTo>
                  <a:lnTo>
                    <a:pt x="475941" y="2094"/>
                  </a:lnTo>
                  <a:lnTo>
                    <a:pt x="516066" y="620"/>
                  </a:lnTo>
                  <a:lnTo>
                    <a:pt x="555737" y="183"/>
                  </a:lnTo>
                  <a:lnTo>
                    <a:pt x="598910" y="54"/>
                  </a:lnTo>
                  <a:lnTo>
                    <a:pt x="640476" y="16"/>
                  </a:lnTo>
                  <a:lnTo>
                    <a:pt x="677927" y="5"/>
                  </a:lnTo>
                  <a:lnTo>
                    <a:pt x="721397" y="0"/>
                  </a:lnTo>
                  <a:lnTo>
                    <a:pt x="754269" y="0"/>
                  </a:lnTo>
                  <a:lnTo>
                    <a:pt x="793885" y="4740"/>
                  </a:lnTo>
                  <a:lnTo>
                    <a:pt x="821531" y="89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0831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Montesquieu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French philosopher who developed the idea of separation of powers. </a:t>
            </a:r>
            <a:endParaRPr lang="en-US" sz="3200" dirty="0"/>
          </a:p>
        </p:txBody>
      </p:sp>
      <p:sp>
        <p:nvSpPr>
          <p:cNvPr id="4" name="SMARTInkShape-89"/>
          <p:cNvSpPr/>
          <p:nvPr/>
        </p:nvSpPr>
        <p:spPr>
          <a:xfrm>
            <a:off x="250078" y="1688972"/>
            <a:ext cx="498570" cy="431917"/>
          </a:xfrm>
          <a:custGeom>
            <a:avLst/>
            <a:gdLst/>
            <a:ahLst/>
            <a:cxnLst/>
            <a:rect l="0" t="0" r="0" b="0"/>
            <a:pathLst>
              <a:path w="498570" h="431917">
                <a:moveTo>
                  <a:pt x="437508" y="96966"/>
                </a:moveTo>
                <a:lnTo>
                  <a:pt x="457625" y="84537"/>
                </a:lnTo>
                <a:lnTo>
                  <a:pt x="467061" y="75975"/>
                </a:lnTo>
                <a:lnTo>
                  <a:pt x="470486" y="70108"/>
                </a:lnTo>
                <a:lnTo>
                  <a:pt x="472685" y="58257"/>
                </a:lnTo>
                <a:lnTo>
                  <a:pt x="473179" y="40410"/>
                </a:lnTo>
                <a:lnTo>
                  <a:pt x="470560" y="34457"/>
                </a:lnTo>
                <a:lnTo>
                  <a:pt x="460794" y="22551"/>
                </a:lnTo>
                <a:lnTo>
                  <a:pt x="455133" y="19244"/>
                </a:lnTo>
                <a:lnTo>
                  <a:pt x="417348" y="9065"/>
                </a:lnTo>
                <a:lnTo>
                  <a:pt x="373557" y="103"/>
                </a:lnTo>
                <a:lnTo>
                  <a:pt x="338996" y="0"/>
                </a:lnTo>
                <a:lnTo>
                  <a:pt x="294595" y="6463"/>
                </a:lnTo>
                <a:lnTo>
                  <a:pt x="249980" y="10156"/>
                </a:lnTo>
                <a:lnTo>
                  <a:pt x="205335" y="22879"/>
                </a:lnTo>
                <a:lnTo>
                  <a:pt x="160688" y="37477"/>
                </a:lnTo>
                <a:lnTo>
                  <a:pt x="125961" y="56478"/>
                </a:lnTo>
                <a:lnTo>
                  <a:pt x="86622" y="91116"/>
                </a:lnTo>
                <a:lnTo>
                  <a:pt x="44622" y="132690"/>
                </a:lnTo>
                <a:lnTo>
                  <a:pt x="33697" y="145585"/>
                </a:lnTo>
                <a:lnTo>
                  <a:pt x="15360" y="186785"/>
                </a:lnTo>
                <a:lnTo>
                  <a:pt x="2668" y="223912"/>
                </a:lnTo>
                <a:lnTo>
                  <a:pt x="311" y="265892"/>
                </a:lnTo>
                <a:lnTo>
                  <a:pt x="0" y="303623"/>
                </a:lnTo>
                <a:lnTo>
                  <a:pt x="9673" y="340097"/>
                </a:lnTo>
                <a:lnTo>
                  <a:pt x="20945" y="369446"/>
                </a:lnTo>
                <a:lnTo>
                  <a:pt x="29458" y="379464"/>
                </a:lnTo>
                <a:lnTo>
                  <a:pt x="68573" y="408102"/>
                </a:lnTo>
                <a:lnTo>
                  <a:pt x="91061" y="420113"/>
                </a:lnTo>
                <a:lnTo>
                  <a:pt x="125327" y="425932"/>
                </a:lnTo>
                <a:lnTo>
                  <a:pt x="169664" y="431916"/>
                </a:lnTo>
                <a:lnTo>
                  <a:pt x="211482" y="429292"/>
                </a:lnTo>
                <a:lnTo>
                  <a:pt x="252081" y="425099"/>
                </a:lnTo>
                <a:lnTo>
                  <a:pt x="286324" y="417763"/>
                </a:lnTo>
                <a:lnTo>
                  <a:pt x="321606" y="409306"/>
                </a:lnTo>
                <a:lnTo>
                  <a:pt x="354550" y="397870"/>
                </a:lnTo>
                <a:lnTo>
                  <a:pt x="392348" y="376228"/>
                </a:lnTo>
                <a:lnTo>
                  <a:pt x="434795" y="346927"/>
                </a:lnTo>
                <a:lnTo>
                  <a:pt x="472989" y="308626"/>
                </a:lnTo>
                <a:lnTo>
                  <a:pt x="492252" y="279776"/>
                </a:lnTo>
                <a:lnTo>
                  <a:pt x="497715" y="256303"/>
                </a:lnTo>
                <a:lnTo>
                  <a:pt x="498569" y="222698"/>
                </a:lnTo>
                <a:lnTo>
                  <a:pt x="487527" y="184985"/>
                </a:lnTo>
                <a:lnTo>
                  <a:pt x="468959" y="151284"/>
                </a:lnTo>
                <a:lnTo>
                  <a:pt x="434418" y="112175"/>
                </a:lnTo>
                <a:lnTo>
                  <a:pt x="392853" y="72841"/>
                </a:lnTo>
                <a:lnTo>
                  <a:pt x="355964" y="55644"/>
                </a:lnTo>
                <a:lnTo>
                  <a:pt x="321422" y="4338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SMARTInkShape-Group31"/>
          <p:cNvGrpSpPr/>
          <p:nvPr/>
        </p:nvGrpSpPr>
        <p:grpSpPr>
          <a:xfrm>
            <a:off x="866183" y="2964658"/>
            <a:ext cx="1518045" cy="919757"/>
            <a:chOff x="866183" y="2964658"/>
            <a:chExt cx="1518045" cy="919757"/>
          </a:xfrm>
        </p:grpSpPr>
        <p:sp>
          <p:nvSpPr>
            <p:cNvPr id="5" name="SMARTInkShape-90"/>
            <p:cNvSpPr/>
            <p:nvPr/>
          </p:nvSpPr>
          <p:spPr>
            <a:xfrm>
              <a:off x="1553766" y="3679031"/>
              <a:ext cx="89298" cy="17861"/>
            </a:xfrm>
            <a:custGeom>
              <a:avLst/>
              <a:gdLst/>
              <a:ahLst/>
              <a:cxnLst/>
              <a:rect l="0" t="0" r="0" b="0"/>
              <a:pathLst>
                <a:path w="89298" h="17861">
                  <a:moveTo>
                    <a:pt x="0" y="0"/>
                  </a:moveTo>
                  <a:lnTo>
                    <a:pt x="4740" y="0"/>
                  </a:lnTo>
                  <a:lnTo>
                    <a:pt x="9713" y="2646"/>
                  </a:lnTo>
                  <a:lnTo>
                    <a:pt x="15231" y="6137"/>
                  </a:lnTo>
                  <a:lnTo>
                    <a:pt x="26857" y="8378"/>
                  </a:lnTo>
                  <a:lnTo>
                    <a:pt x="42673" y="9849"/>
                  </a:lnTo>
                  <a:lnTo>
                    <a:pt x="64244" y="16609"/>
                  </a:lnTo>
                  <a:lnTo>
                    <a:pt x="89297" y="17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91"/>
            <p:cNvSpPr/>
            <p:nvPr/>
          </p:nvSpPr>
          <p:spPr>
            <a:xfrm>
              <a:off x="1571625" y="3795117"/>
              <a:ext cx="80368" cy="17861"/>
            </a:xfrm>
            <a:custGeom>
              <a:avLst/>
              <a:gdLst/>
              <a:ahLst/>
              <a:cxnLst/>
              <a:rect l="0" t="0" r="0" b="0"/>
              <a:pathLst>
                <a:path w="80368" h="17861">
                  <a:moveTo>
                    <a:pt x="0" y="0"/>
                  </a:moveTo>
                  <a:lnTo>
                    <a:pt x="32546" y="7689"/>
                  </a:lnTo>
                  <a:lnTo>
                    <a:pt x="80367" y="17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92"/>
            <p:cNvSpPr/>
            <p:nvPr/>
          </p:nvSpPr>
          <p:spPr>
            <a:xfrm>
              <a:off x="1982391" y="3616523"/>
              <a:ext cx="196454" cy="8931"/>
            </a:xfrm>
            <a:custGeom>
              <a:avLst/>
              <a:gdLst/>
              <a:ahLst/>
              <a:cxnLst/>
              <a:rect l="0" t="0" r="0" b="0"/>
              <a:pathLst>
                <a:path w="196454" h="8931">
                  <a:moveTo>
                    <a:pt x="0" y="0"/>
                  </a:moveTo>
                  <a:lnTo>
                    <a:pt x="42807" y="0"/>
                  </a:lnTo>
                  <a:lnTo>
                    <a:pt x="84612" y="0"/>
                  </a:lnTo>
                  <a:lnTo>
                    <a:pt x="107422" y="993"/>
                  </a:lnTo>
                  <a:lnTo>
                    <a:pt x="151646" y="8378"/>
                  </a:lnTo>
                  <a:lnTo>
                    <a:pt x="196453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93"/>
            <p:cNvSpPr/>
            <p:nvPr/>
          </p:nvSpPr>
          <p:spPr>
            <a:xfrm>
              <a:off x="2062758" y="3705820"/>
              <a:ext cx="98227" cy="17861"/>
            </a:xfrm>
            <a:custGeom>
              <a:avLst/>
              <a:gdLst/>
              <a:ahLst/>
              <a:cxnLst/>
              <a:rect l="0" t="0" r="0" b="0"/>
              <a:pathLst>
                <a:path w="98227" h="17861">
                  <a:moveTo>
                    <a:pt x="0" y="0"/>
                  </a:moveTo>
                  <a:lnTo>
                    <a:pt x="38155" y="993"/>
                  </a:lnTo>
                  <a:lnTo>
                    <a:pt x="55529" y="7068"/>
                  </a:lnTo>
                  <a:lnTo>
                    <a:pt x="82400" y="11412"/>
                  </a:lnTo>
                  <a:lnTo>
                    <a:pt x="98226" y="17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94"/>
            <p:cNvSpPr/>
            <p:nvPr/>
          </p:nvSpPr>
          <p:spPr>
            <a:xfrm>
              <a:off x="1982391" y="3857625"/>
              <a:ext cx="98227" cy="26790"/>
            </a:xfrm>
            <a:custGeom>
              <a:avLst/>
              <a:gdLst/>
              <a:ahLst/>
              <a:cxnLst/>
              <a:rect l="0" t="0" r="0" b="0"/>
              <a:pathLst>
                <a:path w="98227" h="26790">
                  <a:moveTo>
                    <a:pt x="0" y="0"/>
                  </a:moveTo>
                  <a:lnTo>
                    <a:pt x="9480" y="0"/>
                  </a:lnTo>
                  <a:lnTo>
                    <a:pt x="16781" y="2646"/>
                  </a:lnTo>
                  <a:lnTo>
                    <a:pt x="39033" y="12429"/>
                  </a:lnTo>
                  <a:lnTo>
                    <a:pt x="98226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95"/>
            <p:cNvSpPr/>
            <p:nvPr/>
          </p:nvSpPr>
          <p:spPr>
            <a:xfrm>
              <a:off x="1563063" y="3589734"/>
              <a:ext cx="160368" cy="8931"/>
            </a:xfrm>
            <a:custGeom>
              <a:avLst/>
              <a:gdLst/>
              <a:ahLst/>
              <a:cxnLst/>
              <a:rect l="0" t="0" r="0" b="0"/>
              <a:pathLst>
                <a:path w="160368" h="8931">
                  <a:moveTo>
                    <a:pt x="8562" y="8930"/>
                  </a:moveTo>
                  <a:lnTo>
                    <a:pt x="3821" y="8930"/>
                  </a:lnTo>
                  <a:lnTo>
                    <a:pt x="2425" y="7938"/>
                  </a:lnTo>
                  <a:lnTo>
                    <a:pt x="1494" y="6284"/>
                  </a:lnTo>
                  <a:lnTo>
                    <a:pt x="0" y="1241"/>
                  </a:lnTo>
                  <a:lnTo>
                    <a:pt x="870" y="828"/>
                  </a:lnTo>
                  <a:lnTo>
                    <a:pt x="43111" y="1"/>
                  </a:lnTo>
                  <a:lnTo>
                    <a:pt x="86367" y="0"/>
                  </a:lnTo>
                  <a:lnTo>
                    <a:pt x="129677" y="0"/>
                  </a:lnTo>
                  <a:lnTo>
                    <a:pt x="16036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96"/>
            <p:cNvSpPr/>
            <p:nvPr/>
          </p:nvSpPr>
          <p:spPr>
            <a:xfrm>
              <a:off x="1017984" y="3696891"/>
              <a:ext cx="80369" cy="8930"/>
            </a:xfrm>
            <a:custGeom>
              <a:avLst/>
              <a:gdLst/>
              <a:ahLst/>
              <a:cxnLst/>
              <a:rect l="0" t="0" r="0" b="0"/>
              <a:pathLst>
                <a:path w="80369" h="8930">
                  <a:moveTo>
                    <a:pt x="0" y="0"/>
                  </a:moveTo>
                  <a:lnTo>
                    <a:pt x="38374" y="0"/>
                  </a:lnTo>
                  <a:lnTo>
                    <a:pt x="80368" y="89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97"/>
            <p:cNvSpPr/>
            <p:nvPr/>
          </p:nvSpPr>
          <p:spPr>
            <a:xfrm>
              <a:off x="1000125" y="3607594"/>
              <a:ext cx="125017" cy="8930"/>
            </a:xfrm>
            <a:custGeom>
              <a:avLst/>
              <a:gdLst/>
              <a:ahLst/>
              <a:cxnLst/>
              <a:rect l="0" t="0" r="0" b="0"/>
              <a:pathLst>
                <a:path w="125017" h="8930">
                  <a:moveTo>
                    <a:pt x="0" y="0"/>
                  </a:moveTo>
                  <a:lnTo>
                    <a:pt x="42304" y="0"/>
                  </a:lnTo>
                  <a:lnTo>
                    <a:pt x="86822" y="0"/>
                  </a:lnTo>
                  <a:lnTo>
                    <a:pt x="96135" y="992"/>
                  </a:lnTo>
                  <a:lnTo>
                    <a:pt x="125016" y="89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98"/>
            <p:cNvSpPr/>
            <p:nvPr/>
          </p:nvSpPr>
          <p:spPr>
            <a:xfrm>
              <a:off x="928688" y="3518297"/>
              <a:ext cx="241102" cy="35720"/>
            </a:xfrm>
            <a:custGeom>
              <a:avLst/>
              <a:gdLst/>
              <a:ahLst/>
              <a:cxnLst/>
              <a:rect l="0" t="0" r="0" b="0"/>
              <a:pathLst>
                <a:path w="241102" h="35720">
                  <a:moveTo>
                    <a:pt x="0" y="0"/>
                  </a:moveTo>
                  <a:lnTo>
                    <a:pt x="42240" y="0"/>
                  </a:lnTo>
                  <a:lnTo>
                    <a:pt x="51184" y="2645"/>
                  </a:lnTo>
                  <a:lnTo>
                    <a:pt x="59459" y="6137"/>
                  </a:lnTo>
                  <a:lnTo>
                    <a:pt x="98665" y="8685"/>
                  </a:lnTo>
                  <a:lnTo>
                    <a:pt x="118310" y="9849"/>
                  </a:lnTo>
                  <a:lnTo>
                    <a:pt x="160690" y="17303"/>
                  </a:lnTo>
                  <a:lnTo>
                    <a:pt x="189501" y="18778"/>
                  </a:lnTo>
                  <a:lnTo>
                    <a:pt x="207243" y="24913"/>
                  </a:lnTo>
                  <a:lnTo>
                    <a:pt x="241101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99"/>
            <p:cNvSpPr/>
            <p:nvPr/>
          </p:nvSpPr>
          <p:spPr>
            <a:xfrm>
              <a:off x="1875791" y="3411141"/>
              <a:ext cx="35163" cy="223243"/>
            </a:xfrm>
            <a:custGeom>
              <a:avLst/>
              <a:gdLst/>
              <a:ahLst/>
              <a:cxnLst/>
              <a:rect l="0" t="0" r="0" b="0"/>
              <a:pathLst>
                <a:path w="35163" h="223243">
                  <a:moveTo>
                    <a:pt x="35162" y="0"/>
                  </a:moveTo>
                  <a:lnTo>
                    <a:pt x="30422" y="4740"/>
                  </a:lnTo>
                  <a:lnTo>
                    <a:pt x="28094" y="12359"/>
                  </a:lnTo>
                  <a:lnTo>
                    <a:pt x="24138" y="27805"/>
                  </a:lnTo>
                  <a:lnTo>
                    <a:pt x="19328" y="44949"/>
                  </a:lnTo>
                  <a:lnTo>
                    <a:pt x="15257" y="62597"/>
                  </a:lnTo>
                  <a:lnTo>
                    <a:pt x="10413" y="80393"/>
                  </a:lnTo>
                  <a:lnTo>
                    <a:pt x="8492" y="122040"/>
                  </a:lnTo>
                  <a:lnTo>
                    <a:pt x="0" y="162596"/>
                  </a:lnTo>
                  <a:lnTo>
                    <a:pt x="509" y="191737"/>
                  </a:lnTo>
                  <a:lnTo>
                    <a:pt x="8373" y="2232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00"/>
            <p:cNvSpPr/>
            <p:nvPr/>
          </p:nvSpPr>
          <p:spPr>
            <a:xfrm>
              <a:off x="1312665" y="3312914"/>
              <a:ext cx="26789" cy="223243"/>
            </a:xfrm>
            <a:custGeom>
              <a:avLst/>
              <a:gdLst/>
              <a:ahLst/>
              <a:cxnLst/>
              <a:rect l="0" t="0" r="0" b="0"/>
              <a:pathLst>
                <a:path w="26789" h="223243">
                  <a:moveTo>
                    <a:pt x="8929" y="0"/>
                  </a:moveTo>
                  <a:lnTo>
                    <a:pt x="1240" y="0"/>
                  </a:lnTo>
                  <a:lnTo>
                    <a:pt x="5107" y="0"/>
                  </a:lnTo>
                  <a:lnTo>
                    <a:pt x="6381" y="992"/>
                  </a:lnTo>
                  <a:lnTo>
                    <a:pt x="8593" y="7689"/>
                  </a:lnTo>
                  <a:lnTo>
                    <a:pt x="8928" y="44688"/>
                  </a:lnTo>
                  <a:lnTo>
                    <a:pt x="6283" y="52273"/>
                  </a:lnTo>
                  <a:lnTo>
                    <a:pt x="2792" y="58951"/>
                  </a:lnTo>
                  <a:lnTo>
                    <a:pt x="827" y="69281"/>
                  </a:lnTo>
                  <a:lnTo>
                    <a:pt x="9" y="110022"/>
                  </a:lnTo>
                  <a:lnTo>
                    <a:pt x="0" y="135671"/>
                  </a:lnTo>
                  <a:lnTo>
                    <a:pt x="2645" y="142319"/>
                  </a:lnTo>
                  <a:lnTo>
                    <a:pt x="4740" y="145481"/>
                  </a:lnTo>
                  <a:lnTo>
                    <a:pt x="7688" y="159412"/>
                  </a:lnTo>
                  <a:lnTo>
                    <a:pt x="9676" y="174768"/>
                  </a:lnTo>
                  <a:lnTo>
                    <a:pt x="14993" y="185288"/>
                  </a:lnTo>
                  <a:lnTo>
                    <a:pt x="26788" y="2232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01"/>
            <p:cNvSpPr/>
            <p:nvPr/>
          </p:nvSpPr>
          <p:spPr>
            <a:xfrm>
              <a:off x="1241227" y="2964658"/>
              <a:ext cx="500063" cy="339327"/>
            </a:xfrm>
            <a:custGeom>
              <a:avLst/>
              <a:gdLst/>
              <a:ahLst/>
              <a:cxnLst/>
              <a:rect l="0" t="0" r="0" b="0"/>
              <a:pathLst>
                <a:path w="500063" h="339327">
                  <a:moveTo>
                    <a:pt x="26789" y="303608"/>
                  </a:moveTo>
                  <a:lnTo>
                    <a:pt x="22048" y="303608"/>
                  </a:lnTo>
                  <a:lnTo>
                    <a:pt x="20652" y="302615"/>
                  </a:lnTo>
                  <a:lnTo>
                    <a:pt x="19721" y="300962"/>
                  </a:lnTo>
                  <a:lnTo>
                    <a:pt x="9529" y="268372"/>
                  </a:lnTo>
                  <a:lnTo>
                    <a:pt x="9329" y="265234"/>
                  </a:lnTo>
                  <a:lnTo>
                    <a:pt x="6461" y="259102"/>
                  </a:lnTo>
                  <a:lnTo>
                    <a:pt x="2871" y="253070"/>
                  </a:lnTo>
                  <a:lnTo>
                    <a:pt x="567" y="241112"/>
                  </a:lnTo>
                  <a:lnTo>
                    <a:pt x="4" y="198313"/>
                  </a:lnTo>
                  <a:lnTo>
                    <a:pt x="0" y="184913"/>
                  </a:lnTo>
                  <a:lnTo>
                    <a:pt x="2646" y="178755"/>
                  </a:lnTo>
                  <a:lnTo>
                    <a:pt x="6137" y="172712"/>
                  </a:lnTo>
                  <a:lnTo>
                    <a:pt x="9094" y="163731"/>
                  </a:lnTo>
                  <a:lnTo>
                    <a:pt x="14821" y="153794"/>
                  </a:lnTo>
                  <a:lnTo>
                    <a:pt x="17951" y="139715"/>
                  </a:lnTo>
                  <a:lnTo>
                    <a:pt x="24749" y="125566"/>
                  </a:lnTo>
                  <a:lnTo>
                    <a:pt x="25429" y="122405"/>
                  </a:lnTo>
                  <a:lnTo>
                    <a:pt x="31476" y="116248"/>
                  </a:lnTo>
                  <a:lnTo>
                    <a:pt x="35867" y="113217"/>
                  </a:lnTo>
                  <a:lnTo>
                    <a:pt x="38794" y="109212"/>
                  </a:lnTo>
                  <a:lnTo>
                    <a:pt x="48618" y="87569"/>
                  </a:lnTo>
                  <a:lnTo>
                    <a:pt x="74439" y="59562"/>
                  </a:lnTo>
                  <a:lnTo>
                    <a:pt x="103353" y="39688"/>
                  </a:lnTo>
                  <a:lnTo>
                    <a:pt x="132035" y="26236"/>
                  </a:lnTo>
                  <a:lnTo>
                    <a:pt x="150214" y="14772"/>
                  </a:lnTo>
                  <a:lnTo>
                    <a:pt x="194754" y="1392"/>
                  </a:lnTo>
                  <a:lnTo>
                    <a:pt x="238505" y="53"/>
                  </a:lnTo>
                  <a:lnTo>
                    <a:pt x="278847" y="0"/>
                  </a:lnTo>
                  <a:lnTo>
                    <a:pt x="300716" y="991"/>
                  </a:lnTo>
                  <a:lnTo>
                    <a:pt x="329793" y="11022"/>
                  </a:lnTo>
                  <a:lnTo>
                    <a:pt x="362289" y="31830"/>
                  </a:lnTo>
                  <a:lnTo>
                    <a:pt x="368715" y="33990"/>
                  </a:lnTo>
                  <a:lnTo>
                    <a:pt x="374878" y="40241"/>
                  </a:lnTo>
                  <a:lnTo>
                    <a:pt x="413741" y="83319"/>
                  </a:lnTo>
                  <a:lnTo>
                    <a:pt x="433586" y="113271"/>
                  </a:lnTo>
                  <a:lnTo>
                    <a:pt x="441772" y="140310"/>
                  </a:lnTo>
                  <a:lnTo>
                    <a:pt x="451690" y="157654"/>
                  </a:lnTo>
                  <a:lnTo>
                    <a:pt x="464411" y="202296"/>
                  </a:lnTo>
                  <a:lnTo>
                    <a:pt x="471910" y="224831"/>
                  </a:lnTo>
                  <a:lnTo>
                    <a:pt x="473238" y="266272"/>
                  </a:lnTo>
                  <a:lnTo>
                    <a:pt x="473263" y="278434"/>
                  </a:lnTo>
                  <a:lnTo>
                    <a:pt x="475914" y="285143"/>
                  </a:lnTo>
                  <a:lnTo>
                    <a:pt x="479408" y="291432"/>
                  </a:lnTo>
                  <a:lnTo>
                    <a:pt x="481651" y="303555"/>
                  </a:lnTo>
                  <a:lnTo>
                    <a:pt x="481835" y="306549"/>
                  </a:lnTo>
                  <a:lnTo>
                    <a:pt x="484685" y="312522"/>
                  </a:lnTo>
                  <a:lnTo>
                    <a:pt x="497018" y="328247"/>
                  </a:lnTo>
                  <a:lnTo>
                    <a:pt x="500062" y="3393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02"/>
            <p:cNvSpPr/>
            <p:nvPr/>
          </p:nvSpPr>
          <p:spPr>
            <a:xfrm>
              <a:off x="866190" y="3205758"/>
              <a:ext cx="1518038" cy="660798"/>
            </a:xfrm>
            <a:custGeom>
              <a:avLst/>
              <a:gdLst/>
              <a:ahLst/>
              <a:cxnLst/>
              <a:rect l="0" t="0" r="0" b="0"/>
              <a:pathLst>
                <a:path w="1518038" h="660798">
                  <a:moveTo>
                    <a:pt x="17849" y="0"/>
                  </a:moveTo>
                  <a:lnTo>
                    <a:pt x="0" y="0"/>
                  </a:lnTo>
                  <a:lnTo>
                    <a:pt x="16576" y="0"/>
                  </a:lnTo>
                  <a:lnTo>
                    <a:pt x="25426" y="7688"/>
                  </a:lnTo>
                  <a:lnTo>
                    <a:pt x="31118" y="8562"/>
                  </a:lnTo>
                  <a:lnTo>
                    <a:pt x="74514" y="8929"/>
                  </a:lnTo>
                  <a:lnTo>
                    <a:pt x="101383" y="9922"/>
                  </a:lnTo>
                  <a:lnTo>
                    <a:pt x="118685" y="16618"/>
                  </a:lnTo>
                  <a:lnTo>
                    <a:pt x="160723" y="17855"/>
                  </a:lnTo>
                  <a:lnTo>
                    <a:pt x="172630" y="17858"/>
                  </a:lnTo>
                  <a:lnTo>
                    <a:pt x="178583" y="20505"/>
                  </a:lnTo>
                  <a:lnTo>
                    <a:pt x="184537" y="23996"/>
                  </a:lnTo>
                  <a:lnTo>
                    <a:pt x="196443" y="26237"/>
                  </a:lnTo>
                  <a:lnTo>
                    <a:pt x="241091" y="26788"/>
                  </a:lnTo>
                  <a:lnTo>
                    <a:pt x="244068" y="26788"/>
                  </a:lnTo>
                  <a:lnTo>
                    <a:pt x="250021" y="29434"/>
                  </a:lnTo>
                  <a:lnTo>
                    <a:pt x="255974" y="32925"/>
                  </a:lnTo>
                  <a:lnTo>
                    <a:pt x="267880" y="35167"/>
                  </a:lnTo>
                  <a:lnTo>
                    <a:pt x="312529" y="35717"/>
                  </a:lnTo>
                  <a:lnTo>
                    <a:pt x="355423" y="35719"/>
                  </a:lnTo>
                  <a:lnTo>
                    <a:pt x="396060" y="35719"/>
                  </a:lnTo>
                  <a:lnTo>
                    <a:pt x="430618" y="35719"/>
                  </a:lnTo>
                  <a:lnTo>
                    <a:pt x="437112" y="38364"/>
                  </a:lnTo>
                  <a:lnTo>
                    <a:pt x="443305" y="41855"/>
                  </a:lnTo>
                  <a:lnTo>
                    <a:pt x="453362" y="43821"/>
                  </a:lnTo>
                  <a:lnTo>
                    <a:pt x="497995" y="44642"/>
                  </a:lnTo>
                  <a:lnTo>
                    <a:pt x="538252" y="44648"/>
                  </a:lnTo>
                  <a:lnTo>
                    <a:pt x="564871" y="45640"/>
                  </a:lnTo>
                  <a:lnTo>
                    <a:pt x="582346" y="51716"/>
                  </a:lnTo>
                  <a:lnTo>
                    <a:pt x="622204" y="53469"/>
                  </a:lnTo>
                  <a:lnTo>
                    <a:pt x="663770" y="53572"/>
                  </a:lnTo>
                  <a:lnTo>
                    <a:pt x="705435" y="53578"/>
                  </a:lnTo>
                  <a:lnTo>
                    <a:pt x="717341" y="54570"/>
                  </a:lnTo>
                  <a:lnTo>
                    <a:pt x="753060" y="61680"/>
                  </a:lnTo>
                  <a:lnTo>
                    <a:pt x="797378" y="62459"/>
                  </a:lnTo>
                  <a:lnTo>
                    <a:pt x="838829" y="62504"/>
                  </a:lnTo>
                  <a:lnTo>
                    <a:pt x="877697" y="62507"/>
                  </a:lnTo>
                  <a:lnTo>
                    <a:pt x="893121" y="63500"/>
                  </a:lnTo>
                  <a:lnTo>
                    <a:pt x="937442" y="70885"/>
                  </a:lnTo>
                  <a:lnTo>
                    <a:pt x="979269" y="71405"/>
                  </a:lnTo>
                  <a:lnTo>
                    <a:pt x="1020950" y="71436"/>
                  </a:lnTo>
                  <a:lnTo>
                    <a:pt x="1062623" y="71437"/>
                  </a:lnTo>
                  <a:lnTo>
                    <a:pt x="1104294" y="71437"/>
                  </a:lnTo>
                  <a:lnTo>
                    <a:pt x="1145966" y="79540"/>
                  </a:lnTo>
                  <a:lnTo>
                    <a:pt x="1185903" y="80335"/>
                  </a:lnTo>
                  <a:lnTo>
                    <a:pt x="1229689" y="80366"/>
                  </a:lnTo>
                  <a:lnTo>
                    <a:pt x="1270237" y="80367"/>
                  </a:lnTo>
                  <a:lnTo>
                    <a:pt x="1314346" y="80367"/>
                  </a:lnTo>
                  <a:lnTo>
                    <a:pt x="1357298" y="80367"/>
                  </a:lnTo>
                  <a:lnTo>
                    <a:pt x="1360276" y="80367"/>
                  </a:lnTo>
                  <a:lnTo>
                    <a:pt x="1366231" y="83013"/>
                  </a:lnTo>
                  <a:lnTo>
                    <a:pt x="1373397" y="88056"/>
                  </a:lnTo>
                  <a:lnTo>
                    <a:pt x="1381942" y="89052"/>
                  </a:lnTo>
                  <a:lnTo>
                    <a:pt x="1387436" y="89188"/>
                  </a:lnTo>
                  <a:lnTo>
                    <a:pt x="1393184" y="91894"/>
                  </a:lnTo>
                  <a:lnTo>
                    <a:pt x="1409487" y="105805"/>
                  </a:lnTo>
                  <a:lnTo>
                    <a:pt x="1410468" y="111496"/>
                  </a:lnTo>
                  <a:lnTo>
                    <a:pt x="1411597" y="113026"/>
                  </a:lnTo>
                  <a:lnTo>
                    <a:pt x="1415498" y="114726"/>
                  </a:lnTo>
                  <a:lnTo>
                    <a:pt x="1416936" y="116171"/>
                  </a:lnTo>
                  <a:lnTo>
                    <a:pt x="1418533" y="120423"/>
                  </a:lnTo>
                  <a:lnTo>
                    <a:pt x="1419432" y="128395"/>
                  </a:lnTo>
                  <a:lnTo>
                    <a:pt x="1420550" y="130245"/>
                  </a:lnTo>
                  <a:lnTo>
                    <a:pt x="1422288" y="131479"/>
                  </a:lnTo>
                  <a:lnTo>
                    <a:pt x="1424438" y="132301"/>
                  </a:lnTo>
                  <a:lnTo>
                    <a:pt x="1425872" y="133841"/>
                  </a:lnTo>
                  <a:lnTo>
                    <a:pt x="1430819" y="143442"/>
                  </a:lnTo>
                  <a:lnTo>
                    <a:pt x="1434625" y="149080"/>
                  </a:lnTo>
                  <a:lnTo>
                    <a:pt x="1436767" y="157832"/>
                  </a:lnTo>
                  <a:lnTo>
                    <a:pt x="1437268" y="163744"/>
                  </a:lnTo>
                  <a:lnTo>
                    <a:pt x="1440137" y="169679"/>
                  </a:lnTo>
                  <a:lnTo>
                    <a:pt x="1443727" y="175624"/>
                  </a:lnTo>
                  <a:lnTo>
                    <a:pt x="1446032" y="187524"/>
                  </a:lnTo>
                  <a:lnTo>
                    <a:pt x="1446221" y="190501"/>
                  </a:lnTo>
                  <a:lnTo>
                    <a:pt x="1449077" y="196453"/>
                  </a:lnTo>
                  <a:lnTo>
                    <a:pt x="1451227" y="199430"/>
                  </a:lnTo>
                  <a:lnTo>
                    <a:pt x="1454254" y="213100"/>
                  </a:lnTo>
                  <a:lnTo>
                    <a:pt x="1456269" y="228368"/>
                  </a:lnTo>
                  <a:lnTo>
                    <a:pt x="1462547" y="240938"/>
                  </a:lnTo>
                  <a:lnTo>
                    <a:pt x="1466937" y="266015"/>
                  </a:lnTo>
                  <a:lnTo>
                    <a:pt x="1470521" y="273010"/>
                  </a:lnTo>
                  <a:lnTo>
                    <a:pt x="1472539" y="283518"/>
                  </a:lnTo>
                  <a:lnTo>
                    <a:pt x="1474358" y="319233"/>
                  </a:lnTo>
                  <a:lnTo>
                    <a:pt x="1481488" y="344432"/>
                  </a:lnTo>
                  <a:lnTo>
                    <a:pt x="1482286" y="381489"/>
                  </a:lnTo>
                  <a:lnTo>
                    <a:pt x="1479658" y="390478"/>
                  </a:lnTo>
                  <a:lnTo>
                    <a:pt x="1476175" y="397780"/>
                  </a:lnTo>
                  <a:lnTo>
                    <a:pt x="1473938" y="413198"/>
                  </a:lnTo>
                  <a:lnTo>
                    <a:pt x="1472417" y="449391"/>
                  </a:lnTo>
                  <a:lnTo>
                    <a:pt x="1466325" y="466388"/>
                  </a:lnTo>
                  <a:lnTo>
                    <a:pt x="1464491" y="510608"/>
                  </a:lnTo>
                  <a:lnTo>
                    <a:pt x="1464461" y="534449"/>
                  </a:lnTo>
                  <a:lnTo>
                    <a:pt x="1467106" y="542796"/>
                  </a:lnTo>
                  <a:lnTo>
                    <a:pt x="1470596" y="549813"/>
                  </a:lnTo>
                  <a:lnTo>
                    <a:pt x="1472837" y="565048"/>
                  </a:lnTo>
                  <a:lnTo>
                    <a:pt x="1474135" y="574585"/>
                  </a:lnTo>
                  <a:lnTo>
                    <a:pt x="1481044" y="591958"/>
                  </a:lnTo>
                  <a:lnTo>
                    <a:pt x="1483058" y="604167"/>
                  </a:lnTo>
                  <a:lnTo>
                    <a:pt x="1497749" y="625074"/>
                  </a:lnTo>
                  <a:lnTo>
                    <a:pt x="1500850" y="639960"/>
                  </a:lnTo>
                  <a:lnTo>
                    <a:pt x="1518037" y="6607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03"/>
            <p:cNvSpPr/>
            <p:nvPr/>
          </p:nvSpPr>
          <p:spPr>
            <a:xfrm>
              <a:off x="866183" y="3205758"/>
              <a:ext cx="35716" cy="366118"/>
            </a:xfrm>
            <a:custGeom>
              <a:avLst/>
              <a:gdLst/>
              <a:ahLst/>
              <a:cxnLst/>
              <a:rect l="0" t="0" r="0" b="0"/>
              <a:pathLst>
                <a:path w="35716" h="366118">
                  <a:moveTo>
                    <a:pt x="35715" y="0"/>
                  </a:moveTo>
                  <a:lnTo>
                    <a:pt x="35715" y="38732"/>
                  </a:lnTo>
                  <a:lnTo>
                    <a:pt x="33069" y="44665"/>
                  </a:lnTo>
                  <a:lnTo>
                    <a:pt x="29579" y="50609"/>
                  </a:lnTo>
                  <a:lnTo>
                    <a:pt x="27613" y="60526"/>
                  </a:lnTo>
                  <a:lnTo>
                    <a:pt x="25815" y="102134"/>
                  </a:lnTo>
                  <a:lnTo>
                    <a:pt x="18685" y="137003"/>
                  </a:lnTo>
                  <a:lnTo>
                    <a:pt x="17110" y="153813"/>
                  </a:lnTo>
                  <a:lnTo>
                    <a:pt x="10837" y="171530"/>
                  </a:lnTo>
                  <a:lnTo>
                    <a:pt x="6847" y="188076"/>
                  </a:lnTo>
                  <a:lnTo>
                    <a:pt x="2026" y="205546"/>
                  </a:lnTo>
                  <a:lnTo>
                    <a:pt x="49" y="247941"/>
                  </a:lnTo>
                  <a:lnTo>
                    <a:pt x="0" y="278433"/>
                  </a:lnTo>
                  <a:lnTo>
                    <a:pt x="9673" y="318223"/>
                  </a:lnTo>
                  <a:lnTo>
                    <a:pt x="15946" y="330346"/>
                  </a:lnTo>
                  <a:lnTo>
                    <a:pt x="17479" y="342294"/>
                  </a:lnTo>
                  <a:lnTo>
                    <a:pt x="18597" y="344282"/>
                  </a:lnTo>
                  <a:lnTo>
                    <a:pt x="20334" y="345607"/>
                  </a:lnTo>
                  <a:lnTo>
                    <a:pt x="22485" y="346491"/>
                  </a:lnTo>
                  <a:lnTo>
                    <a:pt x="23918" y="348072"/>
                  </a:lnTo>
                  <a:lnTo>
                    <a:pt x="28865" y="357739"/>
                  </a:lnTo>
                  <a:lnTo>
                    <a:pt x="35715" y="3661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SMARTInkShape-Group32"/>
          <p:cNvGrpSpPr/>
          <p:nvPr/>
        </p:nvGrpSpPr>
        <p:grpSpPr>
          <a:xfrm>
            <a:off x="5366742" y="3295055"/>
            <a:ext cx="1544837" cy="776884"/>
            <a:chOff x="5366742" y="3295055"/>
            <a:chExt cx="1544837" cy="776884"/>
          </a:xfrm>
        </p:grpSpPr>
        <p:sp>
          <p:nvSpPr>
            <p:cNvPr id="20" name="SMARTInkShape-104"/>
            <p:cNvSpPr/>
            <p:nvPr/>
          </p:nvSpPr>
          <p:spPr>
            <a:xfrm>
              <a:off x="5366742" y="3312914"/>
              <a:ext cx="1544837" cy="759025"/>
            </a:xfrm>
            <a:custGeom>
              <a:avLst/>
              <a:gdLst/>
              <a:ahLst/>
              <a:cxnLst/>
              <a:rect l="0" t="0" r="0" b="0"/>
              <a:pathLst>
                <a:path w="1544837" h="759025">
                  <a:moveTo>
                    <a:pt x="0" y="0"/>
                  </a:moveTo>
                  <a:lnTo>
                    <a:pt x="44246" y="0"/>
                  </a:lnTo>
                  <a:lnTo>
                    <a:pt x="52302" y="0"/>
                  </a:lnTo>
                  <a:lnTo>
                    <a:pt x="61155" y="7689"/>
                  </a:lnTo>
                  <a:lnTo>
                    <a:pt x="70078" y="8821"/>
                  </a:lnTo>
                  <a:lnTo>
                    <a:pt x="114725" y="8930"/>
                  </a:lnTo>
                  <a:lnTo>
                    <a:pt x="158608" y="8930"/>
                  </a:lnTo>
                  <a:lnTo>
                    <a:pt x="200707" y="8930"/>
                  </a:lnTo>
                  <a:lnTo>
                    <a:pt x="205950" y="11575"/>
                  </a:lnTo>
                  <a:lnTo>
                    <a:pt x="211588" y="15067"/>
                  </a:lnTo>
                  <a:lnTo>
                    <a:pt x="223292" y="17308"/>
                  </a:lnTo>
                  <a:lnTo>
                    <a:pt x="262047" y="17859"/>
                  </a:lnTo>
                  <a:lnTo>
                    <a:pt x="267939" y="15213"/>
                  </a:lnTo>
                  <a:lnTo>
                    <a:pt x="273866" y="11722"/>
                  </a:lnTo>
                  <a:lnTo>
                    <a:pt x="285755" y="9482"/>
                  </a:lnTo>
                  <a:lnTo>
                    <a:pt x="327495" y="8931"/>
                  </a:lnTo>
                  <a:lnTo>
                    <a:pt x="333408" y="8930"/>
                  </a:lnTo>
                  <a:lnTo>
                    <a:pt x="335381" y="9922"/>
                  </a:lnTo>
                  <a:lnTo>
                    <a:pt x="336697" y="11575"/>
                  </a:lnTo>
                  <a:lnTo>
                    <a:pt x="337574" y="13670"/>
                  </a:lnTo>
                  <a:lnTo>
                    <a:pt x="339151" y="15067"/>
                  </a:lnTo>
                  <a:lnTo>
                    <a:pt x="343549" y="16618"/>
                  </a:lnTo>
                  <a:lnTo>
                    <a:pt x="386956" y="17857"/>
                  </a:lnTo>
                  <a:lnTo>
                    <a:pt x="397125" y="17859"/>
                  </a:lnTo>
                  <a:lnTo>
                    <a:pt x="402388" y="20505"/>
                  </a:lnTo>
                  <a:lnTo>
                    <a:pt x="408035" y="23996"/>
                  </a:lnTo>
                  <a:lnTo>
                    <a:pt x="419744" y="26237"/>
                  </a:lnTo>
                  <a:lnTo>
                    <a:pt x="453683" y="26788"/>
                  </a:lnTo>
                  <a:lnTo>
                    <a:pt x="462201" y="32926"/>
                  </a:lnTo>
                  <a:lnTo>
                    <a:pt x="471619" y="35351"/>
                  </a:lnTo>
                  <a:lnTo>
                    <a:pt x="515877" y="35719"/>
                  </a:lnTo>
                  <a:lnTo>
                    <a:pt x="552281" y="35719"/>
                  </a:lnTo>
                  <a:lnTo>
                    <a:pt x="562451" y="44540"/>
                  </a:lnTo>
                  <a:lnTo>
                    <a:pt x="605859" y="44649"/>
                  </a:lnTo>
                  <a:lnTo>
                    <a:pt x="611557" y="44649"/>
                  </a:lnTo>
                  <a:lnTo>
                    <a:pt x="613087" y="45641"/>
                  </a:lnTo>
                  <a:lnTo>
                    <a:pt x="614108" y="47294"/>
                  </a:lnTo>
                  <a:lnTo>
                    <a:pt x="614787" y="49389"/>
                  </a:lnTo>
                  <a:lnTo>
                    <a:pt x="616234" y="50785"/>
                  </a:lnTo>
                  <a:lnTo>
                    <a:pt x="623717" y="53210"/>
                  </a:lnTo>
                  <a:lnTo>
                    <a:pt x="667002" y="53578"/>
                  </a:lnTo>
                  <a:lnTo>
                    <a:pt x="672816" y="53578"/>
                  </a:lnTo>
                  <a:lnTo>
                    <a:pt x="678706" y="56224"/>
                  </a:lnTo>
                  <a:lnTo>
                    <a:pt x="684632" y="59715"/>
                  </a:lnTo>
                  <a:lnTo>
                    <a:pt x="694755" y="62140"/>
                  </a:lnTo>
                  <a:lnTo>
                    <a:pt x="738194" y="62507"/>
                  </a:lnTo>
                  <a:lnTo>
                    <a:pt x="744144" y="62507"/>
                  </a:lnTo>
                  <a:lnTo>
                    <a:pt x="746128" y="63500"/>
                  </a:lnTo>
                  <a:lnTo>
                    <a:pt x="747449" y="65153"/>
                  </a:lnTo>
                  <a:lnTo>
                    <a:pt x="748330" y="67248"/>
                  </a:lnTo>
                  <a:lnTo>
                    <a:pt x="749911" y="68645"/>
                  </a:lnTo>
                  <a:lnTo>
                    <a:pt x="754312" y="70196"/>
                  </a:lnTo>
                  <a:lnTo>
                    <a:pt x="796487" y="71428"/>
                  </a:lnTo>
                  <a:lnTo>
                    <a:pt x="806284" y="71435"/>
                  </a:lnTo>
                  <a:lnTo>
                    <a:pt x="812440" y="74082"/>
                  </a:lnTo>
                  <a:lnTo>
                    <a:pt x="818483" y="77574"/>
                  </a:lnTo>
                  <a:lnTo>
                    <a:pt x="830447" y="79815"/>
                  </a:lnTo>
                  <a:lnTo>
                    <a:pt x="873248" y="80363"/>
                  </a:lnTo>
                  <a:lnTo>
                    <a:pt x="915933" y="80367"/>
                  </a:lnTo>
                  <a:lnTo>
                    <a:pt x="940703" y="81359"/>
                  </a:lnTo>
                  <a:lnTo>
                    <a:pt x="957556" y="87435"/>
                  </a:lnTo>
                  <a:lnTo>
                    <a:pt x="1001742" y="89265"/>
                  </a:lnTo>
                  <a:lnTo>
                    <a:pt x="1038097" y="88303"/>
                  </a:lnTo>
                  <a:lnTo>
                    <a:pt x="1055618" y="82229"/>
                  </a:lnTo>
                  <a:lnTo>
                    <a:pt x="1095488" y="80476"/>
                  </a:lnTo>
                  <a:lnTo>
                    <a:pt x="1137053" y="80373"/>
                  </a:lnTo>
                  <a:lnTo>
                    <a:pt x="1176984" y="80368"/>
                  </a:lnTo>
                  <a:lnTo>
                    <a:pt x="1217487" y="80367"/>
                  </a:lnTo>
                  <a:lnTo>
                    <a:pt x="1260302" y="80367"/>
                  </a:lnTo>
                  <a:lnTo>
                    <a:pt x="1302108" y="80367"/>
                  </a:lnTo>
                  <a:lnTo>
                    <a:pt x="1345492" y="80367"/>
                  </a:lnTo>
                  <a:lnTo>
                    <a:pt x="1389975" y="80367"/>
                  </a:lnTo>
                  <a:lnTo>
                    <a:pt x="1433711" y="80367"/>
                  </a:lnTo>
                  <a:lnTo>
                    <a:pt x="1478019" y="80367"/>
                  </a:lnTo>
                  <a:lnTo>
                    <a:pt x="1490007" y="80367"/>
                  </a:lnTo>
                  <a:lnTo>
                    <a:pt x="1490424" y="81359"/>
                  </a:lnTo>
                  <a:lnTo>
                    <a:pt x="1491256" y="94005"/>
                  </a:lnTo>
                  <a:lnTo>
                    <a:pt x="1492249" y="95412"/>
                  </a:lnTo>
                  <a:lnTo>
                    <a:pt x="1493902" y="96351"/>
                  </a:lnTo>
                  <a:lnTo>
                    <a:pt x="1498946" y="97856"/>
                  </a:lnTo>
                  <a:lnTo>
                    <a:pt x="1499637" y="100708"/>
                  </a:lnTo>
                  <a:lnTo>
                    <a:pt x="1500188" y="143053"/>
                  </a:lnTo>
                  <a:lnTo>
                    <a:pt x="1500188" y="154817"/>
                  </a:lnTo>
                  <a:lnTo>
                    <a:pt x="1501180" y="156789"/>
                  </a:lnTo>
                  <a:lnTo>
                    <a:pt x="1502834" y="158104"/>
                  </a:lnTo>
                  <a:lnTo>
                    <a:pt x="1504928" y="158981"/>
                  </a:lnTo>
                  <a:lnTo>
                    <a:pt x="1506325" y="161550"/>
                  </a:lnTo>
                  <a:lnTo>
                    <a:pt x="1508953" y="187136"/>
                  </a:lnTo>
                  <a:lnTo>
                    <a:pt x="1509107" y="208337"/>
                  </a:lnTo>
                  <a:lnTo>
                    <a:pt x="1511758" y="214302"/>
                  </a:lnTo>
                  <a:lnTo>
                    <a:pt x="1513855" y="217283"/>
                  </a:lnTo>
                  <a:lnTo>
                    <a:pt x="1516805" y="230957"/>
                  </a:lnTo>
                  <a:lnTo>
                    <a:pt x="1518794" y="246227"/>
                  </a:lnTo>
                  <a:lnTo>
                    <a:pt x="1524111" y="256731"/>
                  </a:lnTo>
                  <a:lnTo>
                    <a:pt x="1533039" y="297588"/>
                  </a:lnTo>
                  <a:lnTo>
                    <a:pt x="1535795" y="332015"/>
                  </a:lnTo>
                  <a:lnTo>
                    <a:pt x="1536877" y="352142"/>
                  </a:lnTo>
                  <a:lnTo>
                    <a:pt x="1544283" y="383246"/>
                  </a:lnTo>
                  <a:lnTo>
                    <a:pt x="1544821" y="426193"/>
                  </a:lnTo>
                  <a:lnTo>
                    <a:pt x="1544835" y="467574"/>
                  </a:lnTo>
                  <a:lnTo>
                    <a:pt x="1544836" y="510215"/>
                  </a:lnTo>
                  <a:lnTo>
                    <a:pt x="1543844" y="530658"/>
                  </a:lnTo>
                  <a:lnTo>
                    <a:pt x="1539691" y="547933"/>
                  </a:lnTo>
                  <a:lnTo>
                    <a:pt x="1541879" y="564628"/>
                  </a:lnTo>
                  <a:lnTo>
                    <a:pt x="1536198" y="604613"/>
                  </a:lnTo>
                  <a:lnTo>
                    <a:pt x="1535918" y="643504"/>
                  </a:lnTo>
                  <a:lnTo>
                    <a:pt x="1534914" y="684448"/>
                  </a:lnTo>
                  <a:lnTo>
                    <a:pt x="1528219" y="707029"/>
                  </a:lnTo>
                  <a:lnTo>
                    <a:pt x="1526230" y="726190"/>
                  </a:lnTo>
                  <a:lnTo>
                    <a:pt x="1519958" y="743204"/>
                  </a:lnTo>
                  <a:lnTo>
                    <a:pt x="1518047" y="7590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05"/>
            <p:cNvSpPr/>
            <p:nvPr/>
          </p:nvSpPr>
          <p:spPr>
            <a:xfrm>
              <a:off x="5384602" y="3295055"/>
              <a:ext cx="89297" cy="491134"/>
            </a:xfrm>
            <a:custGeom>
              <a:avLst/>
              <a:gdLst/>
              <a:ahLst/>
              <a:cxnLst/>
              <a:rect l="0" t="0" r="0" b="0"/>
              <a:pathLst>
                <a:path w="89297" h="491134">
                  <a:moveTo>
                    <a:pt x="0" y="0"/>
                  </a:moveTo>
                  <a:lnTo>
                    <a:pt x="4740" y="4740"/>
                  </a:lnTo>
                  <a:lnTo>
                    <a:pt x="7068" y="9713"/>
                  </a:lnTo>
                  <a:lnTo>
                    <a:pt x="7688" y="12428"/>
                  </a:lnTo>
                  <a:lnTo>
                    <a:pt x="9094" y="14239"/>
                  </a:lnTo>
                  <a:lnTo>
                    <a:pt x="31043" y="31119"/>
                  </a:lnTo>
                  <a:lnTo>
                    <a:pt x="33641" y="36320"/>
                  </a:lnTo>
                  <a:lnTo>
                    <a:pt x="34333" y="39097"/>
                  </a:lnTo>
                  <a:lnTo>
                    <a:pt x="42603" y="53631"/>
                  </a:lnTo>
                  <a:lnTo>
                    <a:pt x="43285" y="56590"/>
                  </a:lnTo>
                  <a:lnTo>
                    <a:pt x="51536" y="71442"/>
                  </a:lnTo>
                  <a:lnTo>
                    <a:pt x="53571" y="114101"/>
                  </a:lnTo>
                  <a:lnTo>
                    <a:pt x="54568" y="128176"/>
                  </a:lnTo>
                  <a:lnTo>
                    <a:pt x="61266" y="145483"/>
                  </a:lnTo>
                  <a:lnTo>
                    <a:pt x="62497" y="189256"/>
                  </a:lnTo>
                  <a:lnTo>
                    <a:pt x="62507" y="233897"/>
                  </a:lnTo>
                  <a:lnTo>
                    <a:pt x="62507" y="275207"/>
                  </a:lnTo>
                  <a:lnTo>
                    <a:pt x="62507" y="319553"/>
                  </a:lnTo>
                  <a:lnTo>
                    <a:pt x="62507" y="332996"/>
                  </a:lnTo>
                  <a:lnTo>
                    <a:pt x="65153" y="339160"/>
                  </a:lnTo>
                  <a:lnTo>
                    <a:pt x="67248" y="342192"/>
                  </a:lnTo>
                  <a:lnTo>
                    <a:pt x="70196" y="355942"/>
                  </a:lnTo>
                  <a:lnTo>
                    <a:pt x="71405" y="386843"/>
                  </a:lnTo>
                  <a:lnTo>
                    <a:pt x="74069" y="392857"/>
                  </a:lnTo>
                  <a:lnTo>
                    <a:pt x="77568" y="398837"/>
                  </a:lnTo>
                  <a:lnTo>
                    <a:pt x="79814" y="410761"/>
                  </a:lnTo>
                  <a:lnTo>
                    <a:pt x="80334" y="426860"/>
                  </a:lnTo>
                  <a:lnTo>
                    <a:pt x="86497" y="435405"/>
                  </a:lnTo>
                  <a:lnTo>
                    <a:pt x="88467" y="443752"/>
                  </a:lnTo>
                  <a:lnTo>
                    <a:pt x="89296" y="488338"/>
                  </a:lnTo>
                  <a:lnTo>
                    <a:pt x="89296" y="4911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SMARTInkShape-Group33"/>
          <p:cNvGrpSpPr/>
          <p:nvPr/>
        </p:nvGrpSpPr>
        <p:grpSpPr>
          <a:xfrm>
            <a:off x="5581055" y="3527227"/>
            <a:ext cx="1026915" cy="321469"/>
            <a:chOff x="5581055" y="3527227"/>
            <a:chExt cx="1026915" cy="321469"/>
          </a:xfrm>
        </p:grpSpPr>
        <p:sp>
          <p:nvSpPr>
            <p:cNvPr id="23" name="SMARTInkShape-106"/>
            <p:cNvSpPr/>
            <p:nvPr/>
          </p:nvSpPr>
          <p:spPr>
            <a:xfrm>
              <a:off x="5956102" y="3589734"/>
              <a:ext cx="44649" cy="241103"/>
            </a:xfrm>
            <a:custGeom>
              <a:avLst/>
              <a:gdLst/>
              <a:ahLst/>
              <a:cxnLst/>
              <a:rect l="0" t="0" r="0" b="0"/>
              <a:pathLst>
                <a:path w="44649" h="241103">
                  <a:moveTo>
                    <a:pt x="8929" y="0"/>
                  </a:moveTo>
                  <a:lnTo>
                    <a:pt x="17849" y="0"/>
                  </a:lnTo>
                  <a:lnTo>
                    <a:pt x="17859" y="39076"/>
                  </a:lnTo>
                  <a:lnTo>
                    <a:pt x="16867" y="40934"/>
                  </a:lnTo>
                  <a:lnTo>
                    <a:pt x="15213" y="42172"/>
                  </a:lnTo>
                  <a:lnTo>
                    <a:pt x="13119" y="42997"/>
                  </a:lnTo>
                  <a:lnTo>
                    <a:pt x="11722" y="44540"/>
                  </a:lnTo>
                  <a:lnTo>
                    <a:pt x="10170" y="48900"/>
                  </a:lnTo>
                  <a:lnTo>
                    <a:pt x="7958" y="77413"/>
                  </a:lnTo>
                  <a:lnTo>
                    <a:pt x="1244" y="87536"/>
                  </a:lnTo>
                  <a:lnTo>
                    <a:pt x="245" y="96079"/>
                  </a:lnTo>
                  <a:lnTo>
                    <a:pt x="0" y="139900"/>
                  </a:lnTo>
                  <a:lnTo>
                    <a:pt x="0" y="154782"/>
                  </a:lnTo>
                  <a:lnTo>
                    <a:pt x="2645" y="160735"/>
                  </a:lnTo>
                  <a:lnTo>
                    <a:pt x="6136" y="166688"/>
                  </a:lnTo>
                  <a:lnTo>
                    <a:pt x="8561" y="176830"/>
                  </a:lnTo>
                  <a:lnTo>
                    <a:pt x="14993" y="185375"/>
                  </a:lnTo>
                  <a:lnTo>
                    <a:pt x="17010" y="193722"/>
                  </a:lnTo>
                  <a:lnTo>
                    <a:pt x="17481" y="199539"/>
                  </a:lnTo>
                  <a:lnTo>
                    <a:pt x="20337" y="205432"/>
                  </a:lnTo>
                  <a:lnTo>
                    <a:pt x="25514" y="212559"/>
                  </a:lnTo>
                  <a:lnTo>
                    <a:pt x="26411" y="218534"/>
                  </a:lnTo>
                  <a:lnTo>
                    <a:pt x="27529" y="220103"/>
                  </a:lnTo>
                  <a:lnTo>
                    <a:pt x="29266" y="221150"/>
                  </a:lnTo>
                  <a:lnTo>
                    <a:pt x="31417" y="221847"/>
                  </a:lnTo>
                  <a:lnTo>
                    <a:pt x="32851" y="223305"/>
                  </a:lnTo>
                  <a:lnTo>
                    <a:pt x="35607" y="231768"/>
                  </a:lnTo>
                  <a:lnTo>
                    <a:pt x="35708" y="239825"/>
                  </a:lnTo>
                  <a:lnTo>
                    <a:pt x="36704" y="240251"/>
                  </a:lnTo>
                  <a:lnTo>
                    <a:pt x="44648" y="2411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07"/>
            <p:cNvSpPr/>
            <p:nvPr/>
          </p:nvSpPr>
          <p:spPr>
            <a:xfrm>
              <a:off x="6018609" y="3625453"/>
              <a:ext cx="35720" cy="187525"/>
            </a:xfrm>
            <a:custGeom>
              <a:avLst/>
              <a:gdLst/>
              <a:ahLst/>
              <a:cxnLst/>
              <a:rect l="0" t="0" r="0" b="0"/>
              <a:pathLst>
                <a:path w="35720" h="187525">
                  <a:moveTo>
                    <a:pt x="0" y="0"/>
                  </a:moveTo>
                  <a:lnTo>
                    <a:pt x="0" y="25430"/>
                  </a:lnTo>
                  <a:lnTo>
                    <a:pt x="6137" y="33650"/>
                  </a:lnTo>
                  <a:lnTo>
                    <a:pt x="8103" y="41941"/>
                  </a:lnTo>
                  <a:lnTo>
                    <a:pt x="8929" y="83177"/>
                  </a:lnTo>
                  <a:lnTo>
                    <a:pt x="8930" y="124968"/>
                  </a:lnTo>
                  <a:lnTo>
                    <a:pt x="8930" y="127961"/>
                  </a:lnTo>
                  <a:lnTo>
                    <a:pt x="11576" y="133931"/>
                  </a:lnTo>
                  <a:lnTo>
                    <a:pt x="15067" y="139892"/>
                  </a:lnTo>
                  <a:lnTo>
                    <a:pt x="17308" y="151804"/>
                  </a:lnTo>
                  <a:lnTo>
                    <a:pt x="17751" y="158970"/>
                  </a:lnTo>
                  <a:lnTo>
                    <a:pt x="23975" y="167515"/>
                  </a:lnTo>
                  <a:lnTo>
                    <a:pt x="26948" y="175862"/>
                  </a:lnTo>
                  <a:lnTo>
                    <a:pt x="35719" y="1875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08"/>
            <p:cNvSpPr/>
            <p:nvPr/>
          </p:nvSpPr>
          <p:spPr>
            <a:xfrm>
              <a:off x="6134695" y="3652242"/>
              <a:ext cx="26790" cy="196454"/>
            </a:xfrm>
            <a:custGeom>
              <a:avLst/>
              <a:gdLst/>
              <a:ahLst/>
              <a:cxnLst/>
              <a:rect l="0" t="0" r="0" b="0"/>
              <a:pathLst>
                <a:path w="26790" h="196454">
                  <a:moveTo>
                    <a:pt x="0" y="0"/>
                  </a:moveTo>
                  <a:lnTo>
                    <a:pt x="0" y="42528"/>
                  </a:lnTo>
                  <a:lnTo>
                    <a:pt x="0" y="86394"/>
                  </a:lnTo>
                  <a:lnTo>
                    <a:pt x="0" y="119063"/>
                  </a:lnTo>
                  <a:lnTo>
                    <a:pt x="2646" y="125016"/>
                  </a:lnTo>
                  <a:lnTo>
                    <a:pt x="6137" y="130969"/>
                  </a:lnTo>
                  <a:lnTo>
                    <a:pt x="8378" y="142875"/>
                  </a:lnTo>
                  <a:lnTo>
                    <a:pt x="8897" y="156022"/>
                  </a:lnTo>
                  <a:lnTo>
                    <a:pt x="11562" y="161286"/>
                  </a:lnTo>
                  <a:lnTo>
                    <a:pt x="15061" y="166933"/>
                  </a:lnTo>
                  <a:lnTo>
                    <a:pt x="17307" y="178642"/>
                  </a:lnTo>
                  <a:lnTo>
                    <a:pt x="17491" y="181603"/>
                  </a:lnTo>
                  <a:lnTo>
                    <a:pt x="20342" y="187538"/>
                  </a:lnTo>
                  <a:lnTo>
                    <a:pt x="26789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09"/>
            <p:cNvSpPr/>
            <p:nvPr/>
          </p:nvSpPr>
          <p:spPr>
            <a:xfrm>
              <a:off x="6241852" y="3661172"/>
              <a:ext cx="44649" cy="169665"/>
            </a:xfrm>
            <a:custGeom>
              <a:avLst/>
              <a:gdLst/>
              <a:ahLst/>
              <a:cxnLst/>
              <a:rect l="0" t="0" r="0" b="0"/>
              <a:pathLst>
                <a:path w="44649" h="169665">
                  <a:moveTo>
                    <a:pt x="0" y="0"/>
                  </a:moveTo>
                  <a:lnTo>
                    <a:pt x="0" y="12429"/>
                  </a:lnTo>
                  <a:lnTo>
                    <a:pt x="992" y="14239"/>
                  </a:lnTo>
                  <a:lnTo>
                    <a:pt x="2645" y="15446"/>
                  </a:lnTo>
                  <a:lnTo>
                    <a:pt x="4740" y="16250"/>
                  </a:lnTo>
                  <a:lnTo>
                    <a:pt x="6136" y="17779"/>
                  </a:lnTo>
                  <a:lnTo>
                    <a:pt x="7688" y="22123"/>
                  </a:lnTo>
                  <a:lnTo>
                    <a:pt x="9900" y="42522"/>
                  </a:lnTo>
                  <a:lnTo>
                    <a:pt x="15060" y="50853"/>
                  </a:lnTo>
                  <a:lnTo>
                    <a:pt x="17306" y="62557"/>
                  </a:lnTo>
                  <a:lnTo>
                    <a:pt x="17826" y="83347"/>
                  </a:lnTo>
                  <a:lnTo>
                    <a:pt x="20491" y="89298"/>
                  </a:lnTo>
                  <a:lnTo>
                    <a:pt x="23990" y="95251"/>
                  </a:lnTo>
                  <a:lnTo>
                    <a:pt x="26236" y="107156"/>
                  </a:lnTo>
                  <a:lnTo>
                    <a:pt x="26756" y="127992"/>
                  </a:lnTo>
                  <a:lnTo>
                    <a:pt x="29420" y="133945"/>
                  </a:lnTo>
                  <a:lnTo>
                    <a:pt x="32919" y="139898"/>
                  </a:lnTo>
                  <a:lnTo>
                    <a:pt x="35350" y="150041"/>
                  </a:lnTo>
                  <a:lnTo>
                    <a:pt x="41782" y="158585"/>
                  </a:lnTo>
                  <a:lnTo>
                    <a:pt x="44648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10"/>
            <p:cNvSpPr/>
            <p:nvPr/>
          </p:nvSpPr>
          <p:spPr>
            <a:xfrm>
              <a:off x="5915238" y="3589734"/>
              <a:ext cx="326615" cy="62509"/>
            </a:xfrm>
            <a:custGeom>
              <a:avLst/>
              <a:gdLst/>
              <a:ahLst/>
              <a:cxnLst/>
              <a:rect l="0" t="0" r="0" b="0"/>
              <a:pathLst>
                <a:path w="326615" h="62509">
                  <a:moveTo>
                    <a:pt x="5145" y="0"/>
                  </a:moveTo>
                  <a:lnTo>
                    <a:pt x="0" y="0"/>
                  </a:lnTo>
                  <a:lnTo>
                    <a:pt x="18706" y="0"/>
                  </a:lnTo>
                  <a:lnTo>
                    <a:pt x="20138" y="993"/>
                  </a:lnTo>
                  <a:lnTo>
                    <a:pt x="21094" y="2646"/>
                  </a:lnTo>
                  <a:lnTo>
                    <a:pt x="21731" y="4741"/>
                  </a:lnTo>
                  <a:lnTo>
                    <a:pt x="23147" y="6137"/>
                  </a:lnTo>
                  <a:lnTo>
                    <a:pt x="27367" y="7689"/>
                  </a:lnTo>
                  <a:lnTo>
                    <a:pt x="55999" y="9916"/>
                  </a:lnTo>
                  <a:lnTo>
                    <a:pt x="67703" y="15996"/>
                  </a:lnTo>
                  <a:lnTo>
                    <a:pt x="82542" y="18607"/>
                  </a:lnTo>
                  <a:lnTo>
                    <a:pt x="94443" y="24879"/>
                  </a:lnTo>
                  <a:lnTo>
                    <a:pt x="126357" y="27707"/>
                  </a:lnTo>
                  <a:lnTo>
                    <a:pt x="136861" y="32904"/>
                  </a:lnTo>
                  <a:lnTo>
                    <a:pt x="162054" y="36464"/>
                  </a:lnTo>
                  <a:lnTo>
                    <a:pt x="172573" y="41783"/>
                  </a:lnTo>
                  <a:lnTo>
                    <a:pt x="197772" y="45389"/>
                  </a:lnTo>
                  <a:lnTo>
                    <a:pt x="210360" y="51667"/>
                  </a:lnTo>
                  <a:lnTo>
                    <a:pt x="253593" y="53545"/>
                  </a:lnTo>
                  <a:lnTo>
                    <a:pt x="262079" y="56210"/>
                  </a:lnTo>
                  <a:lnTo>
                    <a:pt x="269158" y="59709"/>
                  </a:lnTo>
                  <a:lnTo>
                    <a:pt x="284823" y="62140"/>
                  </a:lnTo>
                  <a:lnTo>
                    <a:pt x="326614" y="625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111"/>
            <p:cNvSpPr/>
            <p:nvPr/>
          </p:nvSpPr>
          <p:spPr>
            <a:xfrm>
              <a:off x="5581055" y="3527227"/>
              <a:ext cx="26412" cy="169665"/>
            </a:xfrm>
            <a:custGeom>
              <a:avLst/>
              <a:gdLst/>
              <a:ahLst/>
              <a:cxnLst/>
              <a:rect l="0" t="0" r="0" b="0"/>
              <a:pathLst>
                <a:path w="26412" h="169665">
                  <a:moveTo>
                    <a:pt x="0" y="0"/>
                  </a:moveTo>
                  <a:lnTo>
                    <a:pt x="7688" y="0"/>
                  </a:lnTo>
                  <a:lnTo>
                    <a:pt x="8102" y="992"/>
                  </a:lnTo>
                  <a:lnTo>
                    <a:pt x="8561" y="4740"/>
                  </a:lnTo>
                  <a:lnTo>
                    <a:pt x="9677" y="6136"/>
                  </a:lnTo>
                  <a:lnTo>
                    <a:pt x="13561" y="7688"/>
                  </a:lnTo>
                  <a:lnTo>
                    <a:pt x="14993" y="9094"/>
                  </a:lnTo>
                  <a:lnTo>
                    <a:pt x="16585" y="13302"/>
                  </a:lnTo>
                  <a:lnTo>
                    <a:pt x="18600" y="24088"/>
                  </a:lnTo>
                  <a:lnTo>
                    <a:pt x="23921" y="32824"/>
                  </a:lnTo>
                  <a:lnTo>
                    <a:pt x="25939" y="42688"/>
                  </a:lnTo>
                  <a:lnTo>
                    <a:pt x="26411" y="52376"/>
                  </a:lnTo>
                  <a:lnTo>
                    <a:pt x="23975" y="60650"/>
                  </a:lnTo>
                  <a:lnTo>
                    <a:pt x="20578" y="68627"/>
                  </a:lnTo>
                  <a:lnTo>
                    <a:pt x="17930" y="110049"/>
                  </a:lnTo>
                  <a:lnTo>
                    <a:pt x="17860" y="151789"/>
                  </a:lnTo>
                  <a:lnTo>
                    <a:pt x="17859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12"/>
            <p:cNvSpPr/>
            <p:nvPr/>
          </p:nvSpPr>
          <p:spPr>
            <a:xfrm>
              <a:off x="5607844" y="3536156"/>
              <a:ext cx="187523" cy="196444"/>
            </a:xfrm>
            <a:custGeom>
              <a:avLst/>
              <a:gdLst/>
              <a:ahLst/>
              <a:cxnLst/>
              <a:rect l="0" t="0" r="0" b="0"/>
              <a:pathLst>
                <a:path w="187523" h="196444">
                  <a:moveTo>
                    <a:pt x="8929" y="0"/>
                  </a:moveTo>
                  <a:lnTo>
                    <a:pt x="52379" y="0"/>
                  </a:lnTo>
                  <a:lnTo>
                    <a:pt x="95664" y="0"/>
                  </a:lnTo>
                  <a:lnTo>
                    <a:pt x="138974" y="0"/>
                  </a:lnTo>
                  <a:lnTo>
                    <a:pt x="182810" y="0"/>
                  </a:lnTo>
                  <a:lnTo>
                    <a:pt x="187401" y="0"/>
                  </a:lnTo>
                  <a:lnTo>
                    <a:pt x="187522" y="16509"/>
                  </a:lnTo>
                  <a:lnTo>
                    <a:pt x="179835" y="25430"/>
                  </a:lnTo>
                  <a:lnTo>
                    <a:pt x="178962" y="31127"/>
                  </a:lnTo>
                  <a:lnTo>
                    <a:pt x="178595" y="74605"/>
                  </a:lnTo>
                  <a:lnTo>
                    <a:pt x="178594" y="118718"/>
                  </a:lnTo>
                  <a:lnTo>
                    <a:pt x="178594" y="160686"/>
                  </a:lnTo>
                  <a:lnTo>
                    <a:pt x="178594" y="185759"/>
                  </a:lnTo>
                  <a:lnTo>
                    <a:pt x="177601" y="186347"/>
                  </a:lnTo>
                  <a:lnTo>
                    <a:pt x="173853" y="187001"/>
                  </a:lnTo>
                  <a:lnTo>
                    <a:pt x="172457" y="188167"/>
                  </a:lnTo>
                  <a:lnTo>
                    <a:pt x="170032" y="195166"/>
                  </a:lnTo>
                  <a:lnTo>
                    <a:pt x="167181" y="195881"/>
                  </a:lnTo>
                  <a:lnTo>
                    <a:pt x="139855" y="196443"/>
                  </a:lnTo>
                  <a:lnTo>
                    <a:pt x="95310" y="187769"/>
                  </a:lnTo>
                  <a:lnTo>
                    <a:pt x="51004" y="187526"/>
                  </a:lnTo>
                  <a:lnTo>
                    <a:pt x="0" y="1875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13"/>
            <p:cNvSpPr/>
            <p:nvPr/>
          </p:nvSpPr>
          <p:spPr>
            <a:xfrm>
              <a:off x="6447234" y="3661172"/>
              <a:ext cx="17861" cy="133946"/>
            </a:xfrm>
            <a:custGeom>
              <a:avLst/>
              <a:gdLst/>
              <a:ahLst/>
              <a:cxnLst/>
              <a:rect l="0" t="0" r="0" b="0"/>
              <a:pathLst>
                <a:path w="17861" h="133946">
                  <a:moveTo>
                    <a:pt x="0" y="0"/>
                  </a:moveTo>
                  <a:lnTo>
                    <a:pt x="0" y="12429"/>
                  </a:lnTo>
                  <a:lnTo>
                    <a:pt x="2646" y="18091"/>
                  </a:lnTo>
                  <a:lnTo>
                    <a:pt x="6137" y="23915"/>
                  </a:lnTo>
                  <a:lnTo>
                    <a:pt x="8103" y="33765"/>
                  </a:lnTo>
                  <a:lnTo>
                    <a:pt x="9901" y="74353"/>
                  </a:lnTo>
                  <a:lnTo>
                    <a:pt x="16616" y="91873"/>
                  </a:lnTo>
                  <a:lnTo>
                    <a:pt x="17860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14"/>
            <p:cNvSpPr/>
            <p:nvPr/>
          </p:nvSpPr>
          <p:spPr>
            <a:xfrm>
              <a:off x="6429375" y="3643313"/>
              <a:ext cx="178595" cy="169665"/>
            </a:xfrm>
            <a:custGeom>
              <a:avLst/>
              <a:gdLst/>
              <a:ahLst/>
              <a:cxnLst/>
              <a:rect l="0" t="0" r="0" b="0"/>
              <a:pathLst>
                <a:path w="178595" h="169665">
                  <a:moveTo>
                    <a:pt x="0" y="0"/>
                  </a:moveTo>
                  <a:lnTo>
                    <a:pt x="37500" y="0"/>
                  </a:lnTo>
                  <a:lnTo>
                    <a:pt x="44117" y="2645"/>
                  </a:lnTo>
                  <a:lnTo>
                    <a:pt x="47271" y="4740"/>
                  </a:lnTo>
                  <a:lnTo>
                    <a:pt x="61190" y="7688"/>
                  </a:lnTo>
                  <a:lnTo>
                    <a:pt x="103278" y="8907"/>
                  </a:lnTo>
                  <a:lnTo>
                    <a:pt x="147584" y="8929"/>
                  </a:lnTo>
                  <a:lnTo>
                    <a:pt x="178594" y="8929"/>
                  </a:lnTo>
                  <a:lnTo>
                    <a:pt x="178594" y="16618"/>
                  </a:lnTo>
                  <a:lnTo>
                    <a:pt x="170905" y="25438"/>
                  </a:lnTo>
                  <a:lnTo>
                    <a:pt x="170032" y="31129"/>
                  </a:lnTo>
                  <a:lnTo>
                    <a:pt x="169773" y="39099"/>
                  </a:lnTo>
                  <a:lnTo>
                    <a:pt x="167067" y="44828"/>
                  </a:lnTo>
                  <a:lnTo>
                    <a:pt x="161985" y="51849"/>
                  </a:lnTo>
                  <a:lnTo>
                    <a:pt x="160982" y="60365"/>
                  </a:lnTo>
                  <a:lnTo>
                    <a:pt x="160737" y="92283"/>
                  </a:lnTo>
                  <a:lnTo>
                    <a:pt x="163382" y="98230"/>
                  </a:lnTo>
                  <a:lnTo>
                    <a:pt x="166872" y="104181"/>
                  </a:lnTo>
                  <a:lnTo>
                    <a:pt x="169113" y="116086"/>
                  </a:lnTo>
                  <a:lnTo>
                    <a:pt x="169664" y="159347"/>
                  </a:lnTo>
                  <a:lnTo>
                    <a:pt x="168672" y="159810"/>
                  </a:lnTo>
                  <a:lnTo>
                    <a:pt x="164923" y="160323"/>
                  </a:lnTo>
                  <a:lnTo>
                    <a:pt x="163527" y="161452"/>
                  </a:lnTo>
                  <a:lnTo>
                    <a:pt x="161975" y="165353"/>
                  </a:lnTo>
                  <a:lnTo>
                    <a:pt x="160570" y="166790"/>
                  </a:lnTo>
                  <a:lnTo>
                    <a:pt x="156361" y="168386"/>
                  </a:lnTo>
                  <a:lnTo>
                    <a:pt x="112918" y="169657"/>
                  </a:lnTo>
                  <a:lnTo>
                    <a:pt x="68861" y="169664"/>
                  </a:lnTo>
                  <a:lnTo>
                    <a:pt x="50497" y="168671"/>
                  </a:lnTo>
                  <a:lnTo>
                    <a:pt x="42949" y="164923"/>
                  </a:lnTo>
                  <a:lnTo>
                    <a:pt x="39546" y="164519"/>
                  </a:lnTo>
                  <a:lnTo>
                    <a:pt x="26789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SMARTInkShape-Group34"/>
          <p:cNvGrpSpPr/>
          <p:nvPr/>
        </p:nvGrpSpPr>
        <p:grpSpPr>
          <a:xfrm>
            <a:off x="3679031" y="4688096"/>
            <a:ext cx="1339451" cy="1571616"/>
            <a:chOff x="3679031" y="4688096"/>
            <a:chExt cx="1339451" cy="1571616"/>
          </a:xfrm>
        </p:grpSpPr>
        <p:sp>
          <p:nvSpPr>
            <p:cNvPr id="33" name="SMARTInkShape-115"/>
            <p:cNvSpPr/>
            <p:nvPr/>
          </p:nvSpPr>
          <p:spPr>
            <a:xfrm>
              <a:off x="3679031" y="4688096"/>
              <a:ext cx="1339451" cy="1571616"/>
            </a:xfrm>
            <a:custGeom>
              <a:avLst/>
              <a:gdLst/>
              <a:ahLst/>
              <a:cxnLst/>
              <a:rect l="0" t="0" r="0" b="0"/>
              <a:pathLst>
                <a:path w="1339451" h="1571616">
                  <a:moveTo>
                    <a:pt x="44649" y="535771"/>
                  </a:moveTo>
                  <a:lnTo>
                    <a:pt x="57951" y="522469"/>
                  </a:lnTo>
                  <a:lnTo>
                    <a:pt x="60483" y="517291"/>
                  </a:lnTo>
                  <a:lnTo>
                    <a:pt x="61158" y="514521"/>
                  </a:lnTo>
                  <a:lnTo>
                    <a:pt x="62600" y="512675"/>
                  </a:lnTo>
                  <a:lnTo>
                    <a:pt x="107162" y="473248"/>
                  </a:lnTo>
                  <a:lnTo>
                    <a:pt x="116088" y="461683"/>
                  </a:lnTo>
                  <a:lnTo>
                    <a:pt x="145852" y="418059"/>
                  </a:lnTo>
                  <a:lnTo>
                    <a:pt x="175617" y="377872"/>
                  </a:lnTo>
                  <a:lnTo>
                    <a:pt x="192485" y="344998"/>
                  </a:lnTo>
                  <a:lnTo>
                    <a:pt x="197262" y="327330"/>
                  </a:lnTo>
                  <a:lnTo>
                    <a:pt x="225960" y="287472"/>
                  </a:lnTo>
                  <a:lnTo>
                    <a:pt x="247040" y="246972"/>
                  </a:lnTo>
                  <a:lnTo>
                    <a:pt x="267890" y="205368"/>
                  </a:lnTo>
                  <a:lnTo>
                    <a:pt x="279466" y="187512"/>
                  </a:lnTo>
                  <a:lnTo>
                    <a:pt x="309317" y="146025"/>
                  </a:lnTo>
                  <a:lnTo>
                    <a:pt x="333366" y="105825"/>
                  </a:lnTo>
                  <a:lnTo>
                    <a:pt x="366117" y="62680"/>
                  </a:lnTo>
                  <a:lnTo>
                    <a:pt x="410582" y="18033"/>
                  </a:lnTo>
                  <a:lnTo>
                    <a:pt x="428247" y="368"/>
                  </a:lnTo>
                  <a:lnTo>
                    <a:pt x="437177" y="0"/>
                  </a:lnTo>
                  <a:lnTo>
                    <a:pt x="445210" y="7679"/>
                  </a:lnTo>
                  <a:lnTo>
                    <a:pt x="450848" y="8552"/>
                  </a:lnTo>
                  <a:lnTo>
                    <a:pt x="452370" y="9667"/>
                  </a:lnTo>
                  <a:lnTo>
                    <a:pt x="453385" y="11402"/>
                  </a:lnTo>
                  <a:lnTo>
                    <a:pt x="454061" y="13551"/>
                  </a:lnTo>
                  <a:lnTo>
                    <a:pt x="455504" y="14984"/>
                  </a:lnTo>
                  <a:lnTo>
                    <a:pt x="464949" y="19929"/>
                  </a:lnTo>
                  <a:lnTo>
                    <a:pt x="488408" y="40939"/>
                  </a:lnTo>
                  <a:lnTo>
                    <a:pt x="500113" y="46553"/>
                  </a:lnTo>
                  <a:lnTo>
                    <a:pt x="523877" y="67533"/>
                  </a:lnTo>
                  <a:lnTo>
                    <a:pt x="535782" y="73304"/>
                  </a:lnTo>
                  <a:lnTo>
                    <a:pt x="570288" y="101226"/>
                  </a:lnTo>
                  <a:lnTo>
                    <a:pt x="591454" y="111658"/>
                  </a:lnTo>
                  <a:lnTo>
                    <a:pt x="613586" y="127109"/>
                  </a:lnTo>
                  <a:lnTo>
                    <a:pt x="658199" y="146186"/>
                  </a:lnTo>
                  <a:lnTo>
                    <a:pt x="687636" y="163416"/>
                  </a:lnTo>
                  <a:lnTo>
                    <a:pt x="729076" y="193223"/>
                  </a:lnTo>
                  <a:lnTo>
                    <a:pt x="768117" y="214288"/>
                  </a:lnTo>
                  <a:lnTo>
                    <a:pt x="810754" y="232161"/>
                  </a:lnTo>
                  <a:lnTo>
                    <a:pt x="854166" y="252998"/>
                  </a:lnTo>
                  <a:lnTo>
                    <a:pt x="893974" y="279971"/>
                  </a:lnTo>
                  <a:lnTo>
                    <a:pt x="935805" y="306467"/>
                  </a:lnTo>
                  <a:lnTo>
                    <a:pt x="978150" y="324425"/>
                  </a:lnTo>
                  <a:lnTo>
                    <a:pt x="988044" y="333029"/>
                  </a:lnTo>
                  <a:lnTo>
                    <a:pt x="996740" y="342477"/>
                  </a:lnTo>
                  <a:lnTo>
                    <a:pt x="1035994" y="365943"/>
                  </a:lnTo>
                  <a:lnTo>
                    <a:pt x="1077524" y="386933"/>
                  </a:lnTo>
                  <a:lnTo>
                    <a:pt x="1119188" y="407778"/>
                  </a:lnTo>
                  <a:lnTo>
                    <a:pt x="1159124" y="431592"/>
                  </a:lnTo>
                  <a:lnTo>
                    <a:pt x="1198489" y="447026"/>
                  </a:lnTo>
                  <a:lnTo>
                    <a:pt x="1238362" y="467343"/>
                  </a:lnTo>
                  <a:lnTo>
                    <a:pt x="1274856" y="482746"/>
                  </a:lnTo>
                  <a:lnTo>
                    <a:pt x="1281970" y="487400"/>
                  </a:lnTo>
                  <a:lnTo>
                    <a:pt x="1294621" y="493033"/>
                  </a:lnTo>
                  <a:lnTo>
                    <a:pt x="1300677" y="496933"/>
                  </a:lnTo>
                  <a:lnTo>
                    <a:pt x="1309664" y="499128"/>
                  </a:lnTo>
                  <a:lnTo>
                    <a:pt x="1315630" y="499642"/>
                  </a:lnTo>
                  <a:lnTo>
                    <a:pt x="1317618" y="500771"/>
                  </a:lnTo>
                  <a:lnTo>
                    <a:pt x="1318944" y="502516"/>
                  </a:lnTo>
                  <a:lnTo>
                    <a:pt x="1319827" y="504671"/>
                  </a:lnTo>
                  <a:lnTo>
                    <a:pt x="1321408" y="506108"/>
                  </a:lnTo>
                  <a:lnTo>
                    <a:pt x="1329127" y="508604"/>
                  </a:lnTo>
                  <a:lnTo>
                    <a:pt x="1338090" y="508949"/>
                  </a:lnTo>
                  <a:lnTo>
                    <a:pt x="1338544" y="509953"/>
                  </a:lnTo>
                  <a:lnTo>
                    <a:pt x="1339450" y="517879"/>
                  </a:lnTo>
                  <a:lnTo>
                    <a:pt x="1331764" y="525597"/>
                  </a:lnTo>
                  <a:lnTo>
                    <a:pt x="1322944" y="526732"/>
                  </a:lnTo>
                  <a:lnTo>
                    <a:pt x="1314732" y="532957"/>
                  </a:lnTo>
                  <a:lnTo>
                    <a:pt x="1305379" y="535400"/>
                  </a:lnTo>
                  <a:lnTo>
                    <a:pt x="1296930" y="541835"/>
                  </a:lnTo>
                  <a:lnTo>
                    <a:pt x="1288600" y="544844"/>
                  </a:lnTo>
                  <a:lnTo>
                    <a:pt x="1278856" y="550586"/>
                  </a:lnTo>
                  <a:lnTo>
                    <a:pt x="1264834" y="553720"/>
                  </a:lnTo>
                  <a:lnTo>
                    <a:pt x="1250704" y="560520"/>
                  </a:lnTo>
                  <a:lnTo>
                    <a:pt x="1247545" y="561201"/>
                  </a:lnTo>
                  <a:lnTo>
                    <a:pt x="1207374" y="578379"/>
                  </a:lnTo>
                  <a:lnTo>
                    <a:pt x="1194485" y="582461"/>
                  </a:lnTo>
                  <a:lnTo>
                    <a:pt x="1180744" y="587308"/>
                  </a:lnTo>
                  <a:lnTo>
                    <a:pt x="1173666" y="589434"/>
                  </a:lnTo>
                  <a:lnTo>
                    <a:pt x="1163111" y="595218"/>
                  </a:lnTo>
                  <a:lnTo>
                    <a:pt x="1148849" y="598364"/>
                  </a:lnTo>
                  <a:lnTo>
                    <a:pt x="1136906" y="604147"/>
                  </a:lnTo>
                  <a:lnTo>
                    <a:pt x="1092277" y="614777"/>
                  </a:lnTo>
                  <a:lnTo>
                    <a:pt x="1053147" y="618731"/>
                  </a:lnTo>
                  <a:lnTo>
                    <a:pt x="1035679" y="623190"/>
                  </a:lnTo>
                  <a:lnTo>
                    <a:pt x="994162" y="624958"/>
                  </a:lnTo>
                  <a:lnTo>
                    <a:pt x="952499" y="625062"/>
                  </a:lnTo>
                  <a:lnTo>
                    <a:pt x="910828" y="625067"/>
                  </a:lnTo>
                  <a:lnTo>
                    <a:pt x="874926" y="624076"/>
                  </a:lnTo>
                  <a:lnTo>
                    <a:pt x="830625" y="616690"/>
                  </a:lnTo>
                  <a:lnTo>
                    <a:pt x="787689" y="613541"/>
                  </a:lnTo>
                  <a:lnTo>
                    <a:pt x="762371" y="608460"/>
                  </a:lnTo>
                  <a:lnTo>
                    <a:pt x="718625" y="607319"/>
                  </a:lnTo>
                  <a:lnTo>
                    <a:pt x="677005" y="599530"/>
                  </a:lnTo>
                  <a:lnTo>
                    <a:pt x="643504" y="595798"/>
                  </a:lnTo>
                  <a:lnTo>
                    <a:pt x="622600" y="591260"/>
                  </a:lnTo>
                  <a:lnTo>
                    <a:pt x="578351" y="589517"/>
                  </a:lnTo>
                  <a:lnTo>
                    <a:pt x="562639" y="588432"/>
                  </a:lnTo>
                  <a:lnTo>
                    <a:pt x="518100" y="580976"/>
                  </a:lnTo>
                  <a:lnTo>
                    <a:pt x="497470" y="577938"/>
                  </a:lnTo>
                  <a:lnTo>
                    <a:pt x="455970" y="572056"/>
                  </a:lnTo>
                  <a:lnTo>
                    <a:pt x="412677" y="568894"/>
                  </a:lnTo>
                  <a:lnTo>
                    <a:pt x="387331" y="563811"/>
                  </a:lnTo>
                  <a:lnTo>
                    <a:pt x="344311" y="562634"/>
                  </a:lnTo>
                  <a:lnTo>
                    <a:pt x="321291" y="561590"/>
                  </a:lnTo>
                  <a:lnTo>
                    <a:pt x="276984" y="554183"/>
                  </a:lnTo>
                  <a:lnTo>
                    <a:pt x="247077" y="552711"/>
                  </a:lnTo>
                  <a:lnTo>
                    <a:pt x="211338" y="545535"/>
                  </a:lnTo>
                  <a:lnTo>
                    <a:pt x="193478" y="543956"/>
                  </a:lnTo>
                  <a:lnTo>
                    <a:pt x="163895" y="536621"/>
                  </a:lnTo>
                  <a:lnTo>
                    <a:pt x="136861" y="534853"/>
                  </a:lnTo>
                  <a:lnTo>
                    <a:pt x="114473" y="528093"/>
                  </a:lnTo>
                  <a:lnTo>
                    <a:pt x="71617" y="526856"/>
                  </a:lnTo>
                  <a:lnTo>
                    <a:pt x="29594" y="526842"/>
                  </a:lnTo>
                  <a:lnTo>
                    <a:pt x="0" y="526842"/>
                  </a:lnTo>
                  <a:lnTo>
                    <a:pt x="0" y="569421"/>
                  </a:lnTo>
                  <a:lnTo>
                    <a:pt x="0" y="613164"/>
                  </a:lnTo>
                  <a:lnTo>
                    <a:pt x="0" y="628045"/>
                  </a:lnTo>
                  <a:lnTo>
                    <a:pt x="2646" y="633998"/>
                  </a:lnTo>
                  <a:lnTo>
                    <a:pt x="4741" y="636974"/>
                  </a:lnTo>
                  <a:lnTo>
                    <a:pt x="7689" y="650644"/>
                  </a:lnTo>
                  <a:lnTo>
                    <a:pt x="8908" y="693621"/>
                  </a:lnTo>
                  <a:lnTo>
                    <a:pt x="9916" y="708329"/>
                  </a:lnTo>
                  <a:lnTo>
                    <a:pt x="15996" y="725336"/>
                  </a:lnTo>
                  <a:lnTo>
                    <a:pt x="17811" y="768548"/>
                  </a:lnTo>
                  <a:lnTo>
                    <a:pt x="17857" y="809651"/>
                  </a:lnTo>
                  <a:lnTo>
                    <a:pt x="20504" y="818891"/>
                  </a:lnTo>
                  <a:lnTo>
                    <a:pt x="23996" y="827298"/>
                  </a:lnTo>
                  <a:lnTo>
                    <a:pt x="26626" y="866334"/>
                  </a:lnTo>
                  <a:lnTo>
                    <a:pt x="26780" y="907852"/>
                  </a:lnTo>
                  <a:lnTo>
                    <a:pt x="26789" y="949514"/>
                  </a:lnTo>
                  <a:lnTo>
                    <a:pt x="27782" y="967373"/>
                  </a:lnTo>
                  <a:lnTo>
                    <a:pt x="34892" y="1003092"/>
                  </a:lnTo>
                  <a:lnTo>
                    <a:pt x="35671" y="1044763"/>
                  </a:lnTo>
                  <a:lnTo>
                    <a:pt x="36705" y="1074529"/>
                  </a:lnTo>
                  <a:lnTo>
                    <a:pt x="44280" y="1117414"/>
                  </a:lnTo>
                  <a:lnTo>
                    <a:pt x="44634" y="1161013"/>
                  </a:lnTo>
                  <a:lnTo>
                    <a:pt x="45639" y="1190637"/>
                  </a:lnTo>
                  <a:lnTo>
                    <a:pt x="49793" y="1208481"/>
                  </a:lnTo>
                  <a:lnTo>
                    <a:pt x="45522" y="1238241"/>
                  </a:lnTo>
                  <a:lnTo>
                    <a:pt x="47683" y="1247501"/>
                  </a:lnTo>
                  <a:lnTo>
                    <a:pt x="50958" y="1255916"/>
                  </a:lnTo>
                  <a:lnTo>
                    <a:pt x="53425" y="1294958"/>
                  </a:lnTo>
                  <a:lnTo>
                    <a:pt x="53569" y="1336477"/>
                  </a:lnTo>
                  <a:lnTo>
                    <a:pt x="53578" y="1378139"/>
                  </a:lnTo>
                  <a:lnTo>
                    <a:pt x="53578" y="1421023"/>
                  </a:lnTo>
                  <a:lnTo>
                    <a:pt x="53578" y="1461976"/>
                  </a:lnTo>
                  <a:lnTo>
                    <a:pt x="53578" y="1502413"/>
                  </a:lnTo>
                  <a:lnTo>
                    <a:pt x="54571" y="1538960"/>
                  </a:lnTo>
                  <a:lnTo>
                    <a:pt x="60646" y="1555831"/>
                  </a:lnTo>
                  <a:lnTo>
                    <a:pt x="62508" y="15716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116"/>
            <p:cNvSpPr/>
            <p:nvPr/>
          </p:nvSpPr>
          <p:spPr>
            <a:xfrm>
              <a:off x="4920258" y="5170657"/>
              <a:ext cx="62509" cy="856883"/>
            </a:xfrm>
            <a:custGeom>
              <a:avLst/>
              <a:gdLst/>
              <a:ahLst/>
              <a:cxnLst/>
              <a:rect l="0" t="0" r="0" b="0"/>
              <a:pathLst>
                <a:path w="62509" h="856883">
                  <a:moveTo>
                    <a:pt x="8930" y="8562"/>
                  </a:moveTo>
                  <a:lnTo>
                    <a:pt x="13670" y="8562"/>
                  </a:lnTo>
                  <a:lnTo>
                    <a:pt x="15066" y="7570"/>
                  </a:lnTo>
                  <a:lnTo>
                    <a:pt x="15998" y="5916"/>
                  </a:lnTo>
                  <a:lnTo>
                    <a:pt x="16618" y="3821"/>
                  </a:lnTo>
                  <a:lnTo>
                    <a:pt x="18024" y="2425"/>
                  </a:lnTo>
                  <a:lnTo>
                    <a:pt x="25439" y="0"/>
                  </a:lnTo>
                  <a:lnTo>
                    <a:pt x="25889" y="870"/>
                  </a:lnTo>
                  <a:lnTo>
                    <a:pt x="26389" y="4482"/>
                  </a:lnTo>
                  <a:lnTo>
                    <a:pt x="29257" y="9394"/>
                  </a:lnTo>
                  <a:lnTo>
                    <a:pt x="32847" y="14885"/>
                  </a:lnTo>
                  <a:lnTo>
                    <a:pt x="34867" y="23555"/>
                  </a:lnTo>
                  <a:lnTo>
                    <a:pt x="35708" y="60928"/>
                  </a:lnTo>
                  <a:lnTo>
                    <a:pt x="33068" y="69208"/>
                  </a:lnTo>
                  <a:lnTo>
                    <a:pt x="29579" y="76196"/>
                  </a:lnTo>
                  <a:lnTo>
                    <a:pt x="19133" y="117443"/>
                  </a:lnTo>
                  <a:lnTo>
                    <a:pt x="16941" y="153696"/>
                  </a:lnTo>
                  <a:lnTo>
                    <a:pt x="10806" y="171212"/>
                  </a:lnTo>
                  <a:lnTo>
                    <a:pt x="9040" y="211080"/>
                  </a:lnTo>
                  <a:lnTo>
                    <a:pt x="7959" y="234803"/>
                  </a:lnTo>
                  <a:lnTo>
                    <a:pt x="829" y="270501"/>
                  </a:lnTo>
                  <a:lnTo>
                    <a:pt x="48" y="312171"/>
                  </a:lnTo>
                  <a:lnTo>
                    <a:pt x="3" y="353843"/>
                  </a:lnTo>
                  <a:lnTo>
                    <a:pt x="0" y="395515"/>
                  </a:lnTo>
                  <a:lnTo>
                    <a:pt x="0" y="437187"/>
                  </a:lnTo>
                  <a:lnTo>
                    <a:pt x="0" y="478859"/>
                  </a:lnTo>
                  <a:lnTo>
                    <a:pt x="992" y="502671"/>
                  </a:lnTo>
                  <a:lnTo>
                    <a:pt x="8102" y="539382"/>
                  </a:lnTo>
                  <a:lnTo>
                    <a:pt x="11412" y="569271"/>
                  </a:lnTo>
                  <a:lnTo>
                    <a:pt x="16586" y="594576"/>
                  </a:lnTo>
                  <a:lnTo>
                    <a:pt x="20337" y="624662"/>
                  </a:lnTo>
                  <a:lnTo>
                    <a:pt x="24877" y="642555"/>
                  </a:lnTo>
                  <a:lnTo>
                    <a:pt x="28869" y="660424"/>
                  </a:lnTo>
                  <a:lnTo>
                    <a:pt x="33688" y="678287"/>
                  </a:lnTo>
                  <a:lnTo>
                    <a:pt x="37763" y="696147"/>
                  </a:lnTo>
                  <a:lnTo>
                    <a:pt x="42608" y="714007"/>
                  </a:lnTo>
                  <a:lnTo>
                    <a:pt x="44734" y="724921"/>
                  </a:lnTo>
                  <a:lnTo>
                    <a:pt x="50516" y="737636"/>
                  </a:lnTo>
                  <a:lnTo>
                    <a:pt x="61146" y="777836"/>
                  </a:lnTo>
                  <a:lnTo>
                    <a:pt x="62454" y="818686"/>
                  </a:lnTo>
                  <a:lnTo>
                    <a:pt x="62508" y="8568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117"/>
            <p:cNvSpPr/>
            <p:nvPr/>
          </p:nvSpPr>
          <p:spPr>
            <a:xfrm>
              <a:off x="3804047" y="5331023"/>
              <a:ext cx="17860" cy="723306"/>
            </a:xfrm>
            <a:custGeom>
              <a:avLst/>
              <a:gdLst/>
              <a:ahLst/>
              <a:cxnLst/>
              <a:rect l="0" t="0" r="0" b="0"/>
              <a:pathLst>
                <a:path w="17860" h="723306">
                  <a:moveTo>
                    <a:pt x="8930" y="0"/>
                  </a:moveTo>
                  <a:lnTo>
                    <a:pt x="8930" y="41682"/>
                  </a:lnTo>
                  <a:lnTo>
                    <a:pt x="8930" y="83013"/>
                  </a:lnTo>
                  <a:lnTo>
                    <a:pt x="8930" y="123694"/>
                  </a:lnTo>
                  <a:lnTo>
                    <a:pt x="8930" y="166778"/>
                  </a:lnTo>
                  <a:lnTo>
                    <a:pt x="8930" y="208275"/>
                  </a:lnTo>
                  <a:lnTo>
                    <a:pt x="7937" y="220351"/>
                  </a:lnTo>
                  <a:lnTo>
                    <a:pt x="1241" y="242717"/>
                  </a:lnTo>
                  <a:lnTo>
                    <a:pt x="32" y="284135"/>
                  </a:lnTo>
                  <a:lnTo>
                    <a:pt x="1" y="328699"/>
                  </a:lnTo>
                  <a:lnTo>
                    <a:pt x="0" y="370189"/>
                  </a:lnTo>
                  <a:lnTo>
                    <a:pt x="0" y="413607"/>
                  </a:lnTo>
                  <a:lnTo>
                    <a:pt x="992" y="425719"/>
                  </a:lnTo>
                  <a:lnTo>
                    <a:pt x="7689" y="452839"/>
                  </a:lnTo>
                  <a:lnTo>
                    <a:pt x="8908" y="497155"/>
                  </a:lnTo>
                  <a:lnTo>
                    <a:pt x="9921" y="541630"/>
                  </a:lnTo>
                  <a:lnTo>
                    <a:pt x="16618" y="564162"/>
                  </a:lnTo>
                  <a:lnTo>
                    <a:pt x="17827" y="605602"/>
                  </a:lnTo>
                  <a:lnTo>
                    <a:pt x="17858" y="647984"/>
                  </a:lnTo>
                  <a:lnTo>
                    <a:pt x="17859" y="690185"/>
                  </a:lnTo>
                  <a:lnTo>
                    <a:pt x="17859" y="7233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118"/>
            <p:cNvSpPr/>
            <p:nvPr/>
          </p:nvSpPr>
          <p:spPr>
            <a:xfrm>
              <a:off x="3964791" y="5348883"/>
              <a:ext cx="17851" cy="598290"/>
            </a:xfrm>
            <a:custGeom>
              <a:avLst/>
              <a:gdLst/>
              <a:ahLst/>
              <a:cxnLst/>
              <a:rect l="0" t="0" r="0" b="0"/>
              <a:pathLst>
                <a:path w="17851" h="598290">
                  <a:moveTo>
                    <a:pt x="8920" y="0"/>
                  </a:moveTo>
                  <a:lnTo>
                    <a:pt x="8920" y="27806"/>
                  </a:lnTo>
                  <a:lnTo>
                    <a:pt x="11566" y="34848"/>
                  </a:lnTo>
                  <a:lnTo>
                    <a:pt x="15057" y="41285"/>
                  </a:lnTo>
                  <a:lnTo>
                    <a:pt x="17022" y="51479"/>
                  </a:lnTo>
                  <a:lnTo>
                    <a:pt x="17828" y="95166"/>
                  </a:lnTo>
                  <a:lnTo>
                    <a:pt x="17848" y="134115"/>
                  </a:lnTo>
                  <a:lnTo>
                    <a:pt x="17850" y="175627"/>
                  </a:lnTo>
                  <a:lnTo>
                    <a:pt x="16857" y="217290"/>
                  </a:lnTo>
                  <a:lnTo>
                    <a:pt x="9747" y="253008"/>
                  </a:lnTo>
                  <a:lnTo>
                    <a:pt x="8993" y="294863"/>
                  </a:lnTo>
                  <a:lnTo>
                    <a:pt x="8924" y="339164"/>
                  </a:lnTo>
                  <a:lnTo>
                    <a:pt x="8921" y="382100"/>
                  </a:lnTo>
                  <a:lnTo>
                    <a:pt x="8920" y="425538"/>
                  </a:lnTo>
                  <a:lnTo>
                    <a:pt x="8920" y="466201"/>
                  </a:lnTo>
                  <a:lnTo>
                    <a:pt x="8920" y="505905"/>
                  </a:lnTo>
                  <a:lnTo>
                    <a:pt x="7928" y="520755"/>
                  </a:lnTo>
                  <a:lnTo>
                    <a:pt x="1231" y="538347"/>
                  </a:lnTo>
                  <a:lnTo>
                    <a:pt x="5" y="580261"/>
                  </a:lnTo>
                  <a:lnTo>
                    <a:pt x="0" y="583294"/>
                  </a:lnTo>
                  <a:lnTo>
                    <a:pt x="2640" y="589309"/>
                  </a:lnTo>
                  <a:lnTo>
                    <a:pt x="8920" y="5982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119"/>
            <p:cNvSpPr/>
            <p:nvPr/>
          </p:nvSpPr>
          <p:spPr>
            <a:xfrm>
              <a:off x="4196953" y="5393531"/>
              <a:ext cx="35720" cy="535783"/>
            </a:xfrm>
            <a:custGeom>
              <a:avLst/>
              <a:gdLst/>
              <a:ahLst/>
              <a:cxnLst/>
              <a:rect l="0" t="0" r="0" b="0"/>
              <a:pathLst>
                <a:path w="35720" h="535783">
                  <a:moveTo>
                    <a:pt x="8930" y="0"/>
                  </a:moveTo>
                  <a:lnTo>
                    <a:pt x="8930" y="42807"/>
                  </a:lnTo>
                  <a:lnTo>
                    <a:pt x="8930" y="82414"/>
                  </a:lnTo>
                  <a:lnTo>
                    <a:pt x="8930" y="122928"/>
                  </a:lnTo>
                  <a:lnTo>
                    <a:pt x="7938" y="142918"/>
                  </a:lnTo>
                  <a:lnTo>
                    <a:pt x="1862" y="164859"/>
                  </a:lnTo>
                  <a:lnTo>
                    <a:pt x="164" y="204961"/>
                  </a:lnTo>
                  <a:lnTo>
                    <a:pt x="15" y="243711"/>
                  </a:lnTo>
                  <a:lnTo>
                    <a:pt x="2" y="287842"/>
                  </a:lnTo>
                  <a:lnTo>
                    <a:pt x="0" y="332444"/>
                  </a:lnTo>
                  <a:lnTo>
                    <a:pt x="2646" y="377089"/>
                  </a:lnTo>
                  <a:lnTo>
                    <a:pt x="11024" y="421737"/>
                  </a:lnTo>
                  <a:lnTo>
                    <a:pt x="17259" y="463739"/>
                  </a:lnTo>
                  <a:lnTo>
                    <a:pt x="18585" y="475982"/>
                  </a:lnTo>
                  <a:lnTo>
                    <a:pt x="28867" y="513484"/>
                  </a:lnTo>
                  <a:lnTo>
                    <a:pt x="35719" y="5357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120"/>
            <p:cNvSpPr/>
            <p:nvPr/>
          </p:nvSpPr>
          <p:spPr>
            <a:xfrm>
              <a:off x="4402336" y="5420320"/>
              <a:ext cx="89298" cy="571501"/>
            </a:xfrm>
            <a:custGeom>
              <a:avLst/>
              <a:gdLst/>
              <a:ahLst/>
              <a:cxnLst/>
              <a:rect l="0" t="0" r="0" b="0"/>
              <a:pathLst>
                <a:path w="89298" h="571501">
                  <a:moveTo>
                    <a:pt x="0" y="0"/>
                  </a:moveTo>
                  <a:lnTo>
                    <a:pt x="4740" y="4741"/>
                  </a:lnTo>
                  <a:lnTo>
                    <a:pt x="7068" y="9714"/>
                  </a:lnTo>
                  <a:lnTo>
                    <a:pt x="7689" y="12429"/>
                  </a:lnTo>
                  <a:lnTo>
                    <a:pt x="15834" y="26858"/>
                  </a:lnTo>
                  <a:lnTo>
                    <a:pt x="16509" y="29812"/>
                  </a:lnTo>
                  <a:lnTo>
                    <a:pt x="23729" y="42673"/>
                  </a:lnTo>
                  <a:lnTo>
                    <a:pt x="34811" y="86240"/>
                  </a:lnTo>
                  <a:lnTo>
                    <a:pt x="36442" y="102062"/>
                  </a:lnTo>
                  <a:lnTo>
                    <a:pt x="43372" y="131082"/>
                  </a:lnTo>
                  <a:lnTo>
                    <a:pt x="47126" y="160750"/>
                  </a:lnTo>
                  <a:lnTo>
                    <a:pt x="51666" y="178599"/>
                  </a:lnTo>
                  <a:lnTo>
                    <a:pt x="53410" y="216959"/>
                  </a:lnTo>
                  <a:lnTo>
                    <a:pt x="54496" y="232356"/>
                  </a:lnTo>
                  <a:lnTo>
                    <a:pt x="61674" y="271615"/>
                  </a:lnTo>
                  <a:lnTo>
                    <a:pt x="63427" y="314667"/>
                  </a:lnTo>
                  <a:lnTo>
                    <a:pt x="70603" y="352152"/>
                  </a:lnTo>
                  <a:lnTo>
                    <a:pt x="72182" y="374216"/>
                  </a:lnTo>
                  <a:lnTo>
                    <a:pt x="78456" y="396859"/>
                  </a:lnTo>
                  <a:lnTo>
                    <a:pt x="82845" y="437118"/>
                  </a:lnTo>
                  <a:lnTo>
                    <a:pt x="88022" y="456541"/>
                  </a:lnTo>
                  <a:lnTo>
                    <a:pt x="89247" y="497577"/>
                  </a:lnTo>
                  <a:lnTo>
                    <a:pt x="89296" y="541461"/>
                  </a:lnTo>
                  <a:lnTo>
                    <a:pt x="89297" y="571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121"/>
            <p:cNvSpPr/>
            <p:nvPr/>
          </p:nvSpPr>
          <p:spPr>
            <a:xfrm>
              <a:off x="4709730" y="5429250"/>
              <a:ext cx="76584" cy="446485"/>
            </a:xfrm>
            <a:custGeom>
              <a:avLst/>
              <a:gdLst/>
              <a:ahLst/>
              <a:cxnLst/>
              <a:rect l="0" t="0" r="0" b="0"/>
              <a:pathLst>
                <a:path w="76584" h="446485">
                  <a:moveTo>
                    <a:pt x="5145" y="0"/>
                  </a:moveTo>
                  <a:lnTo>
                    <a:pt x="405" y="0"/>
                  </a:lnTo>
                  <a:lnTo>
                    <a:pt x="0" y="992"/>
                  </a:lnTo>
                  <a:lnTo>
                    <a:pt x="3835" y="9713"/>
                  </a:lnTo>
                  <a:lnTo>
                    <a:pt x="7757" y="52521"/>
                  </a:lnTo>
                  <a:lnTo>
                    <a:pt x="12827" y="77182"/>
                  </a:lnTo>
                  <a:lnTo>
                    <a:pt x="16672" y="116629"/>
                  </a:lnTo>
                  <a:lnTo>
                    <a:pt x="21128" y="134107"/>
                  </a:lnTo>
                  <a:lnTo>
                    <a:pt x="22840" y="176746"/>
                  </a:lnTo>
                  <a:lnTo>
                    <a:pt x="25602" y="198551"/>
                  </a:lnTo>
                  <a:lnTo>
                    <a:pt x="32092" y="241378"/>
                  </a:lnTo>
                  <a:lnTo>
                    <a:pt x="44253" y="281046"/>
                  </a:lnTo>
                  <a:lnTo>
                    <a:pt x="49691" y="319511"/>
                  </a:lnTo>
                  <a:lnTo>
                    <a:pt x="56645" y="356800"/>
                  </a:lnTo>
                  <a:lnTo>
                    <a:pt x="60754" y="381216"/>
                  </a:lnTo>
                  <a:lnTo>
                    <a:pt x="71031" y="421465"/>
                  </a:lnTo>
                  <a:lnTo>
                    <a:pt x="76583" y="4464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SMARTInkShape-Group35"/>
          <p:cNvGrpSpPr/>
          <p:nvPr/>
        </p:nvGrpSpPr>
        <p:grpSpPr>
          <a:xfrm>
            <a:off x="429193" y="2707522"/>
            <a:ext cx="6830631" cy="3864559"/>
            <a:chOff x="429193" y="2707522"/>
            <a:chExt cx="6830631" cy="3864559"/>
          </a:xfrm>
        </p:grpSpPr>
        <p:sp>
          <p:nvSpPr>
            <p:cNvPr id="41" name="SMARTInkShape-122"/>
            <p:cNvSpPr/>
            <p:nvPr/>
          </p:nvSpPr>
          <p:spPr>
            <a:xfrm>
              <a:off x="429193" y="2707522"/>
              <a:ext cx="2419335" cy="1409054"/>
            </a:xfrm>
            <a:custGeom>
              <a:avLst/>
              <a:gdLst/>
              <a:ahLst/>
              <a:cxnLst/>
              <a:rect l="0" t="0" r="0" b="0"/>
              <a:pathLst>
                <a:path w="2419335" h="1409054">
                  <a:moveTo>
                    <a:pt x="1812159" y="283923"/>
                  </a:moveTo>
                  <a:lnTo>
                    <a:pt x="1812159" y="279183"/>
                  </a:lnTo>
                  <a:lnTo>
                    <a:pt x="1809513" y="274210"/>
                  </a:lnTo>
                  <a:lnTo>
                    <a:pt x="1806022" y="268692"/>
                  </a:lnTo>
                  <a:lnTo>
                    <a:pt x="1803064" y="260008"/>
                  </a:lnTo>
                  <a:lnTo>
                    <a:pt x="1782270" y="236294"/>
                  </a:lnTo>
                  <a:lnTo>
                    <a:pt x="1742298" y="209509"/>
                  </a:lnTo>
                  <a:lnTo>
                    <a:pt x="1700952" y="180571"/>
                  </a:lnTo>
                  <a:lnTo>
                    <a:pt x="1658198" y="161957"/>
                  </a:lnTo>
                  <a:lnTo>
                    <a:pt x="1622979" y="142271"/>
                  </a:lnTo>
                  <a:lnTo>
                    <a:pt x="1583134" y="125646"/>
                  </a:lnTo>
                  <a:lnTo>
                    <a:pt x="1547846" y="112892"/>
                  </a:lnTo>
                  <a:lnTo>
                    <a:pt x="1509256" y="99694"/>
                  </a:lnTo>
                  <a:lnTo>
                    <a:pt x="1470324" y="87533"/>
                  </a:lnTo>
                  <a:lnTo>
                    <a:pt x="1436369" y="78559"/>
                  </a:lnTo>
                  <a:lnTo>
                    <a:pt x="1394081" y="66638"/>
                  </a:lnTo>
                  <a:lnTo>
                    <a:pt x="1349935" y="54729"/>
                  </a:lnTo>
                  <a:lnTo>
                    <a:pt x="1314819" y="45799"/>
                  </a:lnTo>
                  <a:lnTo>
                    <a:pt x="1278286" y="37861"/>
                  </a:lnTo>
                  <a:lnTo>
                    <a:pt x="1237476" y="34076"/>
                  </a:lnTo>
                  <a:lnTo>
                    <a:pt x="1199808" y="27111"/>
                  </a:lnTo>
                  <a:lnTo>
                    <a:pt x="1163511" y="19756"/>
                  </a:lnTo>
                  <a:lnTo>
                    <a:pt x="1126629" y="16144"/>
                  </a:lnTo>
                  <a:lnTo>
                    <a:pt x="1084723" y="10223"/>
                  </a:lnTo>
                  <a:lnTo>
                    <a:pt x="1041879" y="8027"/>
                  </a:lnTo>
                  <a:lnTo>
                    <a:pt x="1003608" y="7377"/>
                  </a:lnTo>
                  <a:lnTo>
                    <a:pt x="966141" y="6192"/>
                  </a:lnTo>
                  <a:lnTo>
                    <a:pt x="925053" y="990"/>
                  </a:lnTo>
                  <a:lnTo>
                    <a:pt x="886311" y="0"/>
                  </a:lnTo>
                  <a:lnTo>
                    <a:pt x="844846" y="4557"/>
                  </a:lnTo>
                  <a:lnTo>
                    <a:pt x="806983" y="6349"/>
                  </a:lnTo>
                  <a:lnTo>
                    <a:pt x="769637" y="6879"/>
                  </a:lnTo>
                  <a:lnTo>
                    <a:pt x="728585" y="8029"/>
                  </a:lnTo>
                  <a:lnTo>
                    <a:pt x="690845" y="13220"/>
                  </a:lnTo>
                  <a:lnTo>
                    <a:pt x="654528" y="16192"/>
                  </a:lnTo>
                  <a:lnTo>
                    <a:pt x="618632" y="21923"/>
                  </a:lnTo>
                  <a:lnTo>
                    <a:pt x="582860" y="25054"/>
                  </a:lnTo>
                  <a:lnTo>
                    <a:pt x="547126" y="31824"/>
                  </a:lnTo>
                  <a:lnTo>
                    <a:pt x="511403" y="40115"/>
                  </a:lnTo>
                  <a:lnTo>
                    <a:pt x="475682" y="48855"/>
                  </a:lnTo>
                  <a:lnTo>
                    <a:pt x="440956" y="57728"/>
                  </a:lnTo>
                  <a:lnTo>
                    <a:pt x="399406" y="69615"/>
                  </a:lnTo>
                  <a:lnTo>
                    <a:pt x="364998" y="78542"/>
                  </a:lnTo>
                  <a:lnTo>
                    <a:pt x="322556" y="90447"/>
                  </a:lnTo>
                  <a:lnTo>
                    <a:pt x="285509" y="103345"/>
                  </a:lnTo>
                  <a:lnTo>
                    <a:pt x="249528" y="121327"/>
                  </a:lnTo>
                  <a:lnTo>
                    <a:pt x="205815" y="138819"/>
                  </a:lnTo>
                  <a:lnTo>
                    <a:pt x="167856" y="165351"/>
                  </a:lnTo>
                  <a:lnTo>
                    <a:pt x="127838" y="192934"/>
                  </a:lnTo>
                  <a:lnTo>
                    <a:pt x="86769" y="233397"/>
                  </a:lnTo>
                  <a:lnTo>
                    <a:pt x="74037" y="250211"/>
                  </a:lnTo>
                  <a:lnTo>
                    <a:pt x="59130" y="263902"/>
                  </a:lnTo>
                  <a:lnTo>
                    <a:pt x="38403" y="304178"/>
                  </a:lnTo>
                  <a:lnTo>
                    <a:pt x="21284" y="340427"/>
                  </a:lnTo>
                  <a:lnTo>
                    <a:pt x="10457" y="384793"/>
                  </a:lnTo>
                  <a:lnTo>
                    <a:pt x="5900" y="428892"/>
                  </a:lnTo>
                  <a:lnTo>
                    <a:pt x="0" y="470847"/>
                  </a:lnTo>
                  <a:lnTo>
                    <a:pt x="499" y="507270"/>
                  </a:lnTo>
                  <a:lnTo>
                    <a:pt x="13678" y="546601"/>
                  </a:lnTo>
                  <a:lnTo>
                    <a:pt x="21556" y="583282"/>
                  </a:lnTo>
                  <a:lnTo>
                    <a:pt x="38240" y="624903"/>
                  </a:lnTo>
                  <a:lnTo>
                    <a:pt x="60737" y="669286"/>
                  </a:lnTo>
                  <a:lnTo>
                    <a:pt x="87149" y="709171"/>
                  </a:lnTo>
                  <a:lnTo>
                    <a:pt x="121594" y="749996"/>
                  </a:lnTo>
                  <a:lnTo>
                    <a:pt x="153899" y="783429"/>
                  </a:lnTo>
                  <a:lnTo>
                    <a:pt x="189107" y="814670"/>
                  </a:lnTo>
                  <a:lnTo>
                    <a:pt x="231715" y="857566"/>
                  </a:lnTo>
                  <a:lnTo>
                    <a:pt x="268709" y="892796"/>
                  </a:lnTo>
                  <a:lnTo>
                    <a:pt x="312154" y="926295"/>
                  </a:lnTo>
                  <a:lnTo>
                    <a:pt x="356643" y="957544"/>
                  </a:lnTo>
                  <a:lnTo>
                    <a:pt x="401271" y="994071"/>
                  </a:lnTo>
                  <a:lnTo>
                    <a:pt x="443124" y="1018887"/>
                  </a:lnTo>
                  <a:lnTo>
                    <a:pt x="483729" y="1045543"/>
                  </a:lnTo>
                  <a:lnTo>
                    <a:pt x="524933" y="1074438"/>
                  </a:lnTo>
                  <a:lnTo>
                    <a:pt x="567872" y="1099254"/>
                  </a:lnTo>
                  <a:lnTo>
                    <a:pt x="606046" y="1123265"/>
                  </a:lnTo>
                  <a:lnTo>
                    <a:pt x="646991" y="1147117"/>
                  </a:lnTo>
                  <a:lnTo>
                    <a:pt x="681552" y="1164983"/>
                  </a:lnTo>
                  <a:lnTo>
                    <a:pt x="716928" y="1182844"/>
                  </a:lnTo>
                  <a:lnTo>
                    <a:pt x="752545" y="1200704"/>
                  </a:lnTo>
                  <a:lnTo>
                    <a:pt x="792974" y="1218564"/>
                  </a:lnTo>
                  <a:lnTo>
                    <a:pt x="831632" y="1236423"/>
                  </a:lnTo>
                  <a:lnTo>
                    <a:pt x="868222" y="1249542"/>
                  </a:lnTo>
                  <a:lnTo>
                    <a:pt x="908939" y="1264453"/>
                  </a:lnTo>
                  <a:lnTo>
                    <a:pt x="947682" y="1276699"/>
                  </a:lnTo>
                  <a:lnTo>
                    <a:pt x="984297" y="1291352"/>
                  </a:lnTo>
                  <a:lnTo>
                    <a:pt x="1025022" y="1303520"/>
                  </a:lnTo>
                  <a:lnTo>
                    <a:pt x="1063767" y="1313410"/>
                  </a:lnTo>
                  <a:lnTo>
                    <a:pt x="1100383" y="1327364"/>
                  </a:lnTo>
                  <a:lnTo>
                    <a:pt x="1141107" y="1334586"/>
                  </a:lnTo>
                  <a:lnTo>
                    <a:pt x="1179853" y="1341466"/>
                  </a:lnTo>
                  <a:lnTo>
                    <a:pt x="1221209" y="1354529"/>
                  </a:lnTo>
                  <a:lnTo>
                    <a:pt x="1260141" y="1361486"/>
                  </a:lnTo>
                  <a:lnTo>
                    <a:pt x="1301553" y="1368288"/>
                  </a:lnTo>
                  <a:lnTo>
                    <a:pt x="1340502" y="1376587"/>
                  </a:lnTo>
                  <a:lnTo>
                    <a:pt x="1381918" y="1385330"/>
                  </a:lnTo>
                  <a:lnTo>
                    <a:pt x="1425609" y="1389464"/>
                  </a:lnTo>
                  <a:lnTo>
                    <a:pt x="1465233" y="1395429"/>
                  </a:lnTo>
                  <a:lnTo>
                    <a:pt x="1506849" y="1398740"/>
                  </a:lnTo>
                  <a:lnTo>
                    <a:pt x="1545859" y="1404462"/>
                  </a:lnTo>
                  <a:lnTo>
                    <a:pt x="1587293" y="1407700"/>
                  </a:lnTo>
                  <a:lnTo>
                    <a:pt x="1626249" y="1408660"/>
                  </a:lnTo>
                  <a:lnTo>
                    <a:pt x="1667667" y="1408944"/>
                  </a:lnTo>
                  <a:lnTo>
                    <a:pt x="1706618" y="1409028"/>
                  </a:lnTo>
                  <a:lnTo>
                    <a:pt x="1748035" y="1409053"/>
                  </a:lnTo>
                  <a:lnTo>
                    <a:pt x="1786985" y="1404320"/>
                  </a:lnTo>
                  <a:lnTo>
                    <a:pt x="1823662" y="1396634"/>
                  </a:lnTo>
                  <a:lnTo>
                    <a:pt x="1859664" y="1392813"/>
                  </a:lnTo>
                  <a:lnTo>
                    <a:pt x="1895467" y="1386941"/>
                  </a:lnTo>
                  <a:lnTo>
                    <a:pt x="1931211" y="1378917"/>
                  </a:lnTo>
                  <a:lnTo>
                    <a:pt x="1966937" y="1370255"/>
                  </a:lnTo>
                  <a:lnTo>
                    <a:pt x="2002658" y="1361405"/>
                  </a:lnTo>
                  <a:lnTo>
                    <a:pt x="2038377" y="1352499"/>
                  </a:lnTo>
                  <a:lnTo>
                    <a:pt x="2078873" y="1339609"/>
                  </a:lnTo>
                  <a:lnTo>
                    <a:pt x="2118181" y="1318983"/>
                  </a:lnTo>
                  <a:lnTo>
                    <a:pt x="2159129" y="1300540"/>
                  </a:lnTo>
                  <a:lnTo>
                    <a:pt x="2195881" y="1280214"/>
                  </a:lnTo>
                  <a:lnTo>
                    <a:pt x="2221856" y="1261966"/>
                  </a:lnTo>
                  <a:lnTo>
                    <a:pt x="2259874" y="1225725"/>
                  </a:lnTo>
                  <a:lnTo>
                    <a:pt x="2296386" y="1194911"/>
                  </a:lnTo>
                  <a:lnTo>
                    <a:pt x="2311136" y="1181924"/>
                  </a:lnTo>
                  <a:lnTo>
                    <a:pt x="2342545" y="1138038"/>
                  </a:lnTo>
                  <a:lnTo>
                    <a:pt x="2367085" y="1096112"/>
                  </a:lnTo>
                  <a:lnTo>
                    <a:pt x="2390503" y="1058890"/>
                  </a:lnTo>
                  <a:lnTo>
                    <a:pt x="2396622" y="1042095"/>
                  </a:lnTo>
                  <a:lnTo>
                    <a:pt x="2405614" y="998186"/>
                  </a:lnTo>
                  <a:lnTo>
                    <a:pt x="2416879" y="953635"/>
                  </a:lnTo>
                  <a:lnTo>
                    <a:pt x="2419048" y="915137"/>
                  </a:lnTo>
                  <a:lnTo>
                    <a:pt x="2419334" y="872914"/>
                  </a:lnTo>
                  <a:lnTo>
                    <a:pt x="2409658" y="828586"/>
                  </a:lnTo>
                  <a:lnTo>
                    <a:pt x="2395461" y="783980"/>
                  </a:lnTo>
                  <a:lnTo>
                    <a:pt x="2375928" y="739337"/>
                  </a:lnTo>
                  <a:lnTo>
                    <a:pt x="2354774" y="694689"/>
                  </a:lnTo>
                  <a:lnTo>
                    <a:pt x="2325836" y="650041"/>
                  </a:lnTo>
                  <a:lnTo>
                    <a:pt x="2289614" y="610132"/>
                  </a:lnTo>
                  <a:lnTo>
                    <a:pt x="2249088" y="569121"/>
                  </a:lnTo>
                  <a:lnTo>
                    <a:pt x="2209130" y="533846"/>
                  </a:lnTo>
                  <a:lnTo>
                    <a:pt x="2170149" y="498214"/>
                  </a:lnTo>
                  <a:lnTo>
                    <a:pt x="2131140" y="465159"/>
                  </a:lnTo>
                  <a:lnTo>
                    <a:pt x="2097172" y="445440"/>
                  </a:lnTo>
                  <a:lnTo>
                    <a:pt x="2054878" y="416259"/>
                  </a:lnTo>
                  <a:lnTo>
                    <a:pt x="2016869" y="388961"/>
                  </a:lnTo>
                  <a:lnTo>
                    <a:pt x="1974818" y="367106"/>
                  </a:lnTo>
                  <a:lnTo>
                    <a:pt x="1937555" y="348200"/>
                  </a:lnTo>
                  <a:lnTo>
                    <a:pt x="1895222" y="329197"/>
                  </a:lnTo>
                  <a:lnTo>
                    <a:pt x="1851012" y="307772"/>
                  </a:lnTo>
                  <a:lnTo>
                    <a:pt x="1823755" y="299926"/>
                  </a:lnTo>
                  <a:lnTo>
                    <a:pt x="1816320" y="295996"/>
                  </a:lnTo>
                  <a:lnTo>
                    <a:pt x="1803517" y="293129"/>
                  </a:lnTo>
                  <a:lnTo>
                    <a:pt x="1795709" y="292889"/>
                  </a:lnTo>
                  <a:lnTo>
                    <a:pt x="1795239" y="293870"/>
                  </a:lnTo>
                  <a:lnTo>
                    <a:pt x="1794299" y="3017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123"/>
            <p:cNvSpPr/>
            <p:nvPr/>
          </p:nvSpPr>
          <p:spPr>
            <a:xfrm>
              <a:off x="3018268" y="4295449"/>
              <a:ext cx="2464552" cy="2276632"/>
            </a:xfrm>
            <a:custGeom>
              <a:avLst/>
              <a:gdLst/>
              <a:ahLst/>
              <a:cxnLst/>
              <a:rect l="0" t="0" r="0" b="0"/>
              <a:pathLst>
                <a:path w="2464552" h="2276632">
                  <a:moveTo>
                    <a:pt x="1714466" y="285481"/>
                  </a:moveTo>
                  <a:lnTo>
                    <a:pt x="1719207" y="280740"/>
                  </a:lnTo>
                  <a:lnTo>
                    <a:pt x="1721534" y="275767"/>
                  </a:lnTo>
                  <a:lnTo>
                    <a:pt x="1723288" y="255669"/>
                  </a:lnTo>
                  <a:lnTo>
                    <a:pt x="1720702" y="249742"/>
                  </a:lnTo>
                  <a:lnTo>
                    <a:pt x="1678741" y="205114"/>
                  </a:lnTo>
                  <a:lnTo>
                    <a:pt x="1650598" y="184094"/>
                  </a:lnTo>
                  <a:lnTo>
                    <a:pt x="1612413" y="162694"/>
                  </a:lnTo>
                  <a:lnTo>
                    <a:pt x="1568462" y="137502"/>
                  </a:lnTo>
                  <a:lnTo>
                    <a:pt x="1532609" y="122268"/>
                  </a:lnTo>
                  <a:lnTo>
                    <a:pt x="1492343" y="105185"/>
                  </a:lnTo>
                  <a:lnTo>
                    <a:pt x="1454734" y="92256"/>
                  </a:lnTo>
                  <a:lnTo>
                    <a:pt x="1412762" y="80148"/>
                  </a:lnTo>
                  <a:lnTo>
                    <a:pt x="1370774" y="68202"/>
                  </a:lnTo>
                  <a:lnTo>
                    <a:pt x="1336032" y="54524"/>
                  </a:lnTo>
                  <a:lnTo>
                    <a:pt x="1294874" y="45391"/>
                  </a:lnTo>
                  <a:lnTo>
                    <a:pt x="1261177" y="37844"/>
                  </a:lnTo>
                  <a:lnTo>
                    <a:pt x="1226058" y="29324"/>
                  </a:lnTo>
                  <a:lnTo>
                    <a:pt x="1189525" y="21508"/>
                  </a:lnTo>
                  <a:lnTo>
                    <a:pt x="1148714" y="17759"/>
                  </a:lnTo>
                  <a:lnTo>
                    <a:pt x="1111045" y="11797"/>
                  </a:lnTo>
                  <a:lnTo>
                    <a:pt x="1074749" y="8598"/>
                  </a:lnTo>
                  <a:lnTo>
                    <a:pt x="1038859" y="2799"/>
                  </a:lnTo>
                  <a:lnTo>
                    <a:pt x="1003089" y="640"/>
                  </a:lnTo>
                  <a:lnTo>
                    <a:pt x="967355" y="0"/>
                  </a:lnTo>
                  <a:lnTo>
                    <a:pt x="931632" y="803"/>
                  </a:lnTo>
                  <a:lnTo>
                    <a:pt x="894920" y="5891"/>
                  </a:lnTo>
                  <a:lnTo>
                    <a:pt x="855048" y="7840"/>
                  </a:lnTo>
                  <a:lnTo>
                    <a:pt x="821517" y="9410"/>
                  </a:lnTo>
                  <a:lnTo>
                    <a:pt x="783029" y="14725"/>
                  </a:lnTo>
                  <a:lnTo>
                    <a:pt x="739705" y="19670"/>
                  </a:lnTo>
                  <a:lnTo>
                    <a:pt x="704989" y="27136"/>
                  </a:lnTo>
                  <a:lnTo>
                    <a:pt x="669568" y="35632"/>
                  </a:lnTo>
                  <a:lnTo>
                    <a:pt x="633937" y="41787"/>
                  </a:lnTo>
                  <a:lnTo>
                    <a:pt x="611138" y="45212"/>
                  </a:lnTo>
                  <a:lnTo>
                    <a:pt x="569601" y="60933"/>
                  </a:lnTo>
                  <a:lnTo>
                    <a:pt x="528214" y="73887"/>
                  </a:lnTo>
                  <a:lnTo>
                    <a:pt x="485238" y="86992"/>
                  </a:lnTo>
                  <a:lnTo>
                    <a:pt x="447057" y="105015"/>
                  </a:lnTo>
                  <a:lnTo>
                    <a:pt x="410852" y="123164"/>
                  </a:lnTo>
                  <a:lnTo>
                    <a:pt x="375037" y="139721"/>
                  </a:lnTo>
                  <a:lnTo>
                    <a:pt x="339300" y="161071"/>
                  </a:lnTo>
                  <a:lnTo>
                    <a:pt x="300784" y="189318"/>
                  </a:lnTo>
                  <a:lnTo>
                    <a:pt x="276951" y="202969"/>
                  </a:lnTo>
                  <a:lnTo>
                    <a:pt x="239718" y="236985"/>
                  </a:lnTo>
                  <a:lnTo>
                    <a:pt x="199800" y="273498"/>
                  </a:lnTo>
                  <a:lnTo>
                    <a:pt x="168453" y="316975"/>
                  </a:lnTo>
                  <a:lnTo>
                    <a:pt x="136524" y="358572"/>
                  </a:lnTo>
                  <a:lnTo>
                    <a:pt x="108826" y="402953"/>
                  </a:lnTo>
                  <a:lnTo>
                    <a:pt x="86698" y="447578"/>
                  </a:lnTo>
                  <a:lnTo>
                    <a:pt x="64390" y="491043"/>
                  </a:lnTo>
                  <a:lnTo>
                    <a:pt x="47844" y="534543"/>
                  </a:lnTo>
                  <a:lnTo>
                    <a:pt x="39728" y="556171"/>
                  </a:lnTo>
                  <a:lnTo>
                    <a:pt x="31477" y="598388"/>
                  </a:lnTo>
                  <a:lnTo>
                    <a:pt x="20310" y="642716"/>
                  </a:lnTo>
                  <a:lnTo>
                    <a:pt x="12016" y="687323"/>
                  </a:lnTo>
                  <a:lnTo>
                    <a:pt x="9307" y="731966"/>
                  </a:lnTo>
                  <a:lnTo>
                    <a:pt x="1883" y="776614"/>
                  </a:lnTo>
                  <a:lnTo>
                    <a:pt x="219" y="821262"/>
                  </a:lnTo>
                  <a:lnTo>
                    <a:pt x="0" y="865910"/>
                  </a:lnTo>
                  <a:lnTo>
                    <a:pt x="2617" y="910559"/>
                  </a:lnTo>
                  <a:lnTo>
                    <a:pt x="8069" y="954215"/>
                  </a:lnTo>
                  <a:lnTo>
                    <a:pt x="8787" y="996908"/>
                  </a:lnTo>
                  <a:lnTo>
                    <a:pt x="15950" y="1041470"/>
                  </a:lnTo>
                  <a:lnTo>
                    <a:pt x="18571" y="1081991"/>
                  </a:lnTo>
                  <a:lnTo>
                    <a:pt x="24845" y="1123163"/>
                  </a:lnTo>
                  <a:lnTo>
                    <a:pt x="31119" y="1160252"/>
                  </a:lnTo>
                  <a:lnTo>
                    <a:pt x="35775" y="1196242"/>
                  </a:lnTo>
                  <a:lnTo>
                    <a:pt x="45220" y="1232015"/>
                  </a:lnTo>
                  <a:lnTo>
                    <a:pt x="56640" y="1267744"/>
                  </a:lnTo>
                  <a:lnTo>
                    <a:pt x="68451" y="1303464"/>
                  </a:lnTo>
                  <a:lnTo>
                    <a:pt x="80339" y="1339184"/>
                  </a:lnTo>
                  <a:lnTo>
                    <a:pt x="95217" y="1383832"/>
                  </a:lnTo>
                  <a:lnTo>
                    <a:pt x="110099" y="1428481"/>
                  </a:lnTo>
                  <a:lnTo>
                    <a:pt x="124982" y="1470484"/>
                  </a:lnTo>
                  <a:lnTo>
                    <a:pt x="146002" y="1509675"/>
                  </a:lnTo>
                  <a:lnTo>
                    <a:pt x="162795" y="1542084"/>
                  </a:lnTo>
                  <a:lnTo>
                    <a:pt x="176535" y="1564336"/>
                  </a:lnTo>
                  <a:lnTo>
                    <a:pt x="194168" y="1601190"/>
                  </a:lnTo>
                  <a:lnTo>
                    <a:pt x="220373" y="1644861"/>
                  </a:lnTo>
                  <a:lnTo>
                    <a:pt x="247111" y="1682401"/>
                  </a:lnTo>
                  <a:lnTo>
                    <a:pt x="273895" y="1725302"/>
                  </a:lnTo>
                  <a:lnTo>
                    <a:pt x="312685" y="1767760"/>
                  </a:lnTo>
                  <a:lnTo>
                    <a:pt x="354188" y="1809478"/>
                  </a:lnTo>
                  <a:lnTo>
                    <a:pt x="395850" y="1845016"/>
                  </a:lnTo>
                  <a:lnTo>
                    <a:pt x="437521" y="1884058"/>
                  </a:lnTo>
                  <a:lnTo>
                    <a:pt x="475885" y="1919628"/>
                  </a:lnTo>
                  <a:lnTo>
                    <a:pt x="519983" y="1948266"/>
                  </a:lnTo>
                  <a:lnTo>
                    <a:pt x="564582" y="1982285"/>
                  </a:lnTo>
                  <a:lnTo>
                    <a:pt x="609226" y="2010787"/>
                  </a:lnTo>
                  <a:lnTo>
                    <a:pt x="637225" y="2024680"/>
                  </a:lnTo>
                  <a:lnTo>
                    <a:pt x="677501" y="2043004"/>
                  </a:lnTo>
                  <a:lnTo>
                    <a:pt x="714120" y="2064740"/>
                  </a:lnTo>
                  <a:lnTo>
                    <a:pt x="750017" y="2082262"/>
                  </a:lnTo>
                  <a:lnTo>
                    <a:pt x="785770" y="2099799"/>
                  </a:lnTo>
                  <a:lnTo>
                    <a:pt x="822488" y="2113809"/>
                  </a:lnTo>
                  <a:lnTo>
                    <a:pt x="864284" y="2132010"/>
                  </a:lnTo>
                  <a:lnTo>
                    <a:pt x="906237" y="2150194"/>
                  </a:lnTo>
                  <a:lnTo>
                    <a:pt x="945613" y="2165766"/>
                  </a:lnTo>
                  <a:lnTo>
                    <a:pt x="984700" y="2178396"/>
                  </a:lnTo>
                  <a:lnTo>
                    <a:pt x="1025604" y="2195186"/>
                  </a:lnTo>
                  <a:lnTo>
                    <a:pt x="1069476" y="2210482"/>
                  </a:lnTo>
                  <a:lnTo>
                    <a:pt x="1113714" y="2223059"/>
                  </a:lnTo>
                  <a:lnTo>
                    <a:pt x="1156150" y="2235097"/>
                  </a:lnTo>
                  <a:lnTo>
                    <a:pt x="1196613" y="2247029"/>
                  </a:lnTo>
                  <a:lnTo>
                    <a:pt x="1230189" y="2255964"/>
                  </a:lnTo>
                  <a:lnTo>
                    <a:pt x="1265273" y="2263902"/>
                  </a:lnTo>
                  <a:lnTo>
                    <a:pt x="1299811" y="2266695"/>
                  </a:lnTo>
                  <a:lnTo>
                    <a:pt x="1341297" y="2270285"/>
                  </a:lnTo>
                  <a:lnTo>
                    <a:pt x="1375694" y="2274870"/>
                  </a:lnTo>
                  <a:lnTo>
                    <a:pt x="1411022" y="2276229"/>
                  </a:lnTo>
                  <a:lnTo>
                    <a:pt x="1446625" y="2276631"/>
                  </a:lnTo>
                  <a:lnTo>
                    <a:pt x="1482309" y="2274105"/>
                  </a:lnTo>
                  <a:lnTo>
                    <a:pt x="1518018" y="2269718"/>
                  </a:lnTo>
                  <a:lnTo>
                    <a:pt x="1553734" y="2268419"/>
                  </a:lnTo>
                  <a:lnTo>
                    <a:pt x="1589452" y="2265388"/>
                  </a:lnTo>
                  <a:lnTo>
                    <a:pt x="1625170" y="2258205"/>
                  </a:lnTo>
                  <a:lnTo>
                    <a:pt x="1660888" y="2249794"/>
                  </a:lnTo>
                  <a:lnTo>
                    <a:pt x="1696607" y="2241018"/>
                  </a:lnTo>
                  <a:lnTo>
                    <a:pt x="1732326" y="2232134"/>
                  </a:lnTo>
                  <a:lnTo>
                    <a:pt x="1768045" y="2223217"/>
                  </a:lnTo>
                  <a:lnTo>
                    <a:pt x="1803763" y="2214292"/>
                  </a:lnTo>
                  <a:lnTo>
                    <a:pt x="1839482" y="2202717"/>
                  </a:lnTo>
                  <a:lnTo>
                    <a:pt x="1875201" y="2189366"/>
                  </a:lnTo>
                  <a:lnTo>
                    <a:pt x="1910920" y="2176480"/>
                  </a:lnTo>
                  <a:lnTo>
                    <a:pt x="1953804" y="2159088"/>
                  </a:lnTo>
                  <a:lnTo>
                    <a:pt x="1997075" y="2137978"/>
                  </a:lnTo>
                  <a:lnTo>
                    <a:pt x="2037960" y="2108819"/>
                  </a:lnTo>
                  <a:lnTo>
                    <a:pt x="2079220" y="2083657"/>
                  </a:lnTo>
                  <a:lnTo>
                    <a:pt x="2122170" y="2058585"/>
                  </a:lnTo>
                  <a:lnTo>
                    <a:pt x="2160345" y="2028645"/>
                  </a:lnTo>
                  <a:lnTo>
                    <a:pt x="2196550" y="1998587"/>
                  </a:lnTo>
                  <a:lnTo>
                    <a:pt x="2232364" y="1963986"/>
                  </a:lnTo>
                  <a:lnTo>
                    <a:pt x="2272294" y="1919577"/>
                  </a:lnTo>
                  <a:lnTo>
                    <a:pt x="2310661" y="1874960"/>
                  </a:lnTo>
                  <a:lnTo>
                    <a:pt x="2336154" y="1834505"/>
                  </a:lnTo>
                  <a:lnTo>
                    <a:pt x="2360298" y="1794433"/>
                  </a:lnTo>
                  <a:lnTo>
                    <a:pt x="2378215" y="1760925"/>
                  </a:lnTo>
                  <a:lnTo>
                    <a:pt x="2396092" y="1725861"/>
                  </a:lnTo>
                  <a:lnTo>
                    <a:pt x="2412964" y="1690336"/>
                  </a:lnTo>
                  <a:lnTo>
                    <a:pt x="2424688" y="1654675"/>
                  </a:lnTo>
                  <a:lnTo>
                    <a:pt x="2434446" y="1618974"/>
                  </a:lnTo>
                  <a:lnTo>
                    <a:pt x="2443621" y="1583260"/>
                  </a:lnTo>
                  <a:lnTo>
                    <a:pt x="2452623" y="1546550"/>
                  </a:lnTo>
                  <a:lnTo>
                    <a:pt x="2460582" y="1505688"/>
                  </a:lnTo>
                  <a:lnTo>
                    <a:pt x="2463382" y="1468003"/>
                  </a:lnTo>
                  <a:lnTo>
                    <a:pt x="2464211" y="1431703"/>
                  </a:lnTo>
                  <a:lnTo>
                    <a:pt x="2464457" y="1394819"/>
                  </a:lnTo>
                  <a:lnTo>
                    <a:pt x="2464529" y="1353905"/>
                  </a:lnTo>
                  <a:lnTo>
                    <a:pt x="2464551" y="1315213"/>
                  </a:lnTo>
                  <a:lnTo>
                    <a:pt x="2463566" y="1273763"/>
                  </a:lnTo>
                  <a:lnTo>
                    <a:pt x="2457430" y="1234913"/>
                  </a:lnTo>
                  <a:lnTo>
                    <a:pt x="2450321" y="1192423"/>
                  </a:lnTo>
                  <a:lnTo>
                    <a:pt x="2445789" y="1149406"/>
                  </a:lnTo>
                  <a:lnTo>
                    <a:pt x="2433753" y="1110092"/>
                  </a:lnTo>
                  <a:lnTo>
                    <a:pt x="2423461" y="1068458"/>
                  </a:lnTo>
                  <a:lnTo>
                    <a:pt x="2413137" y="1029553"/>
                  </a:lnTo>
                  <a:lnTo>
                    <a:pt x="2397950" y="987047"/>
                  </a:lnTo>
                  <a:lnTo>
                    <a:pt x="2380883" y="944026"/>
                  </a:lnTo>
                  <a:lnTo>
                    <a:pt x="2363258" y="904710"/>
                  </a:lnTo>
                  <a:lnTo>
                    <a:pt x="2345469" y="863075"/>
                  </a:lnTo>
                  <a:lnTo>
                    <a:pt x="2326638" y="824170"/>
                  </a:lnTo>
                  <a:lnTo>
                    <a:pt x="2303640" y="782657"/>
                  </a:lnTo>
                  <a:lnTo>
                    <a:pt x="2282825" y="744780"/>
                  </a:lnTo>
                  <a:lnTo>
                    <a:pt x="2257254" y="708422"/>
                  </a:lnTo>
                  <a:lnTo>
                    <a:pt x="2225975" y="672514"/>
                  </a:lnTo>
                  <a:lnTo>
                    <a:pt x="2196423" y="636739"/>
                  </a:lnTo>
                  <a:lnTo>
                    <a:pt x="2163965" y="601003"/>
                  </a:lnTo>
                  <a:lnTo>
                    <a:pt x="2134062" y="565280"/>
                  </a:lnTo>
                  <a:lnTo>
                    <a:pt x="2100508" y="530552"/>
                  </a:lnTo>
                  <a:lnTo>
                    <a:pt x="2065431" y="499977"/>
                  </a:lnTo>
                  <a:lnTo>
                    <a:pt x="2029902" y="467216"/>
                  </a:lnTo>
                  <a:lnTo>
                    <a:pt x="1994239" y="439209"/>
                  </a:lnTo>
                  <a:lnTo>
                    <a:pt x="1958538" y="416909"/>
                  </a:lnTo>
                  <a:lnTo>
                    <a:pt x="1922823" y="392883"/>
                  </a:lnTo>
                  <a:lnTo>
                    <a:pt x="1888099" y="372756"/>
                  </a:lnTo>
                  <a:lnTo>
                    <a:pt x="1846549" y="348177"/>
                  </a:lnTo>
                  <a:lnTo>
                    <a:pt x="1801901" y="324385"/>
                  </a:lnTo>
                  <a:lnTo>
                    <a:pt x="1763610" y="301763"/>
                  </a:lnTo>
                  <a:lnTo>
                    <a:pt x="1738579" y="289726"/>
                  </a:lnTo>
                  <a:lnTo>
                    <a:pt x="1695406" y="285647"/>
                  </a:lnTo>
                  <a:lnTo>
                    <a:pt x="1674576" y="285485"/>
                  </a:lnTo>
                  <a:lnTo>
                    <a:pt x="1672990" y="286476"/>
                  </a:lnTo>
                  <a:lnTo>
                    <a:pt x="1671933" y="288128"/>
                  </a:lnTo>
                  <a:lnTo>
                    <a:pt x="1671228" y="290222"/>
                  </a:lnTo>
                  <a:lnTo>
                    <a:pt x="1669766" y="291618"/>
                  </a:lnTo>
                  <a:lnTo>
                    <a:pt x="1660888" y="2944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124"/>
            <p:cNvSpPr/>
            <p:nvPr/>
          </p:nvSpPr>
          <p:spPr>
            <a:xfrm>
              <a:off x="4751864" y="2911247"/>
              <a:ext cx="2507960" cy="1375003"/>
            </a:xfrm>
            <a:custGeom>
              <a:avLst/>
              <a:gdLst/>
              <a:ahLst/>
              <a:cxnLst/>
              <a:rect l="0" t="0" r="0" b="0"/>
              <a:pathLst>
                <a:path w="2507960" h="1375003">
                  <a:moveTo>
                    <a:pt x="1472128" y="53409"/>
                  </a:moveTo>
                  <a:lnTo>
                    <a:pt x="1434841" y="40980"/>
                  </a:lnTo>
                  <a:lnTo>
                    <a:pt x="1394244" y="29494"/>
                  </a:lnTo>
                  <a:lnTo>
                    <a:pt x="1353887" y="17670"/>
                  </a:lnTo>
                  <a:lnTo>
                    <a:pt x="1312732" y="10521"/>
                  </a:lnTo>
                  <a:lnTo>
                    <a:pt x="1269803" y="8116"/>
                  </a:lnTo>
                  <a:lnTo>
                    <a:pt x="1228985" y="1762"/>
                  </a:lnTo>
                  <a:lnTo>
                    <a:pt x="1194702" y="403"/>
                  </a:lnTo>
                  <a:lnTo>
                    <a:pt x="1159410" y="0"/>
                  </a:lnTo>
                  <a:lnTo>
                    <a:pt x="1123817" y="2527"/>
                  </a:lnTo>
                  <a:lnTo>
                    <a:pt x="1088135" y="6914"/>
                  </a:lnTo>
                  <a:lnTo>
                    <a:pt x="1049783" y="8214"/>
                  </a:lnTo>
                  <a:lnTo>
                    <a:pt x="1009645" y="8599"/>
                  </a:lnTo>
                  <a:lnTo>
                    <a:pt x="969971" y="11359"/>
                  </a:lnTo>
                  <a:lnTo>
                    <a:pt x="929442" y="15814"/>
                  </a:lnTo>
                  <a:lnTo>
                    <a:pt x="889653" y="19780"/>
                  </a:lnTo>
                  <a:lnTo>
                    <a:pt x="846444" y="24594"/>
                  </a:lnTo>
                  <a:lnTo>
                    <a:pt x="802222" y="28666"/>
                  </a:lnTo>
                  <a:lnTo>
                    <a:pt x="760345" y="36156"/>
                  </a:lnTo>
                  <a:lnTo>
                    <a:pt x="720157" y="44659"/>
                  </a:lnTo>
                  <a:lnTo>
                    <a:pt x="676829" y="53462"/>
                  </a:lnTo>
                  <a:lnTo>
                    <a:pt x="632573" y="62355"/>
                  </a:lnTo>
                  <a:lnTo>
                    <a:pt x="590687" y="73919"/>
                  </a:lnTo>
                  <a:lnTo>
                    <a:pt x="550494" y="87267"/>
                  </a:lnTo>
                  <a:lnTo>
                    <a:pt x="509812" y="100152"/>
                  </a:lnTo>
                  <a:lnTo>
                    <a:pt x="472623" y="113892"/>
                  </a:lnTo>
                  <a:lnTo>
                    <a:pt x="433822" y="126893"/>
                  </a:lnTo>
                  <a:lnTo>
                    <a:pt x="393552" y="143312"/>
                  </a:lnTo>
                  <a:lnTo>
                    <a:pt x="349130" y="166638"/>
                  </a:lnTo>
                  <a:lnTo>
                    <a:pt x="305555" y="190355"/>
                  </a:lnTo>
                  <a:lnTo>
                    <a:pt x="264610" y="214148"/>
                  </a:lnTo>
                  <a:lnTo>
                    <a:pt x="223339" y="237957"/>
                  </a:lnTo>
                  <a:lnTo>
                    <a:pt x="180150" y="274790"/>
                  </a:lnTo>
                  <a:lnTo>
                    <a:pt x="141793" y="307164"/>
                  </a:lnTo>
                  <a:lnTo>
                    <a:pt x="103187" y="351209"/>
                  </a:lnTo>
                  <a:lnTo>
                    <a:pt x="67215" y="395804"/>
                  </a:lnTo>
                  <a:lnTo>
                    <a:pt x="32466" y="440448"/>
                  </a:lnTo>
                  <a:lnTo>
                    <a:pt x="14135" y="482437"/>
                  </a:lnTo>
                  <a:lnTo>
                    <a:pt x="5867" y="519668"/>
                  </a:lnTo>
                  <a:lnTo>
                    <a:pt x="140" y="553850"/>
                  </a:lnTo>
                  <a:lnTo>
                    <a:pt x="0" y="588273"/>
                  </a:lnTo>
                  <a:lnTo>
                    <a:pt x="6455" y="626160"/>
                  </a:lnTo>
                  <a:lnTo>
                    <a:pt x="17215" y="667076"/>
                  </a:lnTo>
                  <a:lnTo>
                    <a:pt x="38684" y="706126"/>
                  </a:lnTo>
                  <a:lnTo>
                    <a:pt x="67357" y="750036"/>
                  </a:lnTo>
                  <a:lnTo>
                    <a:pt x="96978" y="787520"/>
                  </a:lnTo>
                  <a:lnTo>
                    <a:pt x="132862" y="829547"/>
                  </a:lnTo>
                  <a:lnTo>
                    <a:pt x="169790" y="867284"/>
                  </a:lnTo>
                  <a:lnTo>
                    <a:pt x="205381" y="894852"/>
                  </a:lnTo>
                  <a:lnTo>
                    <a:pt x="249599" y="922052"/>
                  </a:lnTo>
                  <a:lnTo>
                    <a:pt x="291811" y="951054"/>
                  </a:lnTo>
                  <a:lnTo>
                    <a:pt x="335942" y="982028"/>
                  </a:lnTo>
                  <a:lnTo>
                    <a:pt x="371055" y="1002030"/>
                  </a:lnTo>
                  <a:lnTo>
                    <a:pt x="406594" y="1020525"/>
                  </a:lnTo>
                  <a:lnTo>
                    <a:pt x="442260" y="1039565"/>
                  </a:lnTo>
                  <a:lnTo>
                    <a:pt x="477963" y="1062624"/>
                  </a:lnTo>
                  <a:lnTo>
                    <a:pt x="514669" y="1082465"/>
                  </a:lnTo>
                  <a:lnTo>
                    <a:pt x="555531" y="1100912"/>
                  </a:lnTo>
                  <a:lnTo>
                    <a:pt x="594207" y="1118945"/>
                  </a:lnTo>
                  <a:lnTo>
                    <a:pt x="635653" y="1136856"/>
                  </a:lnTo>
                  <a:lnTo>
                    <a:pt x="673509" y="1154731"/>
                  </a:lnTo>
                  <a:lnTo>
                    <a:pt x="710854" y="1172595"/>
                  </a:lnTo>
                  <a:lnTo>
                    <a:pt x="752897" y="1189463"/>
                  </a:lnTo>
                  <a:lnTo>
                    <a:pt x="795781" y="1202178"/>
                  </a:lnTo>
                  <a:lnTo>
                    <a:pt x="835057" y="1218073"/>
                  </a:lnTo>
                  <a:lnTo>
                    <a:pt x="877672" y="1234357"/>
                  </a:lnTo>
                  <a:lnTo>
                    <a:pt x="921718" y="1246900"/>
                  </a:lnTo>
                  <a:lnTo>
                    <a:pt x="966188" y="1261750"/>
                  </a:lnTo>
                  <a:lnTo>
                    <a:pt x="1010783" y="1272876"/>
                  </a:lnTo>
                  <a:lnTo>
                    <a:pt x="1055416" y="1283448"/>
                  </a:lnTo>
                  <a:lnTo>
                    <a:pt x="1100059" y="1297715"/>
                  </a:lnTo>
                  <a:lnTo>
                    <a:pt x="1143715" y="1308667"/>
                  </a:lnTo>
                  <a:lnTo>
                    <a:pt x="1183218" y="1318196"/>
                  </a:lnTo>
                  <a:lnTo>
                    <a:pt x="1225901" y="1327303"/>
                  </a:lnTo>
                  <a:lnTo>
                    <a:pt x="1269967" y="1336286"/>
                  </a:lnTo>
                  <a:lnTo>
                    <a:pt x="1313451" y="1345231"/>
                  </a:lnTo>
                  <a:lnTo>
                    <a:pt x="1352904" y="1354165"/>
                  </a:lnTo>
                  <a:lnTo>
                    <a:pt x="1395571" y="1362104"/>
                  </a:lnTo>
                  <a:lnTo>
                    <a:pt x="1438641" y="1365889"/>
                  </a:lnTo>
                  <a:lnTo>
                    <a:pt x="1477971" y="1371862"/>
                  </a:lnTo>
                  <a:lnTo>
                    <a:pt x="1520603" y="1374072"/>
                  </a:lnTo>
                  <a:lnTo>
                    <a:pt x="1563661" y="1374727"/>
                  </a:lnTo>
                  <a:lnTo>
                    <a:pt x="1602988" y="1374921"/>
                  </a:lnTo>
                  <a:lnTo>
                    <a:pt x="1644626" y="1374979"/>
                  </a:lnTo>
                  <a:lnTo>
                    <a:pt x="1683532" y="1374996"/>
                  </a:lnTo>
                  <a:lnTo>
                    <a:pt x="1725046" y="1375001"/>
                  </a:lnTo>
                  <a:lnTo>
                    <a:pt x="1762923" y="1375002"/>
                  </a:lnTo>
                  <a:lnTo>
                    <a:pt x="1800273" y="1374011"/>
                  </a:lnTo>
                  <a:lnTo>
                    <a:pt x="1841326" y="1367874"/>
                  </a:lnTo>
                  <a:lnTo>
                    <a:pt x="1879066" y="1360764"/>
                  </a:lnTo>
                  <a:lnTo>
                    <a:pt x="1915384" y="1357224"/>
                  </a:lnTo>
                  <a:lnTo>
                    <a:pt x="1952273" y="1351325"/>
                  </a:lnTo>
                  <a:lnTo>
                    <a:pt x="1992196" y="1348143"/>
                  </a:lnTo>
                  <a:lnTo>
                    <a:pt x="2036005" y="1338683"/>
                  </a:lnTo>
                  <a:lnTo>
                    <a:pt x="2070804" y="1330176"/>
                  </a:lnTo>
                  <a:lnTo>
                    <a:pt x="2113379" y="1318413"/>
                  </a:lnTo>
                  <a:lnTo>
                    <a:pt x="2157581" y="1300398"/>
                  </a:lnTo>
                  <a:lnTo>
                    <a:pt x="2201883" y="1286256"/>
                  </a:lnTo>
                  <a:lnTo>
                    <a:pt x="2239591" y="1269168"/>
                  </a:lnTo>
                  <a:lnTo>
                    <a:pt x="2275703" y="1252821"/>
                  </a:lnTo>
                  <a:lnTo>
                    <a:pt x="2315695" y="1225764"/>
                  </a:lnTo>
                  <a:lnTo>
                    <a:pt x="2354071" y="1196355"/>
                  </a:lnTo>
                  <a:lnTo>
                    <a:pt x="2391794" y="1166637"/>
                  </a:lnTo>
                  <a:lnTo>
                    <a:pt x="2424225" y="1132136"/>
                  </a:lnTo>
                  <a:lnTo>
                    <a:pt x="2452623" y="1087857"/>
                  </a:lnTo>
                  <a:lnTo>
                    <a:pt x="2471628" y="1047066"/>
                  </a:lnTo>
                  <a:lnTo>
                    <a:pt x="2487054" y="1008034"/>
                  </a:lnTo>
                  <a:lnTo>
                    <a:pt x="2502008" y="964125"/>
                  </a:lnTo>
                  <a:lnTo>
                    <a:pt x="2507186" y="919574"/>
                  </a:lnTo>
                  <a:lnTo>
                    <a:pt x="2507868" y="874939"/>
                  </a:lnTo>
                  <a:lnTo>
                    <a:pt x="2507959" y="830292"/>
                  </a:lnTo>
                  <a:lnTo>
                    <a:pt x="2498256" y="785644"/>
                  </a:lnTo>
                  <a:lnTo>
                    <a:pt x="2484056" y="740995"/>
                  </a:lnTo>
                  <a:lnTo>
                    <a:pt x="2469263" y="696347"/>
                  </a:lnTo>
                  <a:lnTo>
                    <a:pt x="2447324" y="651698"/>
                  </a:lnTo>
                  <a:lnTo>
                    <a:pt x="2423697" y="607050"/>
                  </a:lnTo>
                  <a:lnTo>
                    <a:pt x="2405501" y="581253"/>
                  </a:lnTo>
                  <a:lnTo>
                    <a:pt x="2369278" y="543301"/>
                  </a:lnTo>
                  <a:lnTo>
                    <a:pt x="2335821" y="502376"/>
                  </a:lnTo>
                  <a:lnTo>
                    <a:pt x="2299469" y="463326"/>
                  </a:lnTo>
                  <a:lnTo>
                    <a:pt x="2257530" y="424155"/>
                  </a:lnTo>
                  <a:lnTo>
                    <a:pt x="2213238" y="383241"/>
                  </a:lnTo>
                  <a:lnTo>
                    <a:pt x="2177563" y="352717"/>
                  </a:lnTo>
                  <a:lnTo>
                    <a:pt x="2135716" y="326587"/>
                  </a:lnTo>
                  <a:lnTo>
                    <a:pt x="2095112" y="296437"/>
                  </a:lnTo>
                  <a:lnTo>
                    <a:pt x="2060867" y="277222"/>
                  </a:lnTo>
                  <a:lnTo>
                    <a:pt x="2025584" y="256315"/>
                  </a:lnTo>
                  <a:lnTo>
                    <a:pt x="1989996" y="233915"/>
                  </a:lnTo>
                  <a:lnTo>
                    <a:pt x="1954315" y="214710"/>
                  </a:lnTo>
                  <a:lnTo>
                    <a:pt x="1918608" y="196452"/>
                  </a:lnTo>
                  <a:lnTo>
                    <a:pt x="1882892" y="178474"/>
                  </a:lnTo>
                  <a:lnTo>
                    <a:pt x="1847174" y="160580"/>
                  </a:lnTo>
                  <a:lnTo>
                    <a:pt x="1811456" y="145357"/>
                  </a:lnTo>
                  <a:lnTo>
                    <a:pt x="1775738" y="131916"/>
                  </a:lnTo>
                  <a:lnTo>
                    <a:pt x="1732853" y="114337"/>
                  </a:lnTo>
                  <a:lnTo>
                    <a:pt x="1689582" y="101310"/>
                  </a:lnTo>
                  <a:lnTo>
                    <a:pt x="1651343" y="89183"/>
                  </a:lnTo>
                  <a:lnTo>
                    <a:pt x="1607147" y="75245"/>
                  </a:lnTo>
                  <a:lnTo>
                    <a:pt x="1569124" y="67052"/>
                  </a:lnTo>
                  <a:lnTo>
                    <a:pt x="1547941" y="63735"/>
                  </a:lnTo>
                  <a:lnTo>
                    <a:pt x="1507847" y="712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SMARTInkShape-Group36"/>
          <p:cNvGrpSpPr/>
          <p:nvPr/>
        </p:nvGrpSpPr>
        <p:grpSpPr>
          <a:xfrm>
            <a:off x="2884289" y="3402211"/>
            <a:ext cx="1866306" cy="821532"/>
            <a:chOff x="2884289" y="3402211"/>
            <a:chExt cx="1866306" cy="821532"/>
          </a:xfrm>
        </p:grpSpPr>
        <p:sp>
          <p:nvSpPr>
            <p:cNvPr id="45" name="SMARTInkShape-125"/>
            <p:cNvSpPr/>
            <p:nvPr/>
          </p:nvSpPr>
          <p:spPr>
            <a:xfrm>
              <a:off x="3214809" y="3571875"/>
              <a:ext cx="240966" cy="186273"/>
            </a:xfrm>
            <a:custGeom>
              <a:avLst/>
              <a:gdLst/>
              <a:ahLst/>
              <a:cxnLst/>
              <a:rect l="0" t="0" r="0" b="0"/>
              <a:pathLst>
                <a:path w="240966" h="186273">
                  <a:moveTo>
                    <a:pt x="133824" y="0"/>
                  </a:moveTo>
                  <a:lnTo>
                    <a:pt x="103647" y="0"/>
                  </a:lnTo>
                  <a:lnTo>
                    <a:pt x="101800" y="992"/>
                  </a:lnTo>
                  <a:lnTo>
                    <a:pt x="100568" y="2646"/>
                  </a:lnTo>
                  <a:lnTo>
                    <a:pt x="99747" y="4740"/>
                  </a:lnTo>
                  <a:lnTo>
                    <a:pt x="98208" y="6137"/>
                  </a:lnTo>
                  <a:lnTo>
                    <a:pt x="93851" y="7689"/>
                  </a:lnTo>
                  <a:lnTo>
                    <a:pt x="85821" y="8562"/>
                  </a:lnTo>
                  <a:lnTo>
                    <a:pt x="83962" y="9677"/>
                  </a:lnTo>
                  <a:lnTo>
                    <a:pt x="82723" y="11412"/>
                  </a:lnTo>
                  <a:lnTo>
                    <a:pt x="81898" y="13561"/>
                  </a:lnTo>
                  <a:lnTo>
                    <a:pt x="80355" y="14994"/>
                  </a:lnTo>
                  <a:lnTo>
                    <a:pt x="70750" y="19939"/>
                  </a:lnTo>
                  <a:lnTo>
                    <a:pt x="65111" y="23745"/>
                  </a:lnTo>
                  <a:lnTo>
                    <a:pt x="56359" y="26879"/>
                  </a:lnTo>
                  <a:lnTo>
                    <a:pt x="32618" y="47745"/>
                  </a:lnTo>
                  <a:lnTo>
                    <a:pt x="29312" y="53631"/>
                  </a:lnTo>
                  <a:lnTo>
                    <a:pt x="26851" y="59555"/>
                  </a:lnTo>
                  <a:lnTo>
                    <a:pt x="22450" y="65495"/>
                  </a:lnTo>
                  <a:lnTo>
                    <a:pt x="17186" y="68797"/>
                  </a:lnTo>
                  <a:lnTo>
                    <a:pt x="14393" y="69677"/>
                  </a:lnTo>
                  <a:lnTo>
                    <a:pt x="12532" y="71256"/>
                  </a:lnTo>
                  <a:lnTo>
                    <a:pt x="1265" y="95331"/>
                  </a:lnTo>
                  <a:lnTo>
                    <a:pt x="0" y="118090"/>
                  </a:lnTo>
                  <a:lnTo>
                    <a:pt x="2578" y="124583"/>
                  </a:lnTo>
                  <a:lnTo>
                    <a:pt x="6039" y="130777"/>
                  </a:lnTo>
                  <a:lnTo>
                    <a:pt x="7578" y="136837"/>
                  </a:lnTo>
                  <a:lnTo>
                    <a:pt x="8980" y="138849"/>
                  </a:lnTo>
                  <a:lnTo>
                    <a:pt x="10907" y="140191"/>
                  </a:lnTo>
                  <a:lnTo>
                    <a:pt x="15694" y="142674"/>
                  </a:lnTo>
                  <a:lnTo>
                    <a:pt x="41575" y="165767"/>
                  </a:lnTo>
                  <a:lnTo>
                    <a:pt x="66541" y="175459"/>
                  </a:lnTo>
                  <a:lnTo>
                    <a:pt x="110869" y="179505"/>
                  </a:lnTo>
                  <a:lnTo>
                    <a:pt x="139890" y="186272"/>
                  </a:lnTo>
                  <a:lnTo>
                    <a:pt x="180338" y="179097"/>
                  </a:lnTo>
                  <a:lnTo>
                    <a:pt x="190216" y="177825"/>
                  </a:lnTo>
                  <a:lnTo>
                    <a:pt x="207287" y="171570"/>
                  </a:lnTo>
                  <a:lnTo>
                    <a:pt x="217076" y="169519"/>
                  </a:lnTo>
                  <a:lnTo>
                    <a:pt x="228165" y="162786"/>
                  </a:lnTo>
                  <a:lnTo>
                    <a:pt x="239096" y="153447"/>
                  </a:lnTo>
                  <a:lnTo>
                    <a:pt x="240143" y="149889"/>
                  </a:lnTo>
                  <a:lnTo>
                    <a:pt x="240965" y="126747"/>
                  </a:lnTo>
                  <a:lnTo>
                    <a:pt x="236235" y="120788"/>
                  </a:lnTo>
                  <a:lnTo>
                    <a:pt x="231265" y="118176"/>
                  </a:lnTo>
                  <a:lnTo>
                    <a:pt x="228550" y="117479"/>
                  </a:lnTo>
                  <a:lnTo>
                    <a:pt x="214122" y="109202"/>
                  </a:lnTo>
                  <a:lnTo>
                    <a:pt x="207012" y="107560"/>
                  </a:lnTo>
                  <a:lnTo>
                    <a:pt x="196332" y="982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126"/>
            <p:cNvSpPr/>
            <p:nvPr/>
          </p:nvSpPr>
          <p:spPr>
            <a:xfrm>
              <a:off x="3510731" y="3643313"/>
              <a:ext cx="114568" cy="94166"/>
            </a:xfrm>
            <a:custGeom>
              <a:avLst/>
              <a:gdLst/>
              <a:ahLst/>
              <a:cxnLst/>
              <a:rect l="0" t="0" r="0" b="0"/>
              <a:pathLst>
                <a:path w="114568" h="94166">
                  <a:moveTo>
                    <a:pt x="61144" y="0"/>
                  </a:moveTo>
                  <a:lnTo>
                    <a:pt x="39021" y="0"/>
                  </a:lnTo>
                  <a:lnTo>
                    <a:pt x="33783" y="2645"/>
                  </a:lnTo>
                  <a:lnTo>
                    <a:pt x="28148" y="6136"/>
                  </a:lnTo>
                  <a:lnTo>
                    <a:pt x="22336" y="7688"/>
                  </a:lnTo>
                  <a:lnTo>
                    <a:pt x="20389" y="9094"/>
                  </a:lnTo>
                  <a:lnTo>
                    <a:pt x="19092" y="11023"/>
                  </a:lnTo>
                  <a:lnTo>
                    <a:pt x="16657" y="15813"/>
                  </a:lnTo>
                  <a:lnTo>
                    <a:pt x="10701" y="24088"/>
                  </a:lnTo>
                  <a:lnTo>
                    <a:pt x="7502" y="32823"/>
                  </a:lnTo>
                  <a:lnTo>
                    <a:pt x="1704" y="41695"/>
                  </a:lnTo>
                  <a:lnTo>
                    <a:pt x="0" y="47635"/>
                  </a:lnTo>
                  <a:lnTo>
                    <a:pt x="538" y="50608"/>
                  </a:lnTo>
                  <a:lnTo>
                    <a:pt x="5883" y="62509"/>
                  </a:lnTo>
                  <a:lnTo>
                    <a:pt x="6444" y="65485"/>
                  </a:lnTo>
                  <a:lnTo>
                    <a:pt x="11974" y="74414"/>
                  </a:lnTo>
                  <a:lnTo>
                    <a:pt x="17132" y="77721"/>
                  </a:lnTo>
                  <a:lnTo>
                    <a:pt x="22732" y="80183"/>
                  </a:lnTo>
                  <a:lnTo>
                    <a:pt x="31462" y="86155"/>
                  </a:lnTo>
                  <a:lnTo>
                    <a:pt x="55382" y="94165"/>
                  </a:lnTo>
                  <a:lnTo>
                    <a:pt x="84884" y="88470"/>
                  </a:lnTo>
                  <a:lnTo>
                    <a:pt x="96848" y="82261"/>
                  </a:lnTo>
                  <a:lnTo>
                    <a:pt x="99830" y="81630"/>
                  </a:lnTo>
                  <a:lnTo>
                    <a:pt x="108766" y="76000"/>
                  </a:lnTo>
                  <a:lnTo>
                    <a:pt x="112075" y="70819"/>
                  </a:lnTo>
                  <a:lnTo>
                    <a:pt x="114567" y="55305"/>
                  </a:lnTo>
                  <a:lnTo>
                    <a:pt x="107634" y="44091"/>
                  </a:lnTo>
                  <a:lnTo>
                    <a:pt x="106156" y="32632"/>
                  </a:lnTo>
                  <a:lnTo>
                    <a:pt x="105043" y="30684"/>
                  </a:lnTo>
                  <a:lnTo>
                    <a:pt x="103308" y="29385"/>
                  </a:lnTo>
                  <a:lnTo>
                    <a:pt x="101159" y="28520"/>
                  </a:lnTo>
                  <a:lnTo>
                    <a:pt x="99727" y="26951"/>
                  </a:lnTo>
                  <a:lnTo>
                    <a:pt x="87933" y="89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127"/>
            <p:cNvSpPr/>
            <p:nvPr/>
          </p:nvSpPr>
          <p:spPr>
            <a:xfrm>
              <a:off x="3652242" y="3643313"/>
              <a:ext cx="107157" cy="88011"/>
            </a:xfrm>
            <a:custGeom>
              <a:avLst/>
              <a:gdLst/>
              <a:ahLst/>
              <a:cxnLst/>
              <a:rect l="0" t="0" r="0" b="0"/>
              <a:pathLst>
                <a:path w="107157" h="88011">
                  <a:moveTo>
                    <a:pt x="0" y="26789"/>
                  </a:moveTo>
                  <a:lnTo>
                    <a:pt x="0" y="65856"/>
                  </a:lnTo>
                  <a:lnTo>
                    <a:pt x="2646" y="71602"/>
                  </a:lnTo>
                  <a:lnTo>
                    <a:pt x="7689" y="78635"/>
                  </a:lnTo>
                  <a:lnTo>
                    <a:pt x="11024" y="79597"/>
                  </a:lnTo>
                  <a:lnTo>
                    <a:pt x="13302" y="79854"/>
                  </a:lnTo>
                  <a:lnTo>
                    <a:pt x="14822" y="81017"/>
                  </a:lnTo>
                  <a:lnTo>
                    <a:pt x="16510" y="84955"/>
                  </a:lnTo>
                  <a:lnTo>
                    <a:pt x="17952" y="86402"/>
                  </a:lnTo>
                  <a:lnTo>
                    <a:pt x="22200" y="88010"/>
                  </a:lnTo>
                  <a:lnTo>
                    <a:pt x="23730" y="87447"/>
                  </a:lnTo>
                  <a:lnTo>
                    <a:pt x="24749" y="86079"/>
                  </a:lnTo>
                  <a:lnTo>
                    <a:pt x="25430" y="84175"/>
                  </a:lnTo>
                  <a:lnTo>
                    <a:pt x="26875" y="82905"/>
                  </a:lnTo>
                  <a:lnTo>
                    <a:pt x="31127" y="81495"/>
                  </a:lnTo>
                  <a:lnTo>
                    <a:pt x="41941" y="79597"/>
                  </a:lnTo>
                  <a:lnTo>
                    <a:pt x="47745" y="75725"/>
                  </a:lnTo>
                  <a:lnTo>
                    <a:pt x="50985" y="70697"/>
                  </a:lnTo>
                  <a:lnTo>
                    <a:pt x="53418" y="65155"/>
                  </a:lnTo>
                  <a:lnTo>
                    <a:pt x="68957" y="44629"/>
                  </a:lnTo>
                  <a:lnTo>
                    <a:pt x="71327" y="38686"/>
                  </a:lnTo>
                  <a:lnTo>
                    <a:pt x="75688" y="32738"/>
                  </a:lnTo>
                  <a:lnTo>
                    <a:pt x="80934" y="29433"/>
                  </a:lnTo>
                  <a:lnTo>
                    <a:pt x="83721" y="28551"/>
                  </a:lnTo>
                  <a:lnTo>
                    <a:pt x="85580" y="26971"/>
                  </a:lnTo>
                  <a:lnTo>
                    <a:pt x="87645" y="22571"/>
                  </a:lnTo>
                  <a:lnTo>
                    <a:pt x="88808" y="14514"/>
                  </a:lnTo>
                  <a:lnTo>
                    <a:pt x="89963" y="12653"/>
                  </a:lnTo>
                  <a:lnTo>
                    <a:pt x="91725" y="11412"/>
                  </a:lnTo>
                  <a:lnTo>
                    <a:pt x="96942" y="9419"/>
                  </a:lnTo>
                  <a:lnTo>
                    <a:pt x="97656" y="6501"/>
                  </a:lnTo>
                  <a:lnTo>
                    <a:pt x="98193" y="380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128"/>
            <p:cNvSpPr/>
            <p:nvPr/>
          </p:nvSpPr>
          <p:spPr>
            <a:xfrm>
              <a:off x="3777258" y="3661172"/>
              <a:ext cx="116043" cy="80368"/>
            </a:xfrm>
            <a:custGeom>
              <a:avLst/>
              <a:gdLst/>
              <a:ahLst/>
              <a:cxnLst/>
              <a:rect l="0" t="0" r="0" b="0"/>
              <a:pathLst>
                <a:path w="116043" h="80368">
                  <a:moveTo>
                    <a:pt x="0" y="35719"/>
                  </a:moveTo>
                  <a:lnTo>
                    <a:pt x="20990" y="35719"/>
                  </a:lnTo>
                  <a:lnTo>
                    <a:pt x="26858" y="33073"/>
                  </a:lnTo>
                  <a:lnTo>
                    <a:pt x="29811" y="30978"/>
                  </a:lnTo>
                  <a:lnTo>
                    <a:pt x="43449" y="28030"/>
                  </a:lnTo>
                  <a:lnTo>
                    <a:pt x="58706" y="26042"/>
                  </a:lnTo>
                  <a:lnTo>
                    <a:pt x="69209" y="20725"/>
                  </a:lnTo>
                  <a:lnTo>
                    <a:pt x="91000" y="18237"/>
                  </a:lnTo>
                  <a:lnTo>
                    <a:pt x="93409" y="17119"/>
                  </a:lnTo>
                  <a:lnTo>
                    <a:pt x="95014" y="15381"/>
                  </a:lnTo>
                  <a:lnTo>
                    <a:pt x="96085" y="13231"/>
                  </a:lnTo>
                  <a:lnTo>
                    <a:pt x="97791" y="11797"/>
                  </a:lnTo>
                  <a:lnTo>
                    <a:pt x="102332" y="10204"/>
                  </a:lnTo>
                  <a:lnTo>
                    <a:pt x="114421" y="9042"/>
                  </a:lnTo>
                  <a:lnTo>
                    <a:pt x="114976" y="8012"/>
                  </a:lnTo>
                  <a:lnTo>
                    <a:pt x="116042" y="370"/>
                  </a:lnTo>
                  <a:lnTo>
                    <a:pt x="77354" y="0"/>
                  </a:lnTo>
                  <a:lnTo>
                    <a:pt x="75382" y="992"/>
                  </a:lnTo>
                  <a:lnTo>
                    <a:pt x="74067" y="2645"/>
                  </a:lnTo>
                  <a:lnTo>
                    <a:pt x="73190" y="4740"/>
                  </a:lnTo>
                  <a:lnTo>
                    <a:pt x="70622" y="6137"/>
                  </a:lnTo>
                  <a:lnTo>
                    <a:pt x="56214" y="8562"/>
                  </a:lnTo>
                  <a:lnTo>
                    <a:pt x="44211" y="18595"/>
                  </a:lnTo>
                  <a:lnTo>
                    <a:pt x="39493" y="24139"/>
                  </a:lnTo>
                  <a:lnTo>
                    <a:pt x="36215" y="33998"/>
                  </a:lnTo>
                  <a:lnTo>
                    <a:pt x="35731" y="56665"/>
                  </a:lnTo>
                  <a:lnTo>
                    <a:pt x="38370" y="62557"/>
                  </a:lnTo>
                  <a:lnTo>
                    <a:pt x="53578" y="803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129"/>
            <p:cNvSpPr/>
            <p:nvPr/>
          </p:nvSpPr>
          <p:spPr>
            <a:xfrm>
              <a:off x="3929063" y="3661182"/>
              <a:ext cx="116086" cy="89287"/>
            </a:xfrm>
            <a:custGeom>
              <a:avLst/>
              <a:gdLst/>
              <a:ahLst/>
              <a:cxnLst/>
              <a:rect l="0" t="0" r="0" b="0"/>
              <a:pathLst>
                <a:path w="116086" h="89287">
                  <a:moveTo>
                    <a:pt x="0" y="80357"/>
                  </a:moveTo>
                  <a:lnTo>
                    <a:pt x="0" y="89286"/>
                  </a:lnTo>
                  <a:lnTo>
                    <a:pt x="0" y="47591"/>
                  </a:lnTo>
                  <a:lnTo>
                    <a:pt x="0" y="22561"/>
                  </a:lnTo>
                  <a:lnTo>
                    <a:pt x="2645" y="17297"/>
                  </a:lnTo>
                  <a:lnTo>
                    <a:pt x="7688" y="10575"/>
                  </a:lnTo>
                  <a:lnTo>
                    <a:pt x="11024" y="9655"/>
                  </a:lnTo>
                  <a:lnTo>
                    <a:pt x="13302" y="9410"/>
                  </a:lnTo>
                  <a:lnTo>
                    <a:pt x="14821" y="8254"/>
                  </a:lnTo>
                  <a:lnTo>
                    <a:pt x="16509" y="4324"/>
                  </a:lnTo>
                  <a:lnTo>
                    <a:pt x="17951" y="2880"/>
                  </a:lnTo>
                  <a:lnTo>
                    <a:pt x="22199" y="1274"/>
                  </a:lnTo>
                  <a:lnTo>
                    <a:pt x="56565" y="0"/>
                  </a:lnTo>
                  <a:lnTo>
                    <a:pt x="62512" y="2640"/>
                  </a:lnTo>
                  <a:lnTo>
                    <a:pt x="68462" y="6129"/>
                  </a:lnTo>
                  <a:lnTo>
                    <a:pt x="80367" y="8368"/>
                  </a:lnTo>
                  <a:lnTo>
                    <a:pt x="83344" y="8552"/>
                  </a:lnTo>
                  <a:lnTo>
                    <a:pt x="89296" y="11402"/>
                  </a:lnTo>
                  <a:lnTo>
                    <a:pt x="95250" y="14984"/>
                  </a:lnTo>
                  <a:lnTo>
                    <a:pt x="104179" y="17993"/>
                  </a:lnTo>
                  <a:lnTo>
                    <a:pt x="116085" y="267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130"/>
            <p:cNvSpPr/>
            <p:nvPr/>
          </p:nvSpPr>
          <p:spPr>
            <a:xfrm>
              <a:off x="4054078" y="3652243"/>
              <a:ext cx="98228" cy="115966"/>
            </a:xfrm>
            <a:custGeom>
              <a:avLst/>
              <a:gdLst/>
              <a:ahLst/>
              <a:cxnLst/>
              <a:rect l="0" t="0" r="0" b="0"/>
              <a:pathLst>
                <a:path w="98228" h="115966">
                  <a:moveTo>
                    <a:pt x="0" y="17859"/>
                  </a:moveTo>
                  <a:lnTo>
                    <a:pt x="8562" y="17859"/>
                  </a:lnTo>
                  <a:lnTo>
                    <a:pt x="8821" y="22599"/>
                  </a:lnTo>
                  <a:lnTo>
                    <a:pt x="9850" y="23995"/>
                  </a:lnTo>
                  <a:lnTo>
                    <a:pt x="13638" y="25547"/>
                  </a:lnTo>
                  <a:lnTo>
                    <a:pt x="15045" y="26953"/>
                  </a:lnTo>
                  <a:lnTo>
                    <a:pt x="16609" y="31161"/>
                  </a:lnTo>
                  <a:lnTo>
                    <a:pt x="17489" y="39108"/>
                  </a:lnTo>
                  <a:lnTo>
                    <a:pt x="18604" y="40954"/>
                  </a:lnTo>
                  <a:lnTo>
                    <a:pt x="20340" y="42186"/>
                  </a:lnTo>
                  <a:lnTo>
                    <a:pt x="22490" y="43006"/>
                  </a:lnTo>
                  <a:lnTo>
                    <a:pt x="23923" y="44546"/>
                  </a:lnTo>
                  <a:lnTo>
                    <a:pt x="25516" y="48902"/>
                  </a:lnTo>
                  <a:lnTo>
                    <a:pt x="26786" y="92276"/>
                  </a:lnTo>
                  <a:lnTo>
                    <a:pt x="26789" y="114721"/>
                  </a:lnTo>
                  <a:lnTo>
                    <a:pt x="25797" y="115176"/>
                  </a:lnTo>
                  <a:lnTo>
                    <a:pt x="19101" y="115965"/>
                  </a:lnTo>
                  <a:lnTo>
                    <a:pt x="18687" y="115013"/>
                  </a:lnTo>
                  <a:lnTo>
                    <a:pt x="16874" y="91414"/>
                  </a:lnTo>
                  <a:lnTo>
                    <a:pt x="11725" y="83089"/>
                  </a:lnTo>
                  <a:lnTo>
                    <a:pt x="9482" y="71387"/>
                  </a:lnTo>
                  <a:lnTo>
                    <a:pt x="8940" y="33108"/>
                  </a:lnTo>
                  <a:lnTo>
                    <a:pt x="11580" y="26951"/>
                  </a:lnTo>
                  <a:lnTo>
                    <a:pt x="16619" y="19655"/>
                  </a:lnTo>
                  <a:lnTo>
                    <a:pt x="17751" y="10328"/>
                  </a:lnTo>
                  <a:lnTo>
                    <a:pt x="25538" y="1363"/>
                  </a:lnTo>
                  <a:lnTo>
                    <a:pt x="31159" y="403"/>
                  </a:lnTo>
                  <a:lnTo>
                    <a:pt x="60856" y="0"/>
                  </a:lnTo>
                  <a:lnTo>
                    <a:pt x="75768" y="13301"/>
                  </a:lnTo>
                  <a:lnTo>
                    <a:pt x="78323" y="18479"/>
                  </a:lnTo>
                  <a:lnTo>
                    <a:pt x="79004" y="21249"/>
                  </a:lnTo>
                  <a:lnTo>
                    <a:pt x="87256" y="35773"/>
                  </a:lnTo>
                  <a:lnTo>
                    <a:pt x="87936" y="38731"/>
                  </a:lnTo>
                  <a:lnTo>
                    <a:pt x="96186" y="53582"/>
                  </a:lnTo>
                  <a:lnTo>
                    <a:pt x="98222" y="91158"/>
                  </a:lnTo>
                  <a:lnTo>
                    <a:pt x="98227" y="1071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131"/>
            <p:cNvSpPr/>
            <p:nvPr/>
          </p:nvSpPr>
          <p:spPr>
            <a:xfrm>
              <a:off x="4161234" y="3643323"/>
              <a:ext cx="142876" cy="107147"/>
            </a:xfrm>
            <a:custGeom>
              <a:avLst/>
              <a:gdLst/>
              <a:ahLst/>
              <a:cxnLst/>
              <a:rect l="0" t="0" r="0" b="0"/>
              <a:pathLst>
                <a:path w="142876" h="107147">
                  <a:moveTo>
                    <a:pt x="0" y="17849"/>
                  </a:moveTo>
                  <a:lnTo>
                    <a:pt x="0" y="22589"/>
                  </a:lnTo>
                  <a:lnTo>
                    <a:pt x="993" y="23986"/>
                  </a:lnTo>
                  <a:lnTo>
                    <a:pt x="2646" y="24917"/>
                  </a:lnTo>
                  <a:lnTo>
                    <a:pt x="4741" y="25538"/>
                  </a:lnTo>
                  <a:lnTo>
                    <a:pt x="6137" y="26943"/>
                  </a:lnTo>
                  <a:lnTo>
                    <a:pt x="8562" y="34358"/>
                  </a:lnTo>
                  <a:lnTo>
                    <a:pt x="8822" y="40049"/>
                  </a:lnTo>
                  <a:lnTo>
                    <a:pt x="11527" y="45244"/>
                  </a:lnTo>
                  <a:lnTo>
                    <a:pt x="15045" y="50860"/>
                  </a:lnTo>
                  <a:lnTo>
                    <a:pt x="17304" y="62550"/>
                  </a:lnTo>
                  <a:lnTo>
                    <a:pt x="17860" y="107110"/>
                  </a:lnTo>
                  <a:lnTo>
                    <a:pt x="17860" y="99454"/>
                  </a:lnTo>
                  <a:lnTo>
                    <a:pt x="10171" y="90636"/>
                  </a:lnTo>
                  <a:lnTo>
                    <a:pt x="9298" y="84946"/>
                  </a:lnTo>
                  <a:lnTo>
                    <a:pt x="8962" y="68331"/>
                  </a:lnTo>
                  <a:lnTo>
                    <a:pt x="6298" y="62444"/>
                  </a:lnTo>
                  <a:lnTo>
                    <a:pt x="2799" y="56521"/>
                  </a:lnTo>
                  <a:lnTo>
                    <a:pt x="369" y="46399"/>
                  </a:lnTo>
                  <a:lnTo>
                    <a:pt x="110" y="40419"/>
                  </a:lnTo>
                  <a:lnTo>
                    <a:pt x="2694" y="35156"/>
                  </a:lnTo>
                  <a:lnTo>
                    <a:pt x="13563" y="22183"/>
                  </a:lnTo>
                  <a:lnTo>
                    <a:pt x="18596" y="19776"/>
                  </a:lnTo>
                  <a:lnTo>
                    <a:pt x="35789" y="17871"/>
                  </a:lnTo>
                  <a:lnTo>
                    <a:pt x="43286" y="17852"/>
                  </a:lnTo>
                  <a:lnTo>
                    <a:pt x="57916" y="31151"/>
                  </a:lnTo>
                  <a:lnTo>
                    <a:pt x="60467" y="36329"/>
                  </a:lnTo>
                  <a:lnTo>
                    <a:pt x="62428" y="53408"/>
                  </a:lnTo>
                  <a:lnTo>
                    <a:pt x="62508" y="89164"/>
                  </a:lnTo>
                  <a:lnTo>
                    <a:pt x="53947" y="89283"/>
                  </a:lnTo>
                  <a:lnTo>
                    <a:pt x="53579" y="47366"/>
                  </a:lnTo>
                  <a:lnTo>
                    <a:pt x="53579" y="41551"/>
                  </a:lnTo>
                  <a:lnTo>
                    <a:pt x="56224" y="35659"/>
                  </a:lnTo>
                  <a:lnTo>
                    <a:pt x="59715" y="29733"/>
                  </a:lnTo>
                  <a:lnTo>
                    <a:pt x="61956" y="17845"/>
                  </a:lnTo>
                  <a:lnTo>
                    <a:pt x="62400" y="10682"/>
                  </a:lnTo>
                  <a:lnTo>
                    <a:pt x="71067" y="403"/>
                  </a:lnTo>
                  <a:lnTo>
                    <a:pt x="84731" y="0"/>
                  </a:lnTo>
                  <a:lnTo>
                    <a:pt x="86253" y="989"/>
                  </a:lnTo>
                  <a:lnTo>
                    <a:pt x="87268" y="2640"/>
                  </a:lnTo>
                  <a:lnTo>
                    <a:pt x="87945" y="4733"/>
                  </a:lnTo>
                  <a:lnTo>
                    <a:pt x="89387" y="6129"/>
                  </a:lnTo>
                  <a:lnTo>
                    <a:pt x="93637" y="7679"/>
                  </a:lnTo>
                  <a:lnTo>
                    <a:pt x="95167" y="9085"/>
                  </a:lnTo>
                  <a:lnTo>
                    <a:pt x="96867" y="13292"/>
                  </a:lnTo>
                  <a:lnTo>
                    <a:pt x="98312" y="14811"/>
                  </a:lnTo>
                  <a:lnTo>
                    <a:pt x="102565" y="16499"/>
                  </a:lnTo>
                  <a:lnTo>
                    <a:pt x="104095" y="17941"/>
                  </a:lnTo>
                  <a:lnTo>
                    <a:pt x="114045" y="35888"/>
                  </a:lnTo>
                  <a:lnTo>
                    <a:pt x="114726" y="38805"/>
                  </a:lnTo>
                  <a:lnTo>
                    <a:pt x="122975" y="53583"/>
                  </a:lnTo>
                  <a:lnTo>
                    <a:pt x="125740" y="68452"/>
                  </a:lnTo>
                  <a:lnTo>
                    <a:pt x="132031" y="80357"/>
                  </a:lnTo>
                  <a:lnTo>
                    <a:pt x="133567" y="92263"/>
                  </a:lnTo>
                  <a:lnTo>
                    <a:pt x="134686" y="94247"/>
                  </a:lnTo>
                  <a:lnTo>
                    <a:pt x="136423" y="95570"/>
                  </a:lnTo>
                  <a:lnTo>
                    <a:pt x="138574" y="96452"/>
                  </a:lnTo>
                  <a:lnTo>
                    <a:pt x="140008" y="98032"/>
                  </a:lnTo>
                  <a:lnTo>
                    <a:pt x="142875" y="1071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132"/>
            <p:cNvSpPr/>
            <p:nvPr/>
          </p:nvSpPr>
          <p:spPr>
            <a:xfrm>
              <a:off x="4287614" y="3661172"/>
              <a:ext cx="105413" cy="107157"/>
            </a:xfrm>
            <a:custGeom>
              <a:avLst/>
              <a:gdLst/>
              <a:ahLst/>
              <a:cxnLst/>
              <a:rect l="0" t="0" r="0" b="0"/>
              <a:pathLst>
                <a:path w="105413" h="107157">
                  <a:moveTo>
                    <a:pt x="61144" y="53578"/>
                  </a:moveTo>
                  <a:lnTo>
                    <a:pt x="61144" y="48838"/>
                  </a:lnTo>
                  <a:lnTo>
                    <a:pt x="62136" y="47441"/>
                  </a:lnTo>
                  <a:lnTo>
                    <a:pt x="63789" y="46510"/>
                  </a:lnTo>
                  <a:lnTo>
                    <a:pt x="73573" y="45016"/>
                  </a:lnTo>
                  <a:lnTo>
                    <a:pt x="75383" y="43901"/>
                  </a:lnTo>
                  <a:lnTo>
                    <a:pt x="76590" y="42166"/>
                  </a:lnTo>
                  <a:lnTo>
                    <a:pt x="77394" y="40017"/>
                  </a:lnTo>
                  <a:lnTo>
                    <a:pt x="78923" y="38584"/>
                  </a:lnTo>
                  <a:lnTo>
                    <a:pt x="83267" y="36992"/>
                  </a:lnTo>
                  <a:lnTo>
                    <a:pt x="95212" y="35830"/>
                  </a:lnTo>
                  <a:lnTo>
                    <a:pt x="95762" y="34801"/>
                  </a:lnTo>
                  <a:lnTo>
                    <a:pt x="96373" y="31011"/>
                  </a:lnTo>
                  <a:lnTo>
                    <a:pt x="97529" y="29604"/>
                  </a:lnTo>
                  <a:lnTo>
                    <a:pt x="101458" y="28040"/>
                  </a:lnTo>
                  <a:lnTo>
                    <a:pt x="102903" y="26631"/>
                  </a:lnTo>
                  <a:lnTo>
                    <a:pt x="105412" y="19210"/>
                  </a:lnTo>
                  <a:lnTo>
                    <a:pt x="98071" y="10289"/>
                  </a:lnTo>
                  <a:lnTo>
                    <a:pt x="92480" y="4592"/>
                  </a:lnTo>
                  <a:lnTo>
                    <a:pt x="87308" y="2041"/>
                  </a:lnTo>
                  <a:lnTo>
                    <a:pt x="67061" y="119"/>
                  </a:lnTo>
                  <a:lnTo>
                    <a:pt x="22449" y="0"/>
                  </a:lnTo>
                  <a:lnTo>
                    <a:pt x="20464" y="992"/>
                  </a:lnTo>
                  <a:lnTo>
                    <a:pt x="19141" y="2645"/>
                  </a:lnTo>
                  <a:lnTo>
                    <a:pt x="18259" y="4740"/>
                  </a:lnTo>
                  <a:lnTo>
                    <a:pt x="16679" y="6137"/>
                  </a:lnTo>
                  <a:lnTo>
                    <a:pt x="12278" y="7689"/>
                  </a:lnTo>
                  <a:lnTo>
                    <a:pt x="10707" y="9094"/>
                  </a:lnTo>
                  <a:lnTo>
                    <a:pt x="682" y="26973"/>
                  </a:lnTo>
                  <a:lnTo>
                    <a:pt x="0" y="29888"/>
                  </a:lnTo>
                  <a:lnTo>
                    <a:pt x="537" y="32824"/>
                  </a:lnTo>
                  <a:lnTo>
                    <a:pt x="5884" y="44665"/>
                  </a:lnTo>
                  <a:lnTo>
                    <a:pt x="8336" y="59533"/>
                  </a:lnTo>
                  <a:lnTo>
                    <a:pt x="19966" y="74414"/>
                  </a:lnTo>
                  <a:lnTo>
                    <a:pt x="40337" y="94258"/>
                  </a:lnTo>
                  <a:lnTo>
                    <a:pt x="70074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133"/>
            <p:cNvSpPr/>
            <p:nvPr/>
          </p:nvSpPr>
          <p:spPr>
            <a:xfrm>
              <a:off x="4411266" y="3661183"/>
              <a:ext cx="116087" cy="160724"/>
            </a:xfrm>
            <a:custGeom>
              <a:avLst/>
              <a:gdLst/>
              <a:ahLst/>
              <a:cxnLst/>
              <a:rect l="0" t="0" r="0" b="0"/>
              <a:pathLst>
                <a:path w="116087" h="160724">
                  <a:moveTo>
                    <a:pt x="0" y="26778"/>
                  </a:moveTo>
                  <a:lnTo>
                    <a:pt x="0" y="48027"/>
                  </a:lnTo>
                  <a:lnTo>
                    <a:pt x="2645" y="53751"/>
                  </a:lnTo>
                  <a:lnTo>
                    <a:pt x="7688" y="60769"/>
                  </a:lnTo>
                  <a:lnTo>
                    <a:pt x="9677" y="69284"/>
                  </a:lnTo>
                  <a:lnTo>
                    <a:pt x="14993" y="77627"/>
                  </a:lnTo>
                  <a:lnTo>
                    <a:pt x="17293" y="89335"/>
                  </a:lnTo>
                  <a:lnTo>
                    <a:pt x="17482" y="92295"/>
                  </a:lnTo>
                  <a:lnTo>
                    <a:pt x="18600" y="94268"/>
                  </a:lnTo>
                  <a:lnTo>
                    <a:pt x="20337" y="95584"/>
                  </a:lnTo>
                  <a:lnTo>
                    <a:pt x="22487" y="96461"/>
                  </a:lnTo>
                  <a:lnTo>
                    <a:pt x="23921" y="98038"/>
                  </a:lnTo>
                  <a:lnTo>
                    <a:pt x="26755" y="107023"/>
                  </a:lnTo>
                  <a:lnTo>
                    <a:pt x="26779" y="102368"/>
                  </a:lnTo>
                  <a:lnTo>
                    <a:pt x="25790" y="100984"/>
                  </a:lnTo>
                  <a:lnTo>
                    <a:pt x="22045" y="99446"/>
                  </a:lnTo>
                  <a:lnTo>
                    <a:pt x="20650" y="98044"/>
                  </a:lnTo>
                  <a:lnTo>
                    <a:pt x="19099" y="93840"/>
                  </a:lnTo>
                  <a:lnTo>
                    <a:pt x="16873" y="56536"/>
                  </a:lnTo>
                  <a:lnTo>
                    <a:pt x="10793" y="44636"/>
                  </a:lnTo>
                  <a:lnTo>
                    <a:pt x="9298" y="32731"/>
                  </a:lnTo>
                  <a:lnTo>
                    <a:pt x="11739" y="26778"/>
                  </a:lnTo>
                  <a:lnTo>
                    <a:pt x="15139" y="20825"/>
                  </a:lnTo>
                  <a:lnTo>
                    <a:pt x="17501" y="10682"/>
                  </a:lnTo>
                  <a:lnTo>
                    <a:pt x="25516" y="1385"/>
                  </a:lnTo>
                  <a:lnTo>
                    <a:pt x="28869" y="609"/>
                  </a:lnTo>
                  <a:lnTo>
                    <a:pt x="43288" y="0"/>
                  </a:lnTo>
                  <a:lnTo>
                    <a:pt x="51508" y="6128"/>
                  </a:lnTo>
                  <a:lnTo>
                    <a:pt x="56958" y="7678"/>
                  </a:lnTo>
                  <a:lnTo>
                    <a:pt x="58808" y="9084"/>
                  </a:lnTo>
                  <a:lnTo>
                    <a:pt x="69359" y="26962"/>
                  </a:lnTo>
                  <a:lnTo>
                    <a:pt x="70052" y="29877"/>
                  </a:lnTo>
                  <a:lnTo>
                    <a:pt x="75767" y="38721"/>
                  </a:lnTo>
                  <a:lnTo>
                    <a:pt x="83744" y="47625"/>
                  </a:lnTo>
                  <a:lnTo>
                    <a:pt x="86828" y="56218"/>
                  </a:lnTo>
                  <a:lnTo>
                    <a:pt x="89192" y="65659"/>
                  </a:lnTo>
                  <a:lnTo>
                    <a:pt x="96148" y="79805"/>
                  </a:lnTo>
                  <a:lnTo>
                    <a:pt x="107239" y="112249"/>
                  </a:lnTo>
                  <a:lnTo>
                    <a:pt x="114044" y="124837"/>
                  </a:lnTo>
                  <a:lnTo>
                    <a:pt x="116086" y="1607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134"/>
            <p:cNvSpPr/>
            <p:nvPr/>
          </p:nvSpPr>
          <p:spPr>
            <a:xfrm>
              <a:off x="4545211" y="3527227"/>
              <a:ext cx="80368" cy="223243"/>
            </a:xfrm>
            <a:custGeom>
              <a:avLst/>
              <a:gdLst/>
              <a:ahLst/>
              <a:cxnLst/>
              <a:rect l="0" t="0" r="0" b="0"/>
              <a:pathLst>
                <a:path w="80368" h="223243">
                  <a:moveTo>
                    <a:pt x="0" y="0"/>
                  </a:moveTo>
                  <a:lnTo>
                    <a:pt x="4740" y="0"/>
                  </a:lnTo>
                  <a:lnTo>
                    <a:pt x="6137" y="992"/>
                  </a:lnTo>
                  <a:lnTo>
                    <a:pt x="7068" y="2645"/>
                  </a:lnTo>
                  <a:lnTo>
                    <a:pt x="7689" y="4740"/>
                  </a:lnTo>
                  <a:lnTo>
                    <a:pt x="9094" y="6136"/>
                  </a:lnTo>
                  <a:lnTo>
                    <a:pt x="18480" y="11023"/>
                  </a:lnTo>
                  <a:lnTo>
                    <a:pt x="21249" y="13302"/>
                  </a:lnTo>
                  <a:lnTo>
                    <a:pt x="24327" y="18479"/>
                  </a:lnTo>
                  <a:lnTo>
                    <a:pt x="26687" y="24088"/>
                  </a:lnTo>
                  <a:lnTo>
                    <a:pt x="32602" y="32824"/>
                  </a:lnTo>
                  <a:lnTo>
                    <a:pt x="35787" y="41695"/>
                  </a:lnTo>
                  <a:lnTo>
                    <a:pt x="41582" y="51600"/>
                  </a:lnTo>
                  <a:lnTo>
                    <a:pt x="52671" y="95169"/>
                  </a:lnTo>
                  <a:lnTo>
                    <a:pt x="54301" y="110990"/>
                  </a:lnTo>
                  <a:lnTo>
                    <a:pt x="64586" y="149209"/>
                  </a:lnTo>
                  <a:lnTo>
                    <a:pt x="68392" y="157596"/>
                  </a:lnTo>
                  <a:lnTo>
                    <a:pt x="80367" y="2232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135"/>
            <p:cNvSpPr/>
            <p:nvPr/>
          </p:nvSpPr>
          <p:spPr>
            <a:xfrm>
              <a:off x="4527352" y="3661172"/>
              <a:ext cx="116087" cy="8931"/>
            </a:xfrm>
            <a:custGeom>
              <a:avLst/>
              <a:gdLst/>
              <a:ahLst/>
              <a:cxnLst/>
              <a:rect l="0" t="0" r="0" b="0"/>
              <a:pathLst>
                <a:path w="116087" h="8931">
                  <a:moveTo>
                    <a:pt x="0" y="8930"/>
                  </a:moveTo>
                  <a:lnTo>
                    <a:pt x="0" y="4189"/>
                  </a:lnTo>
                  <a:lnTo>
                    <a:pt x="992" y="2793"/>
                  </a:lnTo>
                  <a:lnTo>
                    <a:pt x="2645" y="1862"/>
                  </a:lnTo>
                  <a:lnTo>
                    <a:pt x="12428" y="368"/>
                  </a:lnTo>
                  <a:lnTo>
                    <a:pt x="55317" y="3"/>
                  </a:lnTo>
                  <a:lnTo>
                    <a:pt x="93988" y="0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136"/>
            <p:cNvSpPr/>
            <p:nvPr/>
          </p:nvSpPr>
          <p:spPr>
            <a:xfrm>
              <a:off x="4679156" y="3491508"/>
              <a:ext cx="71439" cy="98227"/>
            </a:xfrm>
            <a:custGeom>
              <a:avLst/>
              <a:gdLst/>
              <a:ahLst/>
              <a:cxnLst/>
              <a:rect l="0" t="0" r="0" b="0"/>
              <a:pathLst>
                <a:path w="71439" h="98227">
                  <a:moveTo>
                    <a:pt x="71438" y="0"/>
                  </a:moveTo>
                  <a:lnTo>
                    <a:pt x="71438" y="22200"/>
                  </a:lnTo>
                  <a:lnTo>
                    <a:pt x="68792" y="27395"/>
                  </a:lnTo>
                  <a:lnTo>
                    <a:pt x="41626" y="56565"/>
                  </a:lnTo>
                  <a:lnTo>
                    <a:pt x="12731" y="78383"/>
                  </a:lnTo>
                  <a:lnTo>
                    <a:pt x="0" y="982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137"/>
            <p:cNvSpPr/>
            <p:nvPr/>
          </p:nvSpPr>
          <p:spPr>
            <a:xfrm>
              <a:off x="2884289" y="3402211"/>
              <a:ext cx="250032" cy="125017"/>
            </a:xfrm>
            <a:custGeom>
              <a:avLst/>
              <a:gdLst/>
              <a:ahLst/>
              <a:cxnLst/>
              <a:rect l="0" t="0" r="0" b="0"/>
              <a:pathLst>
                <a:path w="250032" h="125017">
                  <a:moveTo>
                    <a:pt x="0" y="0"/>
                  </a:moveTo>
                  <a:lnTo>
                    <a:pt x="0" y="13302"/>
                  </a:lnTo>
                  <a:lnTo>
                    <a:pt x="992" y="14822"/>
                  </a:lnTo>
                  <a:lnTo>
                    <a:pt x="2646" y="15834"/>
                  </a:lnTo>
                  <a:lnTo>
                    <a:pt x="4740" y="16509"/>
                  </a:lnTo>
                  <a:lnTo>
                    <a:pt x="42091" y="40948"/>
                  </a:lnTo>
                  <a:lnTo>
                    <a:pt x="83212" y="54145"/>
                  </a:lnTo>
                  <a:lnTo>
                    <a:pt x="124481" y="71487"/>
                  </a:lnTo>
                  <a:lnTo>
                    <a:pt x="163333" y="89301"/>
                  </a:lnTo>
                  <a:lnTo>
                    <a:pt x="204827" y="104511"/>
                  </a:lnTo>
                  <a:lnTo>
                    <a:pt x="218034" y="107965"/>
                  </a:lnTo>
                  <a:lnTo>
                    <a:pt x="250031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138"/>
            <p:cNvSpPr/>
            <p:nvPr/>
          </p:nvSpPr>
          <p:spPr>
            <a:xfrm>
              <a:off x="3955852" y="3830836"/>
              <a:ext cx="169665" cy="392907"/>
            </a:xfrm>
            <a:custGeom>
              <a:avLst/>
              <a:gdLst/>
              <a:ahLst/>
              <a:cxnLst/>
              <a:rect l="0" t="0" r="0" b="0"/>
              <a:pathLst>
                <a:path w="169665" h="392907">
                  <a:moveTo>
                    <a:pt x="0" y="0"/>
                  </a:moveTo>
                  <a:lnTo>
                    <a:pt x="0" y="4740"/>
                  </a:lnTo>
                  <a:lnTo>
                    <a:pt x="12428" y="33420"/>
                  </a:lnTo>
                  <a:lnTo>
                    <a:pt x="22923" y="51544"/>
                  </a:lnTo>
                  <a:lnTo>
                    <a:pt x="33578" y="91703"/>
                  </a:lnTo>
                  <a:lnTo>
                    <a:pt x="51667" y="135071"/>
                  </a:lnTo>
                  <a:lnTo>
                    <a:pt x="73182" y="174002"/>
                  </a:lnTo>
                  <a:lnTo>
                    <a:pt x="91780" y="214884"/>
                  </a:lnTo>
                  <a:lnTo>
                    <a:pt x="112260" y="259036"/>
                  </a:lnTo>
                  <a:lnTo>
                    <a:pt x="132620" y="303619"/>
                  </a:lnTo>
                  <a:lnTo>
                    <a:pt x="148970" y="346459"/>
                  </a:lnTo>
                  <a:lnTo>
                    <a:pt x="169664" y="392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3474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Rousseau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Political philosopher who helped develop the social contract theory. </a:t>
            </a:r>
            <a:endParaRPr lang="en-US" sz="3200" dirty="0"/>
          </a:p>
        </p:txBody>
      </p:sp>
      <p:sp>
        <p:nvSpPr>
          <p:cNvPr id="4" name="SMARTInkShape-139"/>
          <p:cNvSpPr/>
          <p:nvPr/>
        </p:nvSpPr>
        <p:spPr>
          <a:xfrm>
            <a:off x="295207" y="1741472"/>
            <a:ext cx="443684" cy="338620"/>
          </a:xfrm>
          <a:custGeom>
            <a:avLst/>
            <a:gdLst/>
            <a:ahLst/>
            <a:cxnLst/>
            <a:rect l="0" t="0" r="0" b="0"/>
            <a:pathLst>
              <a:path w="443684" h="338620">
                <a:moveTo>
                  <a:pt x="410238" y="80184"/>
                </a:moveTo>
                <a:lnTo>
                  <a:pt x="410238" y="35679"/>
                </a:lnTo>
                <a:lnTo>
                  <a:pt x="410238" y="32655"/>
                </a:lnTo>
                <a:lnTo>
                  <a:pt x="409246" y="30638"/>
                </a:lnTo>
                <a:lnTo>
                  <a:pt x="407592" y="29294"/>
                </a:lnTo>
                <a:lnTo>
                  <a:pt x="403109" y="26809"/>
                </a:lnTo>
                <a:lnTo>
                  <a:pt x="389248" y="14335"/>
                </a:lnTo>
                <a:lnTo>
                  <a:pt x="380734" y="11230"/>
                </a:lnTo>
                <a:lnTo>
                  <a:pt x="364785" y="6837"/>
                </a:lnTo>
                <a:lnTo>
                  <a:pt x="347492" y="1897"/>
                </a:lnTo>
                <a:lnTo>
                  <a:pt x="304923" y="0"/>
                </a:lnTo>
                <a:lnTo>
                  <a:pt x="283122" y="2517"/>
                </a:lnTo>
                <a:lnTo>
                  <a:pt x="240298" y="7926"/>
                </a:lnTo>
                <a:lnTo>
                  <a:pt x="207447" y="11231"/>
                </a:lnTo>
                <a:lnTo>
                  <a:pt x="168302" y="23957"/>
                </a:lnTo>
                <a:lnTo>
                  <a:pt x="143093" y="33648"/>
                </a:lnTo>
                <a:lnTo>
                  <a:pt x="102987" y="59521"/>
                </a:lnTo>
                <a:lnTo>
                  <a:pt x="59860" y="87222"/>
                </a:lnTo>
                <a:lnTo>
                  <a:pt x="34092" y="121019"/>
                </a:lnTo>
                <a:lnTo>
                  <a:pt x="11489" y="164471"/>
                </a:lnTo>
                <a:lnTo>
                  <a:pt x="2140" y="194399"/>
                </a:lnTo>
                <a:lnTo>
                  <a:pt x="0" y="219713"/>
                </a:lnTo>
                <a:lnTo>
                  <a:pt x="7207" y="255769"/>
                </a:lnTo>
                <a:lnTo>
                  <a:pt x="13163" y="267693"/>
                </a:lnTo>
                <a:lnTo>
                  <a:pt x="37471" y="300779"/>
                </a:lnTo>
                <a:lnTo>
                  <a:pt x="76997" y="324107"/>
                </a:lnTo>
                <a:lnTo>
                  <a:pt x="107831" y="335146"/>
                </a:lnTo>
                <a:lnTo>
                  <a:pt x="151436" y="338619"/>
                </a:lnTo>
                <a:lnTo>
                  <a:pt x="193164" y="338049"/>
                </a:lnTo>
                <a:lnTo>
                  <a:pt x="231099" y="329411"/>
                </a:lnTo>
                <a:lnTo>
                  <a:pt x="271996" y="318150"/>
                </a:lnTo>
                <a:lnTo>
                  <a:pt x="311163" y="299243"/>
                </a:lnTo>
                <a:lnTo>
                  <a:pt x="347563" y="276399"/>
                </a:lnTo>
                <a:lnTo>
                  <a:pt x="378676" y="252778"/>
                </a:lnTo>
                <a:lnTo>
                  <a:pt x="416034" y="209414"/>
                </a:lnTo>
                <a:lnTo>
                  <a:pt x="432844" y="183616"/>
                </a:lnTo>
                <a:lnTo>
                  <a:pt x="443073" y="153532"/>
                </a:lnTo>
                <a:lnTo>
                  <a:pt x="443683" y="140564"/>
                </a:lnTo>
                <a:lnTo>
                  <a:pt x="435758" y="104071"/>
                </a:lnTo>
                <a:lnTo>
                  <a:pt x="412765" y="69277"/>
                </a:lnTo>
                <a:lnTo>
                  <a:pt x="385975" y="50942"/>
                </a:lnTo>
                <a:lnTo>
                  <a:pt x="359247" y="38251"/>
                </a:lnTo>
                <a:lnTo>
                  <a:pt x="320941" y="2660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SMARTInkShape-Group38"/>
          <p:cNvGrpSpPr/>
          <p:nvPr/>
        </p:nvGrpSpPr>
        <p:grpSpPr>
          <a:xfrm>
            <a:off x="2518172" y="3018239"/>
            <a:ext cx="2250239" cy="2205626"/>
            <a:chOff x="2518172" y="3018239"/>
            <a:chExt cx="2250239" cy="2205626"/>
          </a:xfrm>
        </p:grpSpPr>
        <p:sp>
          <p:nvSpPr>
            <p:cNvPr id="5" name="SMARTInkShape-140"/>
            <p:cNvSpPr/>
            <p:nvPr/>
          </p:nvSpPr>
          <p:spPr>
            <a:xfrm>
              <a:off x="3089855" y="4545212"/>
              <a:ext cx="848138" cy="116086"/>
            </a:xfrm>
            <a:custGeom>
              <a:avLst/>
              <a:gdLst/>
              <a:ahLst/>
              <a:cxnLst/>
              <a:rect l="0" t="0" r="0" b="0"/>
              <a:pathLst>
                <a:path w="848138" h="116086">
                  <a:moveTo>
                    <a:pt x="35536" y="35718"/>
                  </a:moveTo>
                  <a:lnTo>
                    <a:pt x="30795" y="30977"/>
                  </a:lnTo>
                  <a:lnTo>
                    <a:pt x="23176" y="28650"/>
                  </a:lnTo>
                  <a:lnTo>
                    <a:pt x="0" y="26798"/>
                  </a:lnTo>
                  <a:lnTo>
                    <a:pt x="30865" y="25796"/>
                  </a:lnTo>
                  <a:lnTo>
                    <a:pt x="71550" y="17694"/>
                  </a:lnTo>
                  <a:lnTo>
                    <a:pt x="108384" y="10279"/>
                  </a:lnTo>
                  <a:lnTo>
                    <a:pt x="149107" y="8203"/>
                  </a:lnTo>
                  <a:lnTo>
                    <a:pt x="186844" y="1914"/>
                  </a:lnTo>
                  <a:lnTo>
                    <a:pt x="222961" y="377"/>
                  </a:lnTo>
                  <a:lnTo>
                    <a:pt x="265049" y="49"/>
                  </a:lnTo>
                  <a:lnTo>
                    <a:pt x="303260" y="6"/>
                  </a:lnTo>
                  <a:lnTo>
                    <a:pt x="347891" y="0"/>
                  </a:lnTo>
                  <a:lnTo>
                    <a:pt x="358907" y="991"/>
                  </a:lnTo>
                  <a:lnTo>
                    <a:pt x="376709" y="7067"/>
                  </a:lnTo>
                  <a:lnTo>
                    <a:pt x="399475" y="8820"/>
                  </a:lnTo>
                  <a:lnTo>
                    <a:pt x="411079" y="18628"/>
                  </a:lnTo>
                  <a:lnTo>
                    <a:pt x="435296" y="41582"/>
                  </a:lnTo>
                  <a:lnTo>
                    <a:pt x="440749" y="43285"/>
                  </a:lnTo>
                  <a:lnTo>
                    <a:pt x="442600" y="44731"/>
                  </a:lnTo>
                  <a:lnTo>
                    <a:pt x="450554" y="56957"/>
                  </a:lnTo>
                  <a:lnTo>
                    <a:pt x="455798" y="60040"/>
                  </a:lnTo>
                  <a:lnTo>
                    <a:pt x="498309" y="75766"/>
                  </a:lnTo>
                  <a:lnTo>
                    <a:pt x="526854" y="79761"/>
                  </a:lnTo>
                  <a:lnTo>
                    <a:pt x="538657" y="81089"/>
                  </a:lnTo>
                  <a:lnTo>
                    <a:pt x="568351" y="88019"/>
                  </a:lnTo>
                  <a:lnTo>
                    <a:pt x="611749" y="89183"/>
                  </a:lnTo>
                  <a:lnTo>
                    <a:pt x="652305" y="89281"/>
                  </a:lnTo>
                  <a:lnTo>
                    <a:pt x="695603" y="89294"/>
                  </a:lnTo>
                  <a:lnTo>
                    <a:pt x="739055" y="89296"/>
                  </a:lnTo>
                  <a:lnTo>
                    <a:pt x="752031" y="90288"/>
                  </a:lnTo>
                  <a:lnTo>
                    <a:pt x="792791" y="102598"/>
                  </a:lnTo>
                  <a:lnTo>
                    <a:pt x="808505" y="106255"/>
                  </a:lnTo>
                  <a:lnTo>
                    <a:pt x="828211" y="108068"/>
                  </a:lnTo>
                  <a:lnTo>
                    <a:pt x="848137" y="1160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41"/>
            <p:cNvSpPr/>
            <p:nvPr/>
          </p:nvSpPr>
          <p:spPr>
            <a:xfrm>
              <a:off x="2911078" y="4286253"/>
              <a:ext cx="1062634" cy="125014"/>
            </a:xfrm>
            <a:custGeom>
              <a:avLst/>
              <a:gdLst/>
              <a:ahLst/>
              <a:cxnLst/>
              <a:rect l="0" t="0" r="0" b="0"/>
              <a:pathLst>
                <a:path w="1062634" h="125014">
                  <a:moveTo>
                    <a:pt x="0" y="44645"/>
                  </a:moveTo>
                  <a:lnTo>
                    <a:pt x="4741" y="44645"/>
                  </a:lnTo>
                  <a:lnTo>
                    <a:pt x="47595" y="29199"/>
                  </a:lnTo>
                  <a:lnTo>
                    <a:pt x="88693" y="19975"/>
                  </a:lnTo>
                  <a:lnTo>
                    <a:pt x="118024" y="11403"/>
                  </a:lnTo>
                  <a:lnTo>
                    <a:pt x="160990" y="3116"/>
                  </a:lnTo>
                  <a:lnTo>
                    <a:pt x="205417" y="408"/>
                  </a:lnTo>
                  <a:lnTo>
                    <a:pt x="247390" y="51"/>
                  </a:lnTo>
                  <a:lnTo>
                    <a:pt x="291549" y="0"/>
                  </a:lnTo>
                  <a:lnTo>
                    <a:pt x="326237" y="9091"/>
                  </a:lnTo>
                  <a:lnTo>
                    <a:pt x="339094" y="15831"/>
                  </a:lnTo>
                  <a:lnTo>
                    <a:pt x="342149" y="16506"/>
                  </a:lnTo>
                  <a:lnTo>
                    <a:pt x="383976" y="37757"/>
                  </a:lnTo>
                  <a:lnTo>
                    <a:pt x="399852" y="49875"/>
                  </a:lnTo>
                  <a:lnTo>
                    <a:pt x="417834" y="55490"/>
                  </a:lnTo>
                  <a:lnTo>
                    <a:pt x="421431" y="57828"/>
                  </a:lnTo>
                  <a:lnTo>
                    <a:pt x="435974" y="61119"/>
                  </a:lnTo>
                  <a:lnTo>
                    <a:pt x="464528" y="64968"/>
                  </a:lnTo>
                  <a:lnTo>
                    <a:pt x="477324" y="68561"/>
                  </a:lnTo>
                  <a:lnTo>
                    <a:pt x="520078" y="71182"/>
                  </a:lnTo>
                  <a:lnTo>
                    <a:pt x="562682" y="71412"/>
                  </a:lnTo>
                  <a:lnTo>
                    <a:pt x="607051" y="71433"/>
                  </a:lnTo>
                  <a:lnTo>
                    <a:pt x="649769" y="71435"/>
                  </a:lnTo>
                  <a:lnTo>
                    <a:pt x="693270" y="71435"/>
                  </a:lnTo>
                  <a:lnTo>
                    <a:pt x="733967" y="71435"/>
                  </a:lnTo>
                  <a:lnTo>
                    <a:pt x="775270" y="71435"/>
                  </a:lnTo>
                  <a:lnTo>
                    <a:pt x="818958" y="71435"/>
                  </a:lnTo>
                  <a:lnTo>
                    <a:pt x="860250" y="71435"/>
                  </a:lnTo>
                  <a:lnTo>
                    <a:pt x="895947" y="72427"/>
                  </a:lnTo>
                  <a:lnTo>
                    <a:pt x="931665" y="79537"/>
                  </a:lnTo>
                  <a:lnTo>
                    <a:pt x="949524" y="81111"/>
                  </a:lnTo>
                  <a:lnTo>
                    <a:pt x="991195" y="95795"/>
                  </a:lnTo>
                  <a:lnTo>
                    <a:pt x="1009055" y="100150"/>
                  </a:lnTo>
                  <a:lnTo>
                    <a:pt x="1035060" y="109184"/>
                  </a:lnTo>
                  <a:lnTo>
                    <a:pt x="1062633" y="1250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42"/>
            <p:cNvSpPr/>
            <p:nvPr/>
          </p:nvSpPr>
          <p:spPr>
            <a:xfrm>
              <a:off x="2875359" y="4071938"/>
              <a:ext cx="1062634" cy="160735"/>
            </a:xfrm>
            <a:custGeom>
              <a:avLst/>
              <a:gdLst/>
              <a:ahLst/>
              <a:cxnLst/>
              <a:rect l="0" t="0" r="0" b="0"/>
              <a:pathLst>
                <a:path w="1062634" h="160735">
                  <a:moveTo>
                    <a:pt x="0" y="26789"/>
                  </a:moveTo>
                  <a:lnTo>
                    <a:pt x="9482" y="26789"/>
                  </a:lnTo>
                  <a:lnTo>
                    <a:pt x="16782" y="24143"/>
                  </a:lnTo>
                  <a:lnTo>
                    <a:pt x="20118" y="22048"/>
                  </a:lnTo>
                  <a:lnTo>
                    <a:pt x="62712" y="10954"/>
                  </a:lnTo>
                  <a:lnTo>
                    <a:pt x="80428" y="6884"/>
                  </a:lnTo>
                  <a:lnTo>
                    <a:pt x="98245" y="2039"/>
                  </a:lnTo>
                  <a:lnTo>
                    <a:pt x="139900" y="119"/>
                  </a:lnTo>
                  <a:lnTo>
                    <a:pt x="183306" y="10"/>
                  </a:lnTo>
                  <a:lnTo>
                    <a:pt x="226146" y="0"/>
                  </a:lnTo>
                  <a:lnTo>
                    <a:pt x="243065" y="992"/>
                  </a:lnTo>
                  <a:lnTo>
                    <a:pt x="254803" y="7129"/>
                  </a:lnTo>
                  <a:lnTo>
                    <a:pt x="297653" y="47628"/>
                  </a:lnTo>
                  <a:lnTo>
                    <a:pt x="324446" y="74414"/>
                  </a:lnTo>
                  <a:lnTo>
                    <a:pt x="333045" y="77721"/>
                  </a:lnTo>
                  <a:lnTo>
                    <a:pt x="342489" y="80183"/>
                  </a:lnTo>
                  <a:lnTo>
                    <a:pt x="381093" y="103259"/>
                  </a:lnTo>
                  <a:lnTo>
                    <a:pt x="405088" y="106386"/>
                  </a:lnTo>
                  <a:lnTo>
                    <a:pt x="448632" y="109734"/>
                  </a:lnTo>
                  <a:lnTo>
                    <a:pt x="477887" y="114831"/>
                  </a:lnTo>
                  <a:lnTo>
                    <a:pt x="519568" y="108287"/>
                  </a:lnTo>
                  <a:lnTo>
                    <a:pt x="560141" y="107305"/>
                  </a:lnTo>
                  <a:lnTo>
                    <a:pt x="598153" y="107175"/>
                  </a:lnTo>
                  <a:lnTo>
                    <a:pt x="636712" y="106166"/>
                  </a:lnTo>
                  <a:lnTo>
                    <a:pt x="673672" y="99054"/>
                  </a:lnTo>
                  <a:lnTo>
                    <a:pt x="716523" y="98299"/>
                  </a:lnTo>
                  <a:lnTo>
                    <a:pt x="734966" y="97256"/>
                  </a:lnTo>
                  <a:lnTo>
                    <a:pt x="776868" y="89849"/>
                  </a:lnTo>
                  <a:lnTo>
                    <a:pt x="819668" y="89345"/>
                  </a:lnTo>
                  <a:lnTo>
                    <a:pt x="858181" y="90295"/>
                  </a:lnTo>
                  <a:lnTo>
                    <a:pt x="902021" y="96985"/>
                  </a:lnTo>
                  <a:lnTo>
                    <a:pt x="939495" y="107776"/>
                  </a:lnTo>
                  <a:lnTo>
                    <a:pt x="981647" y="118002"/>
                  </a:lnTo>
                  <a:lnTo>
                    <a:pt x="1023902" y="137034"/>
                  </a:lnTo>
                  <a:lnTo>
                    <a:pt x="1062633" y="1607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143"/>
            <p:cNvSpPr/>
            <p:nvPr/>
          </p:nvSpPr>
          <p:spPr>
            <a:xfrm>
              <a:off x="4071938" y="3893344"/>
              <a:ext cx="160735" cy="8930"/>
            </a:xfrm>
            <a:custGeom>
              <a:avLst/>
              <a:gdLst/>
              <a:ahLst/>
              <a:cxnLst/>
              <a:rect l="0" t="0" r="0" b="0"/>
              <a:pathLst>
                <a:path w="160735" h="8930">
                  <a:moveTo>
                    <a:pt x="0" y="8929"/>
                  </a:moveTo>
                  <a:lnTo>
                    <a:pt x="0" y="4189"/>
                  </a:lnTo>
                  <a:lnTo>
                    <a:pt x="992" y="2793"/>
                  </a:lnTo>
                  <a:lnTo>
                    <a:pt x="2645" y="1862"/>
                  </a:lnTo>
                  <a:lnTo>
                    <a:pt x="12358" y="552"/>
                  </a:lnTo>
                  <a:lnTo>
                    <a:pt x="52270" y="9"/>
                  </a:lnTo>
                  <a:lnTo>
                    <a:pt x="96534" y="0"/>
                  </a:lnTo>
                  <a:lnTo>
                    <a:pt x="139572" y="8684"/>
                  </a:lnTo>
                  <a:lnTo>
                    <a:pt x="160734" y="89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144"/>
            <p:cNvSpPr/>
            <p:nvPr/>
          </p:nvSpPr>
          <p:spPr>
            <a:xfrm>
              <a:off x="4107656" y="3741539"/>
              <a:ext cx="125017" cy="312540"/>
            </a:xfrm>
            <a:custGeom>
              <a:avLst/>
              <a:gdLst/>
              <a:ahLst/>
              <a:cxnLst/>
              <a:rect l="0" t="0" r="0" b="0"/>
              <a:pathLst>
                <a:path w="125017" h="312540">
                  <a:moveTo>
                    <a:pt x="0" y="0"/>
                  </a:moveTo>
                  <a:lnTo>
                    <a:pt x="4741" y="0"/>
                  </a:lnTo>
                  <a:lnTo>
                    <a:pt x="6137" y="992"/>
                  </a:lnTo>
                  <a:lnTo>
                    <a:pt x="7068" y="2646"/>
                  </a:lnTo>
                  <a:lnTo>
                    <a:pt x="8562" y="7689"/>
                  </a:lnTo>
                  <a:lnTo>
                    <a:pt x="14994" y="15814"/>
                  </a:lnTo>
                  <a:lnTo>
                    <a:pt x="17010" y="24089"/>
                  </a:lnTo>
                  <a:lnTo>
                    <a:pt x="17482" y="29888"/>
                  </a:lnTo>
                  <a:lnTo>
                    <a:pt x="20338" y="35773"/>
                  </a:lnTo>
                  <a:lnTo>
                    <a:pt x="22488" y="38732"/>
                  </a:lnTo>
                  <a:lnTo>
                    <a:pt x="39106" y="78788"/>
                  </a:lnTo>
                  <a:lnTo>
                    <a:pt x="46565" y="104694"/>
                  </a:lnTo>
                  <a:lnTo>
                    <a:pt x="50461" y="113008"/>
                  </a:lnTo>
                  <a:lnTo>
                    <a:pt x="63110" y="151973"/>
                  </a:lnTo>
                  <a:lnTo>
                    <a:pt x="67736" y="164778"/>
                  </a:lnTo>
                  <a:lnTo>
                    <a:pt x="73352" y="191960"/>
                  </a:lnTo>
                  <a:lnTo>
                    <a:pt x="85580" y="217874"/>
                  </a:lnTo>
                  <a:lnTo>
                    <a:pt x="89188" y="234329"/>
                  </a:lnTo>
                  <a:lnTo>
                    <a:pt x="109068" y="278849"/>
                  </a:lnTo>
                  <a:lnTo>
                    <a:pt x="125016" y="3125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145"/>
            <p:cNvSpPr/>
            <p:nvPr/>
          </p:nvSpPr>
          <p:spPr>
            <a:xfrm>
              <a:off x="3946934" y="3893354"/>
              <a:ext cx="160723" cy="116077"/>
            </a:xfrm>
            <a:custGeom>
              <a:avLst/>
              <a:gdLst/>
              <a:ahLst/>
              <a:cxnLst/>
              <a:rect l="0" t="0" r="0" b="0"/>
              <a:pathLst>
                <a:path w="160723" h="116077">
                  <a:moveTo>
                    <a:pt x="89285" y="26779"/>
                  </a:moveTo>
                  <a:lnTo>
                    <a:pt x="67085" y="4579"/>
                  </a:lnTo>
                  <a:lnTo>
                    <a:pt x="61890" y="2030"/>
                  </a:lnTo>
                  <a:lnTo>
                    <a:pt x="49313" y="109"/>
                  </a:lnTo>
                  <a:lnTo>
                    <a:pt x="37358" y="0"/>
                  </a:lnTo>
                  <a:lnTo>
                    <a:pt x="28904" y="6129"/>
                  </a:lnTo>
                  <a:lnTo>
                    <a:pt x="23423" y="7679"/>
                  </a:lnTo>
                  <a:lnTo>
                    <a:pt x="21564" y="9085"/>
                  </a:lnTo>
                  <a:lnTo>
                    <a:pt x="17957" y="14811"/>
                  </a:lnTo>
                  <a:lnTo>
                    <a:pt x="8351" y="19895"/>
                  </a:lnTo>
                  <a:lnTo>
                    <a:pt x="5564" y="22190"/>
                  </a:lnTo>
                  <a:lnTo>
                    <a:pt x="2466" y="27385"/>
                  </a:lnTo>
                  <a:lnTo>
                    <a:pt x="314" y="35605"/>
                  </a:lnTo>
                  <a:lnTo>
                    <a:pt x="0" y="56657"/>
                  </a:lnTo>
                  <a:lnTo>
                    <a:pt x="2640" y="62548"/>
                  </a:lnTo>
                  <a:lnTo>
                    <a:pt x="29800" y="92264"/>
                  </a:lnTo>
                  <a:lnTo>
                    <a:pt x="35727" y="95571"/>
                  </a:lnTo>
                  <a:lnTo>
                    <a:pt x="78775" y="111473"/>
                  </a:lnTo>
                  <a:lnTo>
                    <a:pt x="90911" y="114712"/>
                  </a:lnTo>
                  <a:lnTo>
                    <a:pt x="135265" y="116040"/>
                  </a:lnTo>
                  <a:lnTo>
                    <a:pt x="160722" y="1160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46"/>
            <p:cNvSpPr/>
            <p:nvPr/>
          </p:nvSpPr>
          <p:spPr>
            <a:xfrm>
              <a:off x="3781391" y="3911206"/>
              <a:ext cx="192321" cy="133943"/>
            </a:xfrm>
            <a:custGeom>
              <a:avLst/>
              <a:gdLst/>
              <a:ahLst/>
              <a:cxnLst/>
              <a:rect l="0" t="0" r="0" b="0"/>
              <a:pathLst>
                <a:path w="192321" h="133943">
                  <a:moveTo>
                    <a:pt x="120882" y="26786"/>
                  </a:moveTo>
                  <a:lnTo>
                    <a:pt x="120882" y="17965"/>
                  </a:lnTo>
                  <a:lnTo>
                    <a:pt x="107321" y="4296"/>
                  </a:lnTo>
                  <a:lnTo>
                    <a:pt x="102287" y="1908"/>
                  </a:lnTo>
                  <a:lnTo>
                    <a:pt x="80637" y="47"/>
                  </a:lnTo>
                  <a:lnTo>
                    <a:pt x="55656" y="0"/>
                  </a:lnTo>
                  <a:lnTo>
                    <a:pt x="49559" y="2644"/>
                  </a:lnTo>
                  <a:lnTo>
                    <a:pt x="43543" y="6135"/>
                  </a:lnTo>
                  <a:lnTo>
                    <a:pt x="34577" y="9092"/>
                  </a:lnTo>
                  <a:lnTo>
                    <a:pt x="25637" y="14819"/>
                  </a:lnTo>
                  <a:lnTo>
                    <a:pt x="16704" y="17949"/>
                  </a:lnTo>
                  <a:lnTo>
                    <a:pt x="10750" y="22197"/>
                  </a:lnTo>
                  <a:lnTo>
                    <a:pt x="7442" y="27392"/>
                  </a:lnTo>
                  <a:lnTo>
                    <a:pt x="0" y="46893"/>
                  </a:lnTo>
                  <a:lnTo>
                    <a:pt x="607" y="49121"/>
                  </a:lnTo>
                  <a:lnTo>
                    <a:pt x="2003" y="50606"/>
                  </a:lnTo>
                  <a:lnTo>
                    <a:pt x="3555" y="54902"/>
                  </a:lnTo>
                  <a:lnTo>
                    <a:pt x="3969" y="57436"/>
                  </a:lnTo>
                  <a:lnTo>
                    <a:pt x="9292" y="65743"/>
                  </a:lnTo>
                  <a:lnTo>
                    <a:pt x="14401" y="68905"/>
                  </a:lnTo>
                  <a:lnTo>
                    <a:pt x="17153" y="69748"/>
                  </a:lnTo>
                  <a:lnTo>
                    <a:pt x="18987" y="71303"/>
                  </a:lnTo>
                  <a:lnTo>
                    <a:pt x="21025" y="75675"/>
                  </a:lnTo>
                  <a:lnTo>
                    <a:pt x="22561" y="77238"/>
                  </a:lnTo>
                  <a:lnTo>
                    <a:pt x="26913" y="78975"/>
                  </a:lnTo>
                  <a:lnTo>
                    <a:pt x="43928" y="81082"/>
                  </a:lnTo>
                  <a:lnTo>
                    <a:pt x="57873" y="87378"/>
                  </a:lnTo>
                  <a:lnTo>
                    <a:pt x="91943" y="90280"/>
                  </a:lnTo>
                  <a:lnTo>
                    <a:pt x="100291" y="95429"/>
                  </a:lnTo>
                  <a:lnTo>
                    <a:pt x="110221" y="97855"/>
                  </a:lnTo>
                  <a:lnTo>
                    <a:pt x="124230" y="98192"/>
                  </a:lnTo>
                  <a:lnTo>
                    <a:pt x="126091" y="99194"/>
                  </a:lnTo>
                  <a:lnTo>
                    <a:pt x="127331" y="100855"/>
                  </a:lnTo>
                  <a:lnTo>
                    <a:pt x="128158" y="102954"/>
                  </a:lnTo>
                  <a:lnTo>
                    <a:pt x="129702" y="104354"/>
                  </a:lnTo>
                  <a:lnTo>
                    <a:pt x="134062" y="105909"/>
                  </a:lnTo>
                  <a:lnTo>
                    <a:pt x="144947" y="107900"/>
                  </a:lnTo>
                  <a:lnTo>
                    <a:pt x="158477" y="118163"/>
                  </a:lnTo>
                  <a:lnTo>
                    <a:pt x="160828" y="120446"/>
                  </a:lnTo>
                  <a:lnTo>
                    <a:pt x="166087" y="122983"/>
                  </a:lnTo>
                  <a:lnTo>
                    <a:pt x="192320" y="1339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47"/>
            <p:cNvSpPr/>
            <p:nvPr/>
          </p:nvSpPr>
          <p:spPr>
            <a:xfrm>
              <a:off x="3687961" y="3866926"/>
              <a:ext cx="178595" cy="115348"/>
            </a:xfrm>
            <a:custGeom>
              <a:avLst/>
              <a:gdLst/>
              <a:ahLst/>
              <a:cxnLst/>
              <a:rect l="0" t="0" r="0" b="0"/>
              <a:pathLst>
                <a:path w="178595" h="115348">
                  <a:moveTo>
                    <a:pt x="0" y="106785"/>
                  </a:moveTo>
                  <a:lnTo>
                    <a:pt x="8561" y="115347"/>
                  </a:lnTo>
                  <a:lnTo>
                    <a:pt x="8930" y="71013"/>
                  </a:lnTo>
                  <a:lnTo>
                    <a:pt x="8930" y="68054"/>
                  </a:lnTo>
                  <a:lnTo>
                    <a:pt x="6284" y="62121"/>
                  </a:lnTo>
                  <a:lnTo>
                    <a:pt x="2793" y="56176"/>
                  </a:lnTo>
                  <a:lnTo>
                    <a:pt x="552" y="44276"/>
                  </a:lnTo>
                  <a:lnTo>
                    <a:pt x="10" y="19252"/>
                  </a:lnTo>
                  <a:lnTo>
                    <a:pt x="8562" y="8972"/>
                  </a:lnTo>
                  <a:lnTo>
                    <a:pt x="13561" y="8681"/>
                  </a:lnTo>
                  <a:lnTo>
                    <a:pt x="18595" y="5967"/>
                  </a:lnTo>
                  <a:lnTo>
                    <a:pt x="24139" y="2446"/>
                  </a:lnTo>
                  <a:lnTo>
                    <a:pt x="35783" y="185"/>
                  </a:lnTo>
                  <a:lnTo>
                    <a:pt x="38738" y="0"/>
                  </a:lnTo>
                  <a:lnTo>
                    <a:pt x="44667" y="2439"/>
                  </a:lnTo>
                  <a:lnTo>
                    <a:pt x="50610" y="5839"/>
                  </a:lnTo>
                  <a:lnTo>
                    <a:pt x="60526" y="7753"/>
                  </a:lnTo>
                  <a:lnTo>
                    <a:pt x="74598" y="9312"/>
                  </a:lnTo>
                  <a:lnTo>
                    <a:pt x="86485" y="14625"/>
                  </a:lnTo>
                  <a:lnTo>
                    <a:pt x="101142" y="17631"/>
                  </a:lnTo>
                  <a:lnTo>
                    <a:pt x="113202" y="23373"/>
                  </a:lnTo>
                  <a:lnTo>
                    <a:pt x="127909" y="26508"/>
                  </a:lnTo>
                  <a:lnTo>
                    <a:pt x="139984" y="32288"/>
                  </a:lnTo>
                  <a:lnTo>
                    <a:pt x="178594" y="442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48"/>
            <p:cNvSpPr/>
            <p:nvPr/>
          </p:nvSpPr>
          <p:spPr>
            <a:xfrm>
              <a:off x="3486363" y="3875517"/>
              <a:ext cx="148021" cy="17828"/>
            </a:xfrm>
            <a:custGeom>
              <a:avLst/>
              <a:gdLst/>
              <a:ahLst/>
              <a:cxnLst/>
              <a:rect l="0" t="0" r="0" b="0"/>
              <a:pathLst>
                <a:path w="148021" h="17828">
                  <a:moveTo>
                    <a:pt x="5145" y="8897"/>
                  </a:moveTo>
                  <a:lnTo>
                    <a:pt x="0" y="8897"/>
                  </a:lnTo>
                  <a:lnTo>
                    <a:pt x="2197" y="8897"/>
                  </a:lnTo>
                  <a:lnTo>
                    <a:pt x="3179" y="7905"/>
                  </a:lnTo>
                  <a:lnTo>
                    <a:pt x="4272" y="4157"/>
                  </a:lnTo>
                  <a:lnTo>
                    <a:pt x="5555" y="2760"/>
                  </a:lnTo>
                  <a:lnTo>
                    <a:pt x="9627" y="1208"/>
                  </a:lnTo>
                  <a:lnTo>
                    <a:pt x="39690" y="0"/>
                  </a:lnTo>
                  <a:lnTo>
                    <a:pt x="79664" y="8072"/>
                  </a:lnTo>
                  <a:lnTo>
                    <a:pt x="123883" y="11495"/>
                  </a:lnTo>
                  <a:lnTo>
                    <a:pt x="148020" y="178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49"/>
            <p:cNvSpPr/>
            <p:nvPr/>
          </p:nvSpPr>
          <p:spPr>
            <a:xfrm>
              <a:off x="3536156" y="3707061"/>
              <a:ext cx="71439" cy="302370"/>
            </a:xfrm>
            <a:custGeom>
              <a:avLst/>
              <a:gdLst/>
              <a:ahLst/>
              <a:cxnLst/>
              <a:rect l="0" t="0" r="0" b="0"/>
              <a:pathLst>
                <a:path w="71439" h="302370">
                  <a:moveTo>
                    <a:pt x="0" y="7689"/>
                  </a:moveTo>
                  <a:lnTo>
                    <a:pt x="0" y="0"/>
                  </a:lnTo>
                  <a:lnTo>
                    <a:pt x="0" y="12094"/>
                  </a:lnTo>
                  <a:lnTo>
                    <a:pt x="992" y="13602"/>
                  </a:lnTo>
                  <a:lnTo>
                    <a:pt x="2646" y="14608"/>
                  </a:lnTo>
                  <a:lnTo>
                    <a:pt x="4741" y="15278"/>
                  </a:lnTo>
                  <a:lnTo>
                    <a:pt x="6137" y="16717"/>
                  </a:lnTo>
                  <a:lnTo>
                    <a:pt x="7689" y="20962"/>
                  </a:lnTo>
                  <a:lnTo>
                    <a:pt x="9677" y="37908"/>
                  </a:lnTo>
                  <a:lnTo>
                    <a:pt x="14994" y="49606"/>
                  </a:lnTo>
                  <a:lnTo>
                    <a:pt x="18003" y="64206"/>
                  </a:lnTo>
                  <a:lnTo>
                    <a:pt x="23745" y="76249"/>
                  </a:lnTo>
                  <a:lnTo>
                    <a:pt x="33679" y="115025"/>
                  </a:lnTo>
                  <a:lnTo>
                    <a:pt x="38186" y="150580"/>
                  </a:lnTo>
                  <a:lnTo>
                    <a:pt x="50533" y="190088"/>
                  </a:lnTo>
                  <a:lnTo>
                    <a:pt x="61148" y="232176"/>
                  </a:lnTo>
                  <a:lnTo>
                    <a:pt x="63232" y="251609"/>
                  </a:lnTo>
                  <a:lnTo>
                    <a:pt x="70161" y="269214"/>
                  </a:lnTo>
                  <a:lnTo>
                    <a:pt x="71438" y="3023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50"/>
            <p:cNvSpPr/>
            <p:nvPr/>
          </p:nvSpPr>
          <p:spPr>
            <a:xfrm>
              <a:off x="3330773" y="3848732"/>
              <a:ext cx="160736" cy="169628"/>
            </a:xfrm>
            <a:custGeom>
              <a:avLst/>
              <a:gdLst/>
              <a:ahLst/>
              <a:cxnLst/>
              <a:rect l="0" t="0" r="0" b="0"/>
              <a:pathLst>
                <a:path w="160736" h="169628">
                  <a:moveTo>
                    <a:pt x="0" y="53541"/>
                  </a:moveTo>
                  <a:lnTo>
                    <a:pt x="0" y="65970"/>
                  </a:lnTo>
                  <a:lnTo>
                    <a:pt x="2646" y="71633"/>
                  </a:lnTo>
                  <a:lnTo>
                    <a:pt x="4741" y="74532"/>
                  </a:lnTo>
                  <a:lnTo>
                    <a:pt x="7689" y="88094"/>
                  </a:lnTo>
                  <a:lnTo>
                    <a:pt x="9677" y="103324"/>
                  </a:lnTo>
                  <a:lnTo>
                    <a:pt x="15949" y="115888"/>
                  </a:lnTo>
                  <a:lnTo>
                    <a:pt x="17857" y="124965"/>
                  </a:lnTo>
                  <a:lnTo>
                    <a:pt x="17859" y="117289"/>
                  </a:lnTo>
                  <a:lnTo>
                    <a:pt x="11723" y="109165"/>
                  </a:lnTo>
                  <a:lnTo>
                    <a:pt x="9758" y="100890"/>
                  </a:lnTo>
                  <a:lnTo>
                    <a:pt x="8933" y="59494"/>
                  </a:lnTo>
                  <a:lnTo>
                    <a:pt x="8931" y="38687"/>
                  </a:lnTo>
                  <a:lnTo>
                    <a:pt x="11576" y="34372"/>
                  </a:lnTo>
                  <a:lnTo>
                    <a:pt x="15067" y="29147"/>
                  </a:lnTo>
                  <a:lnTo>
                    <a:pt x="18025" y="20626"/>
                  </a:lnTo>
                  <a:lnTo>
                    <a:pt x="31130" y="4668"/>
                  </a:lnTo>
                  <a:lnTo>
                    <a:pt x="36325" y="2055"/>
                  </a:lnTo>
                  <a:lnTo>
                    <a:pt x="51850" y="86"/>
                  </a:lnTo>
                  <a:lnTo>
                    <a:pt x="62547" y="0"/>
                  </a:lnTo>
                  <a:lnTo>
                    <a:pt x="70132" y="2625"/>
                  </a:lnTo>
                  <a:lnTo>
                    <a:pt x="76811" y="6108"/>
                  </a:lnTo>
                  <a:lnTo>
                    <a:pt x="86149" y="9060"/>
                  </a:lnTo>
                  <a:lnTo>
                    <a:pt x="92198" y="13266"/>
                  </a:lnTo>
                  <a:lnTo>
                    <a:pt x="95547" y="18444"/>
                  </a:lnTo>
                  <a:lnTo>
                    <a:pt x="98028" y="24052"/>
                  </a:lnTo>
                  <a:lnTo>
                    <a:pt x="113603" y="44628"/>
                  </a:lnTo>
                  <a:lnTo>
                    <a:pt x="115975" y="50572"/>
                  </a:lnTo>
                  <a:lnTo>
                    <a:pt x="121896" y="60489"/>
                  </a:lnTo>
                  <a:lnTo>
                    <a:pt x="125084" y="74562"/>
                  </a:lnTo>
                  <a:lnTo>
                    <a:pt x="131901" y="88708"/>
                  </a:lnTo>
                  <a:lnTo>
                    <a:pt x="134858" y="121153"/>
                  </a:lnTo>
                  <a:lnTo>
                    <a:pt x="140998" y="133741"/>
                  </a:lnTo>
                  <a:lnTo>
                    <a:pt x="142765" y="149994"/>
                  </a:lnTo>
                  <a:lnTo>
                    <a:pt x="160735" y="1696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51"/>
            <p:cNvSpPr/>
            <p:nvPr/>
          </p:nvSpPr>
          <p:spPr>
            <a:xfrm>
              <a:off x="3134840" y="3830836"/>
              <a:ext cx="159801" cy="107156"/>
            </a:xfrm>
            <a:custGeom>
              <a:avLst/>
              <a:gdLst/>
              <a:ahLst/>
              <a:cxnLst/>
              <a:rect l="0" t="0" r="0" b="0"/>
              <a:pathLst>
                <a:path w="159801" h="107156">
                  <a:moveTo>
                    <a:pt x="106637" y="0"/>
                  </a:moveTo>
                  <a:lnTo>
                    <a:pt x="64940" y="0"/>
                  </a:lnTo>
                  <a:lnTo>
                    <a:pt x="59001" y="0"/>
                  </a:lnTo>
                  <a:lnTo>
                    <a:pt x="53053" y="2646"/>
                  </a:lnTo>
                  <a:lnTo>
                    <a:pt x="11314" y="41747"/>
                  </a:lnTo>
                  <a:lnTo>
                    <a:pt x="3427" y="50624"/>
                  </a:lnTo>
                  <a:lnTo>
                    <a:pt x="650" y="59538"/>
                  </a:lnTo>
                  <a:lnTo>
                    <a:pt x="0" y="65487"/>
                  </a:lnTo>
                  <a:lnTo>
                    <a:pt x="2357" y="71439"/>
                  </a:lnTo>
                  <a:lnTo>
                    <a:pt x="5720" y="77391"/>
                  </a:lnTo>
                  <a:lnTo>
                    <a:pt x="7214" y="83344"/>
                  </a:lnTo>
                  <a:lnTo>
                    <a:pt x="13171" y="89297"/>
                  </a:lnTo>
                  <a:lnTo>
                    <a:pt x="34833" y="104511"/>
                  </a:lnTo>
                  <a:lnTo>
                    <a:pt x="46666" y="106372"/>
                  </a:lnTo>
                  <a:lnTo>
                    <a:pt x="90705" y="107136"/>
                  </a:lnTo>
                  <a:lnTo>
                    <a:pt x="125821" y="107155"/>
                  </a:lnTo>
                  <a:lnTo>
                    <a:pt x="132692" y="104510"/>
                  </a:lnTo>
                  <a:lnTo>
                    <a:pt x="145187" y="94727"/>
                  </a:lnTo>
                  <a:lnTo>
                    <a:pt x="148575" y="89065"/>
                  </a:lnTo>
                  <a:lnTo>
                    <a:pt x="149478" y="86165"/>
                  </a:lnTo>
                  <a:lnTo>
                    <a:pt x="151073" y="84233"/>
                  </a:lnTo>
                  <a:lnTo>
                    <a:pt x="157065" y="80520"/>
                  </a:lnTo>
                  <a:lnTo>
                    <a:pt x="158815" y="76136"/>
                  </a:lnTo>
                  <a:lnTo>
                    <a:pt x="159800" y="68089"/>
                  </a:lnTo>
                  <a:lnTo>
                    <a:pt x="157384" y="62343"/>
                  </a:lnTo>
                  <a:lnTo>
                    <a:pt x="152490" y="55309"/>
                  </a:lnTo>
                  <a:lnTo>
                    <a:pt x="150531" y="46791"/>
                  </a:lnTo>
                  <a:lnTo>
                    <a:pt x="135044" y="28520"/>
                  </a:lnTo>
                  <a:lnTo>
                    <a:pt x="131499" y="27559"/>
                  </a:lnTo>
                  <a:lnTo>
                    <a:pt x="129165" y="27302"/>
                  </a:lnTo>
                  <a:lnTo>
                    <a:pt x="127608" y="26139"/>
                  </a:lnTo>
                  <a:lnTo>
                    <a:pt x="124496" y="178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52"/>
            <p:cNvSpPr/>
            <p:nvPr/>
          </p:nvSpPr>
          <p:spPr>
            <a:xfrm>
              <a:off x="2875515" y="3696891"/>
              <a:ext cx="214158" cy="214313"/>
            </a:xfrm>
            <a:custGeom>
              <a:avLst/>
              <a:gdLst/>
              <a:ahLst/>
              <a:cxnLst/>
              <a:rect l="0" t="0" r="0" b="0"/>
              <a:pathLst>
                <a:path w="214158" h="214313">
                  <a:moveTo>
                    <a:pt x="214157" y="17859"/>
                  </a:moveTo>
                  <a:lnTo>
                    <a:pt x="214157" y="13119"/>
                  </a:lnTo>
                  <a:lnTo>
                    <a:pt x="213165" y="11722"/>
                  </a:lnTo>
                  <a:lnTo>
                    <a:pt x="211511" y="10791"/>
                  </a:lnTo>
                  <a:lnTo>
                    <a:pt x="209416" y="10170"/>
                  </a:lnTo>
                  <a:lnTo>
                    <a:pt x="208020" y="8765"/>
                  </a:lnTo>
                  <a:lnTo>
                    <a:pt x="206468" y="4557"/>
                  </a:lnTo>
                  <a:lnTo>
                    <a:pt x="205062" y="3037"/>
                  </a:lnTo>
                  <a:lnTo>
                    <a:pt x="200855" y="1350"/>
                  </a:lnTo>
                  <a:lnTo>
                    <a:pt x="157599" y="3"/>
                  </a:lnTo>
                  <a:lnTo>
                    <a:pt x="127314" y="0"/>
                  </a:lnTo>
                  <a:lnTo>
                    <a:pt x="105082" y="9481"/>
                  </a:lnTo>
                  <a:lnTo>
                    <a:pt x="84169" y="22341"/>
                  </a:lnTo>
                  <a:lnTo>
                    <a:pt x="64604" y="28556"/>
                  </a:lnTo>
                  <a:lnTo>
                    <a:pt x="33959" y="47728"/>
                  </a:lnTo>
                  <a:lnTo>
                    <a:pt x="5833" y="82978"/>
                  </a:lnTo>
                  <a:lnTo>
                    <a:pt x="2506" y="91780"/>
                  </a:lnTo>
                  <a:lnTo>
                    <a:pt x="0" y="118685"/>
                  </a:lnTo>
                  <a:lnTo>
                    <a:pt x="4631" y="132621"/>
                  </a:lnTo>
                  <a:lnTo>
                    <a:pt x="15085" y="147978"/>
                  </a:lnTo>
                  <a:lnTo>
                    <a:pt x="24755" y="157506"/>
                  </a:lnTo>
                  <a:lnTo>
                    <a:pt x="67254" y="184540"/>
                  </a:lnTo>
                  <a:lnTo>
                    <a:pt x="96393" y="193806"/>
                  </a:lnTo>
                  <a:lnTo>
                    <a:pt x="115433" y="198314"/>
                  </a:lnTo>
                  <a:lnTo>
                    <a:pt x="133642" y="203288"/>
                  </a:lnTo>
                  <a:lnTo>
                    <a:pt x="178438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53"/>
            <p:cNvSpPr/>
            <p:nvPr/>
          </p:nvSpPr>
          <p:spPr>
            <a:xfrm>
              <a:off x="3812977" y="3313023"/>
              <a:ext cx="187524" cy="374939"/>
            </a:xfrm>
            <a:custGeom>
              <a:avLst/>
              <a:gdLst/>
              <a:ahLst/>
              <a:cxnLst/>
              <a:rect l="0" t="0" r="0" b="0"/>
              <a:pathLst>
                <a:path w="187524" h="374939">
                  <a:moveTo>
                    <a:pt x="0" y="8821"/>
                  </a:moveTo>
                  <a:lnTo>
                    <a:pt x="0" y="0"/>
                  </a:lnTo>
                  <a:lnTo>
                    <a:pt x="13302" y="13196"/>
                  </a:lnTo>
                  <a:lnTo>
                    <a:pt x="15834" y="18372"/>
                  </a:lnTo>
                  <a:lnTo>
                    <a:pt x="18584" y="32715"/>
                  </a:lnTo>
                  <a:lnTo>
                    <a:pt x="24874" y="44556"/>
                  </a:lnTo>
                  <a:lnTo>
                    <a:pt x="35861" y="86376"/>
                  </a:lnTo>
                  <a:lnTo>
                    <a:pt x="45264" y="105022"/>
                  </a:lnTo>
                  <a:lnTo>
                    <a:pt x="48035" y="108674"/>
                  </a:lnTo>
                  <a:lnTo>
                    <a:pt x="51115" y="118023"/>
                  </a:lnTo>
                  <a:lnTo>
                    <a:pt x="55494" y="134443"/>
                  </a:lnTo>
                  <a:lnTo>
                    <a:pt x="71605" y="166963"/>
                  </a:lnTo>
                  <a:lnTo>
                    <a:pt x="95256" y="208498"/>
                  </a:lnTo>
                  <a:lnTo>
                    <a:pt x="119062" y="251145"/>
                  </a:lnTo>
                  <a:lnTo>
                    <a:pt x="142875" y="292089"/>
                  </a:lnTo>
                  <a:lnTo>
                    <a:pt x="156765" y="310119"/>
                  </a:lnTo>
                  <a:lnTo>
                    <a:pt x="162596" y="328363"/>
                  </a:lnTo>
                  <a:lnTo>
                    <a:pt x="166522" y="335386"/>
                  </a:lnTo>
                  <a:lnTo>
                    <a:pt x="169725" y="344918"/>
                  </a:lnTo>
                  <a:lnTo>
                    <a:pt x="177229" y="355281"/>
                  </a:lnTo>
                  <a:lnTo>
                    <a:pt x="178189" y="361286"/>
                  </a:lnTo>
                  <a:lnTo>
                    <a:pt x="178474" y="369350"/>
                  </a:lnTo>
                  <a:lnTo>
                    <a:pt x="179506" y="371212"/>
                  </a:lnTo>
                  <a:lnTo>
                    <a:pt x="181185" y="372454"/>
                  </a:lnTo>
                  <a:lnTo>
                    <a:pt x="187523" y="3749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54"/>
            <p:cNvSpPr/>
            <p:nvPr/>
          </p:nvSpPr>
          <p:spPr>
            <a:xfrm>
              <a:off x="3590151" y="3482588"/>
              <a:ext cx="231756" cy="151796"/>
            </a:xfrm>
            <a:custGeom>
              <a:avLst/>
              <a:gdLst/>
              <a:ahLst/>
              <a:cxnLst/>
              <a:rect l="0" t="0" r="0" b="0"/>
              <a:pathLst>
                <a:path w="231756" h="151796">
                  <a:moveTo>
                    <a:pt x="115669" y="35709"/>
                  </a:moveTo>
                  <a:lnTo>
                    <a:pt x="120410" y="30968"/>
                  </a:lnTo>
                  <a:lnTo>
                    <a:pt x="125383" y="28641"/>
                  </a:lnTo>
                  <a:lnTo>
                    <a:pt x="133052" y="26888"/>
                  </a:lnTo>
                  <a:lnTo>
                    <a:pt x="142078" y="18220"/>
                  </a:lnTo>
                  <a:lnTo>
                    <a:pt x="142425" y="10193"/>
                  </a:lnTo>
                  <a:lnTo>
                    <a:pt x="141444" y="9769"/>
                  </a:lnTo>
                  <a:lnTo>
                    <a:pt x="137708" y="9297"/>
                  </a:lnTo>
                  <a:lnTo>
                    <a:pt x="136315" y="8179"/>
                  </a:lnTo>
                  <a:lnTo>
                    <a:pt x="134767" y="4291"/>
                  </a:lnTo>
                  <a:lnTo>
                    <a:pt x="133362" y="2857"/>
                  </a:lnTo>
                  <a:lnTo>
                    <a:pt x="129155" y="1264"/>
                  </a:lnTo>
                  <a:lnTo>
                    <a:pt x="94823" y="0"/>
                  </a:lnTo>
                  <a:lnTo>
                    <a:pt x="88875" y="2640"/>
                  </a:lnTo>
                  <a:lnTo>
                    <a:pt x="85901" y="4733"/>
                  </a:lnTo>
                  <a:lnTo>
                    <a:pt x="72233" y="7680"/>
                  </a:lnTo>
                  <a:lnTo>
                    <a:pt x="56965" y="9667"/>
                  </a:lnTo>
                  <a:lnTo>
                    <a:pt x="21268" y="32829"/>
                  </a:lnTo>
                  <a:lnTo>
                    <a:pt x="4328" y="48860"/>
                  </a:lnTo>
                  <a:lnTo>
                    <a:pt x="1692" y="54121"/>
                  </a:lnTo>
                  <a:lnTo>
                    <a:pt x="0" y="65584"/>
                  </a:lnTo>
                  <a:lnTo>
                    <a:pt x="2415" y="71476"/>
                  </a:lnTo>
                  <a:lnTo>
                    <a:pt x="29398" y="101194"/>
                  </a:lnTo>
                  <a:lnTo>
                    <a:pt x="37970" y="104501"/>
                  </a:lnTo>
                  <a:lnTo>
                    <a:pt x="59641" y="111364"/>
                  </a:lnTo>
                  <a:lnTo>
                    <a:pt x="76894" y="121282"/>
                  </a:lnTo>
                  <a:lnTo>
                    <a:pt x="108771" y="124788"/>
                  </a:lnTo>
                  <a:lnTo>
                    <a:pt x="118557" y="125901"/>
                  </a:lnTo>
                  <a:lnTo>
                    <a:pt x="136101" y="132681"/>
                  </a:lnTo>
                  <a:lnTo>
                    <a:pt x="178065" y="133935"/>
                  </a:lnTo>
                  <a:lnTo>
                    <a:pt x="185856" y="141624"/>
                  </a:lnTo>
                  <a:lnTo>
                    <a:pt x="194685" y="142756"/>
                  </a:lnTo>
                  <a:lnTo>
                    <a:pt x="202898" y="148980"/>
                  </a:lnTo>
                  <a:lnTo>
                    <a:pt x="212251" y="151424"/>
                  </a:lnTo>
                  <a:lnTo>
                    <a:pt x="231755" y="1517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55"/>
            <p:cNvSpPr/>
            <p:nvPr/>
          </p:nvSpPr>
          <p:spPr>
            <a:xfrm>
              <a:off x="3482578" y="3375531"/>
              <a:ext cx="17861" cy="8822"/>
            </a:xfrm>
            <a:custGeom>
              <a:avLst/>
              <a:gdLst/>
              <a:ahLst/>
              <a:cxnLst/>
              <a:rect l="0" t="0" r="0" b="0"/>
              <a:pathLst>
                <a:path w="17861" h="8822">
                  <a:moveTo>
                    <a:pt x="0" y="8821"/>
                  </a:moveTo>
                  <a:lnTo>
                    <a:pt x="0" y="0"/>
                  </a:lnTo>
                  <a:lnTo>
                    <a:pt x="4741" y="4663"/>
                  </a:lnTo>
                  <a:lnTo>
                    <a:pt x="9714" y="6973"/>
                  </a:lnTo>
                  <a:lnTo>
                    <a:pt x="17860" y="88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56"/>
            <p:cNvSpPr/>
            <p:nvPr/>
          </p:nvSpPr>
          <p:spPr>
            <a:xfrm>
              <a:off x="3518297" y="3491508"/>
              <a:ext cx="35720" cy="107157"/>
            </a:xfrm>
            <a:custGeom>
              <a:avLst/>
              <a:gdLst/>
              <a:ahLst/>
              <a:cxnLst/>
              <a:rect l="0" t="0" r="0" b="0"/>
              <a:pathLst>
                <a:path w="35720" h="107157">
                  <a:moveTo>
                    <a:pt x="0" y="0"/>
                  </a:moveTo>
                  <a:lnTo>
                    <a:pt x="0" y="25148"/>
                  </a:lnTo>
                  <a:lnTo>
                    <a:pt x="6137" y="33594"/>
                  </a:lnTo>
                  <a:lnTo>
                    <a:pt x="8102" y="41924"/>
                  </a:lnTo>
                  <a:lnTo>
                    <a:pt x="8897" y="60753"/>
                  </a:lnTo>
                  <a:lnTo>
                    <a:pt x="15060" y="69290"/>
                  </a:lnTo>
                  <a:lnTo>
                    <a:pt x="17491" y="78712"/>
                  </a:lnTo>
                  <a:lnTo>
                    <a:pt x="23923" y="87169"/>
                  </a:lnTo>
                  <a:lnTo>
                    <a:pt x="26411" y="96575"/>
                  </a:lnTo>
                  <a:lnTo>
                    <a:pt x="27530" y="97125"/>
                  </a:lnTo>
                  <a:lnTo>
                    <a:pt x="31417" y="97737"/>
                  </a:lnTo>
                  <a:lnTo>
                    <a:pt x="32851" y="98892"/>
                  </a:lnTo>
                  <a:lnTo>
                    <a:pt x="35719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57"/>
            <p:cNvSpPr/>
            <p:nvPr/>
          </p:nvSpPr>
          <p:spPr>
            <a:xfrm>
              <a:off x="3286247" y="3456157"/>
              <a:ext cx="196332" cy="124246"/>
            </a:xfrm>
            <a:custGeom>
              <a:avLst/>
              <a:gdLst/>
              <a:ahLst/>
              <a:cxnLst/>
              <a:rect l="0" t="0" r="0" b="0"/>
              <a:pathLst>
                <a:path w="196332" h="124246">
                  <a:moveTo>
                    <a:pt x="107034" y="8562"/>
                  </a:moveTo>
                  <a:lnTo>
                    <a:pt x="94606" y="8562"/>
                  </a:lnTo>
                  <a:lnTo>
                    <a:pt x="88943" y="5916"/>
                  </a:lnTo>
                  <a:lnTo>
                    <a:pt x="81963" y="873"/>
                  </a:lnTo>
                  <a:lnTo>
                    <a:pt x="76014" y="0"/>
                  </a:lnTo>
                  <a:lnTo>
                    <a:pt x="70758" y="2441"/>
                  </a:lnTo>
                  <a:lnTo>
                    <a:pt x="65114" y="5842"/>
                  </a:lnTo>
                  <a:lnTo>
                    <a:pt x="53407" y="8025"/>
                  </a:lnTo>
                  <a:lnTo>
                    <a:pt x="41540" y="8456"/>
                  </a:lnTo>
                  <a:lnTo>
                    <a:pt x="39559" y="9483"/>
                  </a:lnTo>
                  <a:lnTo>
                    <a:pt x="38238" y="11160"/>
                  </a:lnTo>
                  <a:lnTo>
                    <a:pt x="37358" y="13271"/>
                  </a:lnTo>
                  <a:lnTo>
                    <a:pt x="35779" y="14678"/>
                  </a:lnTo>
                  <a:lnTo>
                    <a:pt x="26115" y="19581"/>
                  </a:lnTo>
                  <a:lnTo>
                    <a:pt x="4580" y="39605"/>
                  </a:lnTo>
                  <a:lnTo>
                    <a:pt x="1968" y="44848"/>
                  </a:lnTo>
                  <a:lnTo>
                    <a:pt x="62" y="62190"/>
                  </a:lnTo>
                  <a:lnTo>
                    <a:pt x="0" y="65150"/>
                  </a:lnTo>
                  <a:lnTo>
                    <a:pt x="2579" y="71084"/>
                  </a:lnTo>
                  <a:lnTo>
                    <a:pt x="6039" y="77029"/>
                  </a:lnTo>
                  <a:lnTo>
                    <a:pt x="8979" y="85954"/>
                  </a:lnTo>
                  <a:lnTo>
                    <a:pt x="13183" y="91906"/>
                  </a:lnTo>
                  <a:lnTo>
                    <a:pt x="18359" y="95213"/>
                  </a:lnTo>
                  <a:lnTo>
                    <a:pt x="23967" y="97675"/>
                  </a:lnTo>
                  <a:lnTo>
                    <a:pt x="29766" y="102077"/>
                  </a:lnTo>
                  <a:lnTo>
                    <a:pt x="38297" y="104694"/>
                  </a:lnTo>
                  <a:lnTo>
                    <a:pt x="47711" y="106850"/>
                  </a:lnTo>
                  <a:lnTo>
                    <a:pt x="61839" y="113672"/>
                  </a:lnTo>
                  <a:lnTo>
                    <a:pt x="105444" y="124245"/>
                  </a:lnTo>
                  <a:lnTo>
                    <a:pt x="113935" y="121823"/>
                  </a:lnTo>
                  <a:lnTo>
                    <a:pt x="122007" y="118431"/>
                  </a:lnTo>
                  <a:lnTo>
                    <a:pt x="166486" y="115739"/>
                  </a:lnTo>
                  <a:lnTo>
                    <a:pt x="172483" y="115727"/>
                  </a:lnTo>
                  <a:lnTo>
                    <a:pt x="174479" y="114732"/>
                  </a:lnTo>
                  <a:lnTo>
                    <a:pt x="175810" y="113076"/>
                  </a:lnTo>
                  <a:lnTo>
                    <a:pt x="176697" y="110980"/>
                  </a:lnTo>
                  <a:lnTo>
                    <a:pt x="178281" y="109583"/>
                  </a:lnTo>
                  <a:lnTo>
                    <a:pt x="186004" y="107157"/>
                  </a:lnTo>
                  <a:lnTo>
                    <a:pt x="196331" y="1067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58"/>
            <p:cNvSpPr/>
            <p:nvPr/>
          </p:nvSpPr>
          <p:spPr>
            <a:xfrm>
              <a:off x="3080765" y="3429000"/>
              <a:ext cx="187452" cy="124690"/>
            </a:xfrm>
            <a:custGeom>
              <a:avLst/>
              <a:gdLst/>
              <a:ahLst/>
              <a:cxnLst/>
              <a:rect l="0" t="0" r="0" b="0"/>
              <a:pathLst>
                <a:path w="187452" h="124690">
                  <a:moveTo>
                    <a:pt x="107133" y="17859"/>
                  </a:moveTo>
                  <a:lnTo>
                    <a:pt x="107133" y="10171"/>
                  </a:lnTo>
                  <a:lnTo>
                    <a:pt x="106141" y="9757"/>
                  </a:lnTo>
                  <a:lnTo>
                    <a:pt x="81956" y="8930"/>
                  </a:lnTo>
                  <a:lnTo>
                    <a:pt x="73534" y="15067"/>
                  </a:lnTo>
                  <a:lnTo>
                    <a:pt x="65208" y="18024"/>
                  </a:lnTo>
                  <a:lnTo>
                    <a:pt x="55464" y="23751"/>
                  </a:lnTo>
                  <a:lnTo>
                    <a:pt x="41443" y="26881"/>
                  </a:lnTo>
                  <a:lnTo>
                    <a:pt x="28895" y="34359"/>
                  </a:lnTo>
                  <a:lnTo>
                    <a:pt x="2883" y="59622"/>
                  </a:lnTo>
                  <a:lnTo>
                    <a:pt x="1268" y="63871"/>
                  </a:lnTo>
                  <a:lnTo>
                    <a:pt x="0" y="87557"/>
                  </a:lnTo>
                  <a:lnTo>
                    <a:pt x="12408" y="101573"/>
                  </a:lnTo>
                  <a:lnTo>
                    <a:pt x="18070" y="104675"/>
                  </a:lnTo>
                  <a:lnTo>
                    <a:pt x="34529" y="111406"/>
                  </a:lnTo>
                  <a:lnTo>
                    <a:pt x="50753" y="121298"/>
                  </a:lnTo>
                  <a:lnTo>
                    <a:pt x="83597" y="124689"/>
                  </a:lnTo>
                  <a:lnTo>
                    <a:pt x="118072" y="123995"/>
                  </a:lnTo>
                  <a:lnTo>
                    <a:pt x="135789" y="117942"/>
                  </a:lnTo>
                  <a:lnTo>
                    <a:pt x="152335" y="113990"/>
                  </a:lnTo>
                  <a:lnTo>
                    <a:pt x="167159" y="106535"/>
                  </a:lnTo>
                  <a:lnTo>
                    <a:pt x="181057" y="95128"/>
                  </a:lnTo>
                  <a:lnTo>
                    <a:pt x="184637" y="89242"/>
                  </a:lnTo>
                  <a:lnTo>
                    <a:pt x="186935" y="77380"/>
                  </a:lnTo>
                  <a:lnTo>
                    <a:pt x="187451" y="59530"/>
                  </a:lnTo>
                  <a:lnTo>
                    <a:pt x="184833" y="53577"/>
                  </a:lnTo>
                  <a:lnTo>
                    <a:pt x="157354" y="23444"/>
                  </a:lnTo>
                  <a:lnTo>
                    <a:pt x="148967" y="20342"/>
                  </a:lnTo>
                  <a:lnTo>
                    <a:pt x="139617" y="17970"/>
                  </a:lnTo>
                  <a:lnTo>
                    <a:pt x="11606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59"/>
            <p:cNvSpPr/>
            <p:nvPr/>
          </p:nvSpPr>
          <p:spPr>
            <a:xfrm>
              <a:off x="2795115" y="3268266"/>
              <a:ext cx="239580" cy="267891"/>
            </a:xfrm>
            <a:custGeom>
              <a:avLst/>
              <a:gdLst/>
              <a:ahLst/>
              <a:cxnLst/>
              <a:rect l="0" t="0" r="0" b="0"/>
              <a:pathLst>
                <a:path w="239580" h="267891">
                  <a:moveTo>
                    <a:pt x="196330" y="35718"/>
                  </a:moveTo>
                  <a:lnTo>
                    <a:pt x="196330" y="30978"/>
                  </a:lnTo>
                  <a:lnTo>
                    <a:pt x="193685" y="26005"/>
                  </a:lnTo>
                  <a:lnTo>
                    <a:pt x="183028" y="13595"/>
                  </a:lnTo>
                  <a:lnTo>
                    <a:pt x="177850" y="11003"/>
                  </a:lnTo>
                  <a:lnTo>
                    <a:pt x="175081" y="10312"/>
                  </a:lnTo>
                  <a:lnTo>
                    <a:pt x="162514" y="3065"/>
                  </a:lnTo>
                  <a:lnTo>
                    <a:pt x="122409" y="53"/>
                  </a:lnTo>
                  <a:lnTo>
                    <a:pt x="78318" y="1"/>
                  </a:lnTo>
                  <a:lnTo>
                    <a:pt x="60792" y="0"/>
                  </a:lnTo>
                  <a:lnTo>
                    <a:pt x="54070" y="2645"/>
                  </a:lnTo>
                  <a:lnTo>
                    <a:pt x="50889" y="4740"/>
                  </a:lnTo>
                  <a:lnTo>
                    <a:pt x="36930" y="7688"/>
                  </a:lnTo>
                  <a:lnTo>
                    <a:pt x="21565" y="9677"/>
                  </a:lnTo>
                  <a:lnTo>
                    <a:pt x="15138" y="13561"/>
                  </a:lnTo>
                  <a:lnTo>
                    <a:pt x="11621" y="18595"/>
                  </a:lnTo>
                  <a:lnTo>
                    <a:pt x="10683" y="21326"/>
                  </a:lnTo>
                  <a:lnTo>
                    <a:pt x="9066" y="23147"/>
                  </a:lnTo>
                  <a:lnTo>
                    <a:pt x="4622" y="25170"/>
                  </a:lnTo>
                  <a:lnTo>
                    <a:pt x="3041" y="26702"/>
                  </a:lnTo>
                  <a:lnTo>
                    <a:pt x="1283" y="31050"/>
                  </a:lnTo>
                  <a:lnTo>
                    <a:pt x="0" y="42997"/>
                  </a:lnTo>
                  <a:lnTo>
                    <a:pt x="15116" y="59783"/>
                  </a:lnTo>
                  <a:lnTo>
                    <a:pt x="23795" y="67543"/>
                  </a:lnTo>
                  <a:lnTo>
                    <a:pt x="35617" y="73314"/>
                  </a:lnTo>
                  <a:lnTo>
                    <a:pt x="43543" y="78224"/>
                  </a:lnTo>
                  <a:lnTo>
                    <a:pt x="87226" y="101235"/>
                  </a:lnTo>
                  <a:lnTo>
                    <a:pt x="127929" y="122041"/>
                  </a:lnTo>
                  <a:lnTo>
                    <a:pt x="168738" y="140890"/>
                  </a:lnTo>
                  <a:lnTo>
                    <a:pt x="183414" y="153972"/>
                  </a:lnTo>
                  <a:lnTo>
                    <a:pt x="198898" y="160715"/>
                  </a:lnTo>
                  <a:lnTo>
                    <a:pt x="227992" y="193282"/>
                  </a:lnTo>
                  <a:lnTo>
                    <a:pt x="233894" y="205344"/>
                  </a:lnTo>
                  <a:lnTo>
                    <a:pt x="237830" y="211319"/>
                  </a:lnTo>
                  <a:lnTo>
                    <a:pt x="239579" y="217281"/>
                  </a:lnTo>
                  <a:lnTo>
                    <a:pt x="239054" y="220260"/>
                  </a:lnTo>
                  <a:lnTo>
                    <a:pt x="233168" y="230407"/>
                  </a:lnTo>
                  <a:lnTo>
                    <a:pt x="219718" y="244446"/>
                  </a:lnTo>
                  <a:lnTo>
                    <a:pt x="214001" y="247548"/>
                  </a:lnTo>
                  <a:lnTo>
                    <a:pt x="208153" y="249920"/>
                  </a:lnTo>
                  <a:lnTo>
                    <a:pt x="189378" y="264173"/>
                  </a:lnTo>
                  <a:lnTo>
                    <a:pt x="167805" y="267401"/>
                  </a:lnTo>
                  <a:lnTo>
                    <a:pt x="123558" y="267877"/>
                  </a:lnTo>
                  <a:lnTo>
                    <a:pt x="81867" y="267890"/>
                  </a:lnTo>
                  <a:lnTo>
                    <a:pt x="59812" y="267890"/>
                  </a:lnTo>
                  <a:lnTo>
                    <a:pt x="53635" y="265245"/>
                  </a:lnTo>
                  <a:lnTo>
                    <a:pt x="47582" y="261753"/>
                  </a:lnTo>
                  <a:lnTo>
                    <a:pt x="17737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60"/>
            <p:cNvSpPr/>
            <p:nvPr/>
          </p:nvSpPr>
          <p:spPr>
            <a:xfrm>
              <a:off x="4357688" y="3411141"/>
              <a:ext cx="98227" cy="1357313"/>
            </a:xfrm>
            <a:custGeom>
              <a:avLst/>
              <a:gdLst/>
              <a:ahLst/>
              <a:cxnLst/>
              <a:rect l="0" t="0" r="0" b="0"/>
              <a:pathLst>
                <a:path w="98227" h="1357313">
                  <a:moveTo>
                    <a:pt x="0" y="0"/>
                  </a:moveTo>
                  <a:lnTo>
                    <a:pt x="0" y="41939"/>
                  </a:lnTo>
                  <a:lnTo>
                    <a:pt x="0" y="86321"/>
                  </a:lnTo>
                  <a:lnTo>
                    <a:pt x="0" y="127624"/>
                  </a:lnTo>
                  <a:lnTo>
                    <a:pt x="0" y="168074"/>
                  </a:lnTo>
                  <a:lnTo>
                    <a:pt x="0" y="211720"/>
                  </a:lnTo>
                  <a:lnTo>
                    <a:pt x="0" y="253255"/>
                  </a:lnTo>
                  <a:lnTo>
                    <a:pt x="992" y="270940"/>
                  </a:lnTo>
                  <a:lnTo>
                    <a:pt x="5144" y="288748"/>
                  </a:lnTo>
                  <a:lnTo>
                    <a:pt x="873" y="318495"/>
                  </a:lnTo>
                  <a:lnTo>
                    <a:pt x="8153" y="360164"/>
                  </a:lnTo>
                  <a:lnTo>
                    <a:pt x="8883" y="401836"/>
                  </a:lnTo>
                  <a:lnTo>
                    <a:pt x="9916" y="437738"/>
                  </a:lnTo>
                  <a:lnTo>
                    <a:pt x="17307" y="482039"/>
                  </a:lnTo>
                  <a:lnTo>
                    <a:pt x="17827" y="523865"/>
                  </a:lnTo>
                  <a:lnTo>
                    <a:pt x="17856" y="564333"/>
                  </a:lnTo>
                  <a:lnTo>
                    <a:pt x="25547" y="603874"/>
                  </a:lnTo>
                  <a:lnTo>
                    <a:pt x="26680" y="644669"/>
                  </a:lnTo>
                  <a:lnTo>
                    <a:pt x="29420" y="680746"/>
                  </a:lnTo>
                  <a:lnTo>
                    <a:pt x="35166" y="722704"/>
                  </a:lnTo>
                  <a:lnTo>
                    <a:pt x="35670" y="766038"/>
                  </a:lnTo>
                  <a:lnTo>
                    <a:pt x="36704" y="797466"/>
                  </a:lnTo>
                  <a:lnTo>
                    <a:pt x="43820" y="839552"/>
                  </a:lnTo>
                  <a:lnTo>
                    <a:pt x="45567" y="877838"/>
                  </a:lnTo>
                  <a:lnTo>
                    <a:pt x="52744" y="919919"/>
                  </a:lnTo>
                  <a:lnTo>
                    <a:pt x="54323" y="939759"/>
                  </a:lnTo>
                  <a:lnTo>
                    <a:pt x="61658" y="976239"/>
                  </a:lnTo>
                  <a:lnTo>
                    <a:pt x="62457" y="1017980"/>
                  </a:lnTo>
                  <a:lnTo>
                    <a:pt x="63493" y="1047749"/>
                  </a:lnTo>
                  <a:lnTo>
                    <a:pt x="71069" y="1090634"/>
                  </a:lnTo>
                  <a:lnTo>
                    <a:pt x="71422" y="1131588"/>
                  </a:lnTo>
                  <a:lnTo>
                    <a:pt x="72427" y="1154762"/>
                  </a:lnTo>
                  <a:lnTo>
                    <a:pt x="78504" y="1171818"/>
                  </a:lnTo>
                  <a:lnTo>
                    <a:pt x="80318" y="1216352"/>
                  </a:lnTo>
                  <a:lnTo>
                    <a:pt x="79353" y="1226202"/>
                  </a:lnTo>
                  <a:lnTo>
                    <a:pt x="73294" y="1243256"/>
                  </a:lnTo>
                  <a:lnTo>
                    <a:pt x="73255" y="1254035"/>
                  </a:lnTo>
                  <a:lnTo>
                    <a:pt x="80217" y="1297234"/>
                  </a:lnTo>
                  <a:lnTo>
                    <a:pt x="81293" y="1307790"/>
                  </a:lnTo>
                  <a:lnTo>
                    <a:pt x="95186" y="1350230"/>
                  </a:lnTo>
                  <a:lnTo>
                    <a:pt x="98226" y="1357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61"/>
            <p:cNvSpPr/>
            <p:nvPr/>
          </p:nvSpPr>
          <p:spPr>
            <a:xfrm>
              <a:off x="2518172" y="3018239"/>
              <a:ext cx="2250239" cy="2205626"/>
            </a:xfrm>
            <a:custGeom>
              <a:avLst/>
              <a:gdLst/>
              <a:ahLst/>
              <a:cxnLst/>
              <a:rect l="0" t="0" r="0" b="0"/>
              <a:pathLst>
                <a:path w="2250239" h="2205626">
                  <a:moveTo>
                    <a:pt x="2062758" y="223238"/>
                  </a:moveTo>
                  <a:lnTo>
                    <a:pt x="2062758" y="193068"/>
                  </a:lnTo>
                  <a:lnTo>
                    <a:pt x="2061766" y="191218"/>
                  </a:lnTo>
                  <a:lnTo>
                    <a:pt x="2060112" y="189985"/>
                  </a:lnTo>
                  <a:lnTo>
                    <a:pt x="2058017" y="189163"/>
                  </a:lnTo>
                  <a:lnTo>
                    <a:pt x="2056621" y="187623"/>
                  </a:lnTo>
                  <a:lnTo>
                    <a:pt x="2051734" y="178022"/>
                  </a:lnTo>
                  <a:lnTo>
                    <a:pt x="2049455" y="175234"/>
                  </a:lnTo>
                  <a:lnTo>
                    <a:pt x="2044278" y="172137"/>
                  </a:lnTo>
                  <a:lnTo>
                    <a:pt x="2038669" y="169768"/>
                  </a:lnTo>
                  <a:lnTo>
                    <a:pt x="2029934" y="163849"/>
                  </a:lnTo>
                  <a:lnTo>
                    <a:pt x="2021061" y="160662"/>
                  </a:lnTo>
                  <a:lnTo>
                    <a:pt x="2002232" y="146572"/>
                  </a:lnTo>
                  <a:lnTo>
                    <a:pt x="1957627" y="135867"/>
                  </a:lnTo>
                  <a:lnTo>
                    <a:pt x="1913420" y="126923"/>
                  </a:lnTo>
                  <a:lnTo>
                    <a:pt x="1894794" y="125388"/>
                  </a:lnTo>
                  <a:lnTo>
                    <a:pt x="1854324" y="133135"/>
                  </a:lnTo>
                  <a:lnTo>
                    <a:pt x="1837509" y="134694"/>
                  </a:lnTo>
                  <a:lnTo>
                    <a:pt x="1809913" y="149151"/>
                  </a:lnTo>
                  <a:lnTo>
                    <a:pt x="1765505" y="181570"/>
                  </a:lnTo>
                  <a:lnTo>
                    <a:pt x="1761974" y="187521"/>
                  </a:lnTo>
                  <a:lnTo>
                    <a:pt x="1754114" y="217468"/>
                  </a:lnTo>
                  <a:lnTo>
                    <a:pt x="1759568" y="244012"/>
                  </a:lnTo>
                  <a:lnTo>
                    <a:pt x="1777206" y="274776"/>
                  </a:lnTo>
                  <a:lnTo>
                    <a:pt x="1784041" y="281862"/>
                  </a:lnTo>
                  <a:lnTo>
                    <a:pt x="1798054" y="292422"/>
                  </a:lnTo>
                  <a:lnTo>
                    <a:pt x="1814826" y="310619"/>
                  </a:lnTo>
                  <a:lnTo>
                    <a:pt x="1854521" y="333258"/>
                  </a:lnTo>
                  <a:lnTo>
                    <a:pt x="1897069" y="354200"/>
                  </a:lnTo>
                  <a:lnTo>
                    <a:pt x="1926952" y="363465"/>
                  </a:lnTo>
                  <a:lnTo>
                    <a:pt x="1965462" y="371901"/>
                  </a:lnTo>
                  <a:lnTo>
                    <a:pt x="2004562" y="374629"/>
                  </a:lnTo>
                  <a:lnTo>
                    <a:pt x="2045466" y="374988"/>
                  </a:lnTo>
                  <a:lnTo>
                    <a:pt x="2083485" y="374043"/>
                  </a:lnTo>
                  <a:lnTo>
                    <a:pt x="2127318" y="365947"/>
                  </a:lnTo>
                  <a:lnTo>
                    <a:pt x="2171091" y="349895"/>
                  </a:lnTo>
                  <a:lnTo>
                    <a:pt x="2190578" y="341448"/>
                  </a:lnTo>
                  <a:lnTo>
                    <a:pt x="2225105" y="310766"/>
                  </a:lnTo>
                  <a:lnTo>
                    <a:pt x="2229170" y="304142"/>
                  </a:lnTo>
                  <a:lnTo>
                    <a:pt x="2239123" y="282656"/>
                  </a:lnTo>
                  <a:lnTo>
                    <a:pt x="2246534" y="271711"/>
                  </a:lnTo>
                  <a:lnTo>
                    <a:pt x="2248616" y="265287"/>
                  </a:lnTo>
                  <a:lnTo>
                    <a:pt x="2250238" y="224828"/>
                  </a:lnTo>
                  <a:lnTo>
                    <a:pt x="2249287" y="190598"/>
                  </a:lnTo>
                  <a:lnTo>
                    <a:pt x="2243151" y="175753"/>
                  </a:lnTo>
                  <a:lnTo>
                    <a:pt x="2211896" y="131901"/>
                  </a:lnTo>
                  <a:lnTo>
                    <a:pt x="2169293" y="91333"/>
                  </a:lnTo>
                  <a:lnTo>
                    <a:pt x="2128206" y="68576"/>
                  </a:lnTo>
                  <a:lnTo>
                    <a:pt x="2087780" y="50607"/>
                  </a:lnTo>
                  <a:lnTo>
                    <a:pt x="2043502" y="32738"/>
                  </a:lnTo>
                  <a:lnTo>
                    <a:pt x="1998886" y="22567"/>
                  </a:lnTo>
                  <a:lnTo>
                    <a:pt x="1958981" y="10580"/>
                  </a:lnTo>
                  <a:lnTo>
                    <a:pt x="1915206" y="9070"/>
                  </a:lnTo>
                  <a:lnTo>
                    <a:pt x="1871340" y="831"/>
                  </a:lnTo>
                  <a:lnTo>
                    <a:pt x="1828443" y="69"/>
                  </a:lnTo>
                  <a:lnTo>
                    <a:pt x="1785986" y="0"/>
                  </a:lnTo>
                  <a:lnTo>
                    <a:pt x="1750041" y="988"/>
                  </a:lnTo>
                  <a:lnTo>
                    <a:pt x="1705734" y="8373"/>
                  </a:lnTo>
                  <a:lnTo>
                    <a:pt x="1662798" y="8877"/>
                  </a:lnTo>
                  <a:lnTo>
                    <a:pt x="1618300" y="8921"/>
                  </a:lnTo>
                  <a:lnTo>
                    <a:pt x="1573665" y="8925"/>
                  </a:lnTo>
                  <a:lnTo>
                    <a:pt x="1533439" y="8925"/>
                  </a:lnTo>
                  <a:lnTo>
                    <a:pt x="1489180" y="11571"/>
                  </a:lnTo>
                  <a:lnTo>
                    <a:pt x="1444565" y="17303"/>
                  </a:lnTo>
                  <a:lnTo>
                    <a:pt x="1399919" y="17806"/>
                  </a:lnTo>
                  <a:lnTo>
                    <a:pt x="1355271" y="17851"/>
                  </a:lnTo>
                  <a:lnTo>
                    <a:pt x="1312395" y="16862"/>
                  </a:lnTo>
                  <a:lnTo>
                    <a:pt x="1272721" y="10166"/>
                  </a:lnTo>
                  <a:lnTo>
                    <a:pt x="1231741" y="9088"/>
                  </a:lnTo>
                  <a:lnTo>
                    <a:pt x="1188567" y="8947"/>
                  </a:lnTo>
                  <a:lnTo>
                    <a:pt x="1150679" y="8928"/>
                  </a:lnTo>
                  <a:lnTo>
                    <a:pt x="1107116" y="8925"/>
                  </a:lnTo>
                  <a:lnTo>
                    <a:pt x="1063603" y="8925"/>
                  </a:lnTo>
                  <a:lnTo>
                    <a:pt x="1025670" y="8925"/>
                  </a:lnTo>
                  <a:lnTo>
                    <a:pt x="982102" y="8925"/>
                  </a:lnTo>
                  <a:lnTo>
                    <a:pt x="943732" y="8925"/>
                  </a:lnTo>
                  <a:lnTo>
                    <a:pt x="901527" y="8925"/>
                  </a:lnTo>
                  <a:lnTo>
                    <a:pt x="864269" y="8925"/>
                  </a:lnTo>
                  <a:lnTo>
                    <a:pt x="827416" y="8925"/>
                  </a:lnTo>
                  <a:lnTo>
                    <a:pt x="790152" y="8925"/>
                  </a:lnTo>
                  <a:lnTo>
                    <a:pt x="752135" y="8925"/>
                  </a:lnTo>
                  <a:lnTo>
                    <a:pt x="713468" y="8925"/>
                  </a:lnTo>
                  <a:lnTo>
                    <a:pt x="674348" y="8925"/>
                  </a:lnTo>
                  <a:lnTo>
                    <a:pt x="636086" y="8925"/>
                  </a:lnTo>
                  <a:lnTo>
                    <a:pt x="598379" y="8925"/>
                  </a:lnTo>
                  <a:lnTo>
                    <a:pt x="558871" y="8925"/>
                  </a:lnTo>
                  <a:lnTo>
                    <a:pt x="515796" y="8925"/>
                  </a:lnTo>
                  <a:lnTo>
                    <a:pt x="478309" y="8925"/>
                  </a:lnTo>
                  <a:lnTo>
                    <a:pt x="435412" y="8925"/>
                  </a:lnTo>
                  <a:lnTo>
                    <a:pt x="398933" y="9917"/>
                  </a:lnTo>
                  <a:lnTo>
                    <a:pt x="364260" y="17303"/>
                  </a:lnTo>
                  <a:lnTo>
                    <a:pt x="327514" y="18825"/>
                  </a:lnTo>
                  <a:lnTo>
                    <a:pt x="310499" y="24918"/>
                  </a:lnTo>
                  <a:lnTo>
                    <a:pt x="289634" y="27531"/>
                  </a:lnTo>
                  <a:lnTo>
                    <a:pt x="277000" y="33804"/>
                  </a:lnTo>
                  <a:lnTo>
                    <a:pt x="244912" y="44734"/>
                  </a:lnTo>
                  <a:lnTo>
                    <a:pt x="226292" y="59796"/>
                  </a:lnTo>
                  <a:lnTo>
                    <a:pt x="217311" y="67544"/>
                  </a:lnTo>
                  <a:lnTo>
                    <a:pt x="205387" y="73310"/>
                  </a:lnTo>
                  <a:lnTo>
                    <a:pt x="166687" y="110138"/>
                  </a:lnTo>
                  <a:lnTo>
                    <a:pt x="155773" y="128173"/>
                  </a:lnTo>
                  <a:lnTo>
                    <a:pt x="151988" y="139067"/>
                  </a:lnTo>
                  <a:lnTo>
                    <a:pt x="146016" y="149571"/>
                  </a:lnTo>
                  <a:lnTo>
                    <a:pt x="142814" y="163817"/>
                  </a:lnTo>
                  <a:lnTo>
                    <a:pt x="135991" y="178023"/>
                  </a:lnTo>
                  <a:lnTo>
                    <a:pt x="124931" y="216619"/>
                  </a:lnTo>
                  <a:lnTo>
                    <a:pt x="119148" y="229103"/>
                  </a:lnTo>
                  <a:lnTo>
                    <a:pt x="116165" y="271765"/>
                  </a:lnTo>
                  <a:lnTo>
                    <a:pt x="116091" y="312587"/>
                  </a:lnTo>
                  <a:lnTo>
                    <a:pt x="115094" y="352059"/>
                  </a:lnTo>
                  <a:lnTo>
                    <a:pt x="107984" y="387021"/>
                  </a:lnTo>
                  <a:lnTo>
                    <a:pt x="107188" y="429836"/>
                  </a:lnTo>
                  <a:lnTo>
                    <a:pt x="108155" y="450285"/>
                  </a:lnTo>
                  <a:lnTo>
                    <a:pt x="115259" y="485248"/>
                  </a:lnTo>
                  <a:lnTo>
                    <a:pt x="116037" y="526851"/>
                  </a:lnTo>
                  <a:lnTo>
                    <a:pt x="116083" y="568519"/>
                  </a:lnTo>
                  <a:lnTo>
                    <a:pt x="117078" y="610191"/>
                  </a:lnTo>
                  <a:lnTo>
                    <a:pt x="124188" y="645909"/>
                  </a:lnTo>
                  <a:lnTo>
                    <a:pt x="123778" y="662777"/>
                  </a:lnTo>
                  <a:lnTo>
                    <a:pt x="117899" y="683159"/>
                  </a:lnTo>
                  <a:lnTo>
                    <a:pt x="116192" y="726046"/>
                  </a:lnTo>
                  <a:lnTo>
                    <a:pt x="115100" y="769745"/>
                  </a:lnTo>
                  <a:lnTo>
                    <a:pt x="109951" y="783584"/>
                  </a:lnTo>
                  <a:lnTo>
                    <a:pt x="106409" y="823916"/>
                  </a:lnTo>
                  <a:lnTo>
                    <a:pt x="99076" y="860170"/>
                  </a:lnTo>
                  <a:lnTo>
                    <a:pt x="97486" y="878066"/>
                  </a:lnTo>
                  <a:lnTo>
                    <a:pt x="90146" y="913799"/>
                  </a:lnTo>
                  <a:lnTo>
                    <a:pt x="88379" y="949519"/>
                  </a:lnTo>
                  <a:lnTo>
                    <a:pt x="81201" y="985238"/>
                  </a:lnTo>
                  <a:lnTo>
                    <a:pt x="74303" y="1027093"/>
                  </a:lnTo>
                  <a:lnTo>
                    <a:pt x="68959" y="1071394"/>
                  </a:lnTo>
                  <a:lnTo>
                    <a:pt x="64420" y="1089369"/>
                  </a:lnTo>
                  <a:lnTo>
                    <a:pt x="60030" y="1125132"/>
                  </a:lnTo>
                  <a:lnTo>
                    <a:pt x="55490" y="1145640"/>
                  </a:lnTo>
                  <a:lnTo>
                    <a:pt x="51499" y="1167922"/>
                  </a:lnTo>
                  <a:lnTo>
                    <a:pt x="46678" y="1187092"/>
                  </a:lnTo>
                  <a:lnTo>
                    <a:pt x="42180" y="1223314"/>
                  </a:lnTo>
                  <a:lnTo>
                    <a:pt x="37633" y="1241207"/>
                  </a:lnTo>
                  <a:lnTo>
                    <a:pt x="33241" y="1284007"/>
                  </a:lnTo>
                  <a:lnTo>
                    <a:pt x="28063" y="1309315"/>
                  </a:lnTo>
                  <a:lnTo>
                    <a:pt x="24311" y="1339400"/>
                  </a:lnTo>
                  <a:lnTo>
                    <a:pt x="19771" y="1357293"/>
                  </a:lnTo>
                  <a:lnTo>
                    <a:pt x="17971" y="1398979"/>
                  </a:lnTo>
                  <a:lnTo>
                    <a:pt x="15228" y="1431391"/>
                  </a:lnTo>
                  <a:lnTo>
                    <a:pt x="9482" y="1472842"/>
                  </a:lnTo>
                  <a:lnTo>
                    <a:pt x="8183" y="1485055"/>
                  </a:lnTo>
                  <a:lnTo>
                    <a:pt x="849" y="1520997"/>
                  </a:lnTo>
                  <a:lnTo>
                    <a:pt x="49" y="1562689"/>
                  </a:lnTo>
                  <a:lnTo>
                    <a:pt x="3" y="1604363"/>
                  </a:lnTo>
                  <a:lnTo>
                    <a:pt x="0" y="1646034"/>
                  </a:lnTo>
                  <a:lnTo>
                    <a:pt x="0" y="1687706"/>
                  </a:lnTo>
                  <a:lnTo>
                    <a:pt x="0" y="1729194"/>
                  </a:lnTo>
                  <a:lnTo>
                    <a:pt x="0" y="1768237"/>
                  </a:lnTo>
                  <a:lnTo>
                    <a:pt x="0" y="1809568"/>
                  </a:lnTo>
                  <a:lnTo>
                    <a:pt x="0" y="1849763"/>
                  </a:lnTo>
                  <a:lnTo>
                    <a:pt x="992" y="1870125"/>
                  </a:lnTo>
                  <a:lnTo>
                    <a:pt x="8378" y="1908352"/>
                  </a:lnTo>
                  <a:lnTo>
                    <a:pt x="9677" y="1916740"/>
                  </a:lnTo>
                  <a:lnTo>
                    <a:pt x="15986" y="1931626"/>
                  </a:lnTo>
                  <a:lnTo>
                    <a:pt x="23147" y="1943754"/>
                  </a:lnTo>
                  <a:lnTo>
                    <a:pt x="26702" y="1958482"/>
                  </a:lnTo>
                  <a:lnTo>
                    <a:pt x="32606" y="1970563"/>
                  </a:lnTo>
                  <a:lnTo>
                    <a:pt x="35789" y="1985277"/>
                  </a:lnTo>
                  <a:lnTo>
                    <a:pt x="51111" y="2016064"/>
                  </a:lnTo>
                  <a:lnTo>
                    <a:pt x="53474" y="2023151"/>
                  </a:lnTo>
                  <a:lnTo>
                    <a:pt x="74526" y="2047835"/>
                  </a:lnTo>
                  <a:lnTo>
                    <a:pt x="116086" y="2089542"/>
                  </a:lnTo>
                  <a:lnTo>
                    <a:pt x="119063" y="2092519"/>
                  </a:lnTo>
                  <a:lnTo>
                    <a:pt x="127661" y="2095826"/>
                  </a:lnTo>
                  <a:lnTo>
                    <a:pt x="137106" y="2098288"/>
                  </a:lnTo>
                  <a:lnTo>
                    <a:pt x="175709" y="2121365"/>
                  </a:lnTo>
                  <a:lnTo>
                    <a:pt x="218196" y="2131297"/>
                  </a:lnTo>
                  <a:lnTo>
                    <a:pt x="260209" y="2134078"/>
                  </a:lnTo>
                  <a:lnTo>
                    <a:pt x="303774" y="2142564"/>
                  </a:lnTo>
                  <a:lnTo>
                    <a:pt x="345291" y="2143088"/>
                  </a:lnTo>
                  <a:lnTo>
                    <a:pt x="386954" y="2151221"/>
                  </a:lnTo>
                  <a:lnTo>
                    <a:pt x="431271" y="2152002"/>
                  </a:lnTo>
                  <a:lnTo>
                    <a:pt x="472722" y="2152045"/>
                  </a:lnTo>
                  <a:lnTo>
                    <a:pt x="516011" y="2152049"/>
                  </a:lnTo>
                  <a:lnTo>
                    <a:pt x="537861" y="2154696"/>
                  </a:lnTo>
                  <a:lnTo>
                    <a:pt x="582474" y="2160428"/>
                  </a:lnTo>
                  <a:lnTo>
                    <a:pt x="627119" y="2160932"/>
                  </a:lnTo>
                  <a:lnTo>
                    <a:pt x="671768" y="2160975"/>
                  </a:lnTo>
                  <a:lnTo>
                    <a:pt x="687501" y="2161970"/>
                  </a:lnTo>
                  <a:lnTo>
                    <a:pt x="727005" y="2169082"/>
                  </a:lnTo>
                  <a:lnTo>
                    <a:pt x="771071" y="2169837"/>
                  </a:lnTo>
                  <a:lnTo>
                    <a:pt x="815668" y="2169903"/>
                  </a:lnTo>
                  <a:lnTo>
                    <a:pt x="860312" y="2169909"/>
                  </a:lnTo>
                  <a:lnTo>
                    <a:pt x="903968" y="2170902"/>
                  </a:lnTo>
                  <a:lnTo>
                    <a:pt x="946651" y="2178012"/>
                  </a:lnTo>
                  <a:lnTo>
                    <a:pt x="985982" y="2178766"/>
                  </a:lnTo>
                  <a:lnTo>
                    <a:pt x="1029041" y="2178833"/>
                  </a:lnTo>
                  <a:lnTo>
                    <a:pt x="1071672" y="2178838"/>
                  </a:lnTo>
                  <a:lnTo>
                    <a:pt x="1110998" y="2179831"/>
                  </a:lnTo>
                  <a:lnTo>
                    <a:pt x="1155049" y="2186942"/>
                  </a:lnTo>
                  <a:lnTo>
                    <a:pt x="1198652" y="2187696"/>
                  </a:lnTo>
                  <a:lnTo>
                    <a:pt x="1241331" y="2187763"/>
                  </a:lnTo>
                  <a:lnTo>
                    <a:pt x="1280662" y="2187768"/>
                  </a:lnTo>
                  <a:lnTo>
                    <a:pt x="1303843" y="2188761"/>
                  </a:lnTo>
                  <a:lnTo>
                    <a:pt x="1343170" y="2195871"/>
                  </a:lnTo>
                  <a:lnTo>
                    <a:pt x="1387221" y="2196626"/>
                  </a:lnTo>
                  <a:lnTo>
                    <a:pt x="1430824" y="2196692"/>
                  </a:lnTo>
                  <a:lnTo>
                    <a:pt x="1473503" y="2196698"/>
                  </a:lnTo>
                  <a:lnTo>
                    <a:pt x="1512834" y="2196699"/>
                  </a:lnTo>
                  <a:lnTo>
                    <a:pt x="1555893" y="2196699"/>
                  </a:lnTo>
                  <a:lnTo>
                    <a:pt x="1598523" y="2196699"/>
                  </a:lnTo>
                  <a:lnTo>
                    <a:pt x="1642895" y="2196699"/>
                  </a:lnTo>
                  <a:lnTo>
                    <a:pt x="1684724" y="2196699"/>
                  </a:lnTo>
                  <a:lnTo>
                    <a:pt x="1726405" y="2196699"/>
                  </a:lnTo>
                  <a:lnTo>
                    <a:pt x="1762125" y="2197691"/>
                  </a:lnTo>
                  <a:lnTo>
                    <a:pt x="1797844" y="2204801"/>
                  </a:lnTo>
                  <a:lnTo>
                    <a:pt x="1839516" y="2205580"/>
                  </a:lnTo>
                  <a:lnTo>
                    <a:pt x="1881187" y="2205625"/>
                  </a:lnTo>
                  <a:lnTo>
                    <a:pt x="1921867" y="2204636"/>
                  </a:lnTo>
                  <a:lnTo>
                    <a:pt x="1939604" y="2198560"/>
                  </a:lnTo>
                  <a:lnTo>
                    <a:pt x="1979522" y="2196807"/>
                  </a:lnTo>
                  <a:lnTo>
                    <a:pt x="2018665" y="2196703"/>
                  </a:lnTo>
                  <a:lnTo>
                    <a:pt x="2047948" y="2195707"/>
                  </a:lnTo>
                  <a:lnTo>
                    <a:pt x="2092361" y="2181877"/>
                  </a:lnTo>
                  <a:lnTo>
                    <a:pt x="2136446" y="2171789"/>
                  </a:lnTo>
                  <a:lnTo>
                    <a:pt x="2151324" y="2163409"/>
                  </a:lnTo>
                  <a:lnTo>
                    <a:pt x="2168557" y="2156719"/>
                  </a:lnTo>
                  <a:lnTo>
                    <a:pt x="2190369" y="2140031"/>
                  </a:lnTo>
                  <a:lnTo>
                    <a:pt x="2226466" y="2104424"/>
                  </a:lnTo>
                  <a:lnTo>
                    <a:pt x="2229775" y="2098471"/>
                  </a:lnTo>
                  <a:lnTo>
                    <a:pt x="2232237" y="2092519"/>
                  </a:lnTo>
                  <a:lnTo>
                    <a:pt x="2238210" y="2083589"/>
                  </a:lnTo>
                  <a:lnTo>
                    <a:pt x="2240420" y="2073667"/>
                  </a:lnTo>
                  <a:lnTo>
                    <a:pt x="2241336" y="2033482"/>
                  </a:lnTo>
                  <a:lnTo>
                    <a:pt x="2240357" y="2012009"/>
                  </a:lnTo>
                  <a:lnTo>
                    <a:pt x="2225538" y="1970563"/>
                  </a:lnTo>
                  <a:lnTo>
                    <a:pt x="2202620" y="1936122"/>
                  </a:lnTo>
                  <a:lnTo>
                    <a:pt x="2158069" y="1905019"/>
                  </a:lnTo>
                  <a:lnTo>
                    <a:pt x="2118909" y="1881184"/>
                  </a:lnTo>
                  <a:lnTo>
                    <a:pt x="2080050" y="1868394"/>
                  </a:lnTo>
                  <a:lnTo>
                    <a:pt x="2062589" y="1864275"/>
                  </a:lnTo>
                  <a:lnTo>
                    <a:pt x="2049785" y="1860439"/>
                  </a:lnTo>
                  <a:lnTo>
                    <a:pt x="2007024" y="1857640"/>
                  </a:lnTo>
                  <a:lnTo>
                    <a:pt x="1988587" y="1858442"/>
                  </a:lnTo>
                  <a:lnTo>
                    <a:pt x="1946686" y="1865753"/>
                  </a:lnTo>
                  <a:lnTo>
                    <a:pt x="1934772" y="1867050"/>
                  </a:lnTo>
                  <a:lnTo>
                    <a:pt x="1893094" y="1877310"/>
                  </a:lnTo>
                  <a:lnTo>
                    <a:pt x="1875234" y="1882130"/>
                  </a:lnTo>
                  <a:lnTo>
                    <a:pt x="1857375" y="1886204"/>
                  </a:lnTo>
                  <a:lnTo>
                    <a:pt x="1824302" y="1902198"/>
                  </a:lnTo>
                  <a:lnTo>
                    <a:pt x="1783374" y="1931788"/>
                  </a:lnTo>
                  <a:lnTo>
                    <a:pt x="1765138" y="1957333"/>
                  </a:lnTo>
                  <a:lnTo>
                    <a:pt x="1761810" y="1966621"/>
                  </a:lnTo>
                  <a:lnTo>
                    <a:pt x="1759304" y="1993892"/>
                  </a:lnTo>
                  <a:lnTo>
                    <a:pt x="1772455" y="2034373"/>
                  </a:lnTo>
                  <a:lnTo>
                    <a:pt x="1786121" y="2053222"/>
                  </a:lnTo>
                  <a:lnTo>
                    <a:pt x="1792964" y="2059509"/>
                  </a:lnTo>
                  <a:lnTo>
                    <a:pt x="1834495" y="2086559"/>
                  </a:lnTo>
                  <a:lnTo>
                    <a:pt x="1869363" y="2103432"/>
                  </a:lnTo>
                  <a:lnTo>
                    <a:pt x="1913767" y="2107299"/>
                  </a:lnTo>
                  <a:lnTo>
                    <a:pt x="1948284" y="2107398"/>
                  </a:lnTo>
                  <a:lnTo>
                    <a:pt x="1978507" y="2098307"/>
                  </a:lnTo>
                  <a:lnTo>
                    <a:pt x="2000197" y="2083074"/>
                  </a:lnTo>
                  <a:lnTo>
                    <a:pt x="2006179" y="2080715"/>
                  </a:lnTo>
                  <a:lnTo>
                    <a:pt x="2021083" y="2068328"/>
                  </a:lnTo>
                  <a:lnTo>
                    <a:pt x="2024392" y="2062585"/>
                  </a:lnTo>
                  <a:lnTo>
                    <a:pt x="2026854" y="2056725"/>
                  </a:lnTo>
                  <a:lnTo>
                    <a:pt x="2031257" y="2050814"/>
                  </a:lnTo>
                  <a:lnTo>
                    <a:pt x="2036520" y="2047525"/>
                  </a:lnTo>
                  <a:lnTo>
                    <a:pt x="2042167" y="2045071"/>
                  </a:lnTo>
                  <a:lnTo>
                    <a:pt x="2047983" y="2040673"/>
                  </a:lnTo>
                  <a:lnTo>
                    <a:pt x="2051231" y="2035411"/>
                  </a:lnTo>
                  <a:lnTo>
                    <a:pt x="2053315" y="2023949"/>
                  </a:lnTo>
                  <a:lnTo>
                    <a:pt x="2053828" y="20002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SMARTInkShape-Group39"/>
          <p:cNvGrpSpPr/>
          <p:nvPr/>
        </p:nvGrpSpPr>
        <p:grpSpPr>
          <a:xfrm>
            <a:off x="5100093" y="3616523"/>
            <a:ext cx="954236" cy="1285876"/>
            <a:chOff x="5100093" y="3616523"/>
            <a:chExt cx="954236" cy="1285876"/>
          </a:xfrm>
        </p:grpSpPr>
        <p:sp>
          <p:nvSpPr>
            <p:cNvPr id="28" name="SMARTInkShape-162"/>
            <p:cNvSpPr/>
            <p:nvPr/>
          </p:nvSpPr>
          <p:spPr>
            <a:xfrm>
              <a:off x="5375672" y="3839766"/>
              <a:ext cx="526852" cy="437555"/>
            </a:xfrm>
            <a:custGeom>
              <a:avLst/>
              <a:gdLst/>
              <a:ahLst/>
              <a:cxnLst/>
              <a:rect l="0" t="0" r="0" b="0"/>
              <a:pathLst>
                <a:path w="526852" h="437555">
                  <a:moveTo>
                    <a:pt x="0" y="437554"/>
                  </a:moveTo>
                  <a:lnTo>
                    <a:pt x="0" y="407743"/>
                  </a:lnTo>
                  <a:lnTo>
                    <a:pt x="2645" y="401815"/>
                  </a:lnTo>
                  <a:lnTo>
                    <a:pt x="6137" y="395874"/>
                  </a:lnTo>
                  <a:lnTo>
                    <a:pt x="8378" y="383974"/>
                  </a:lnTo>
                  <a:lnTo>
                    <a:pt x="9916" y="353199"/>
                  </a:lnTo>
                  <a:lnTo>
                    <a:pt x="15996" y="339716"/>
                  </a:lnTo>
                  <a:lnTo>
                    <a:pt x="24912" y="296544"/>
                  </a:lnTo>
                  <a:lnTo>
                    <a:pt x="26947" y="289555"/>
                  </a:lnTo>
                  <a:lnTo>
                    <a:pt x="53632" y="247951"/>
                  </a:lnTo>
                  <a:lnTo>
                    <a:pt x="69460" y="226128"/>
                  </a:lnTo>
                  <a:lnTo>
                    <a:pt x="100321" y="187343"/>
                  </a:lnTo>
                  <a:lnTo>
                    <a:pt x="137831" y="147993"/>
                  </a:lnTo>
                  <a:lnTo>
                    <a:pt x="178647" y="109753"/>
                  </a:lnTo>
                  <a:lnTo>
                    <a:pt x="216963" y="82457"/>
                  </a:lnTo>
                  <a:lnTo>
                    <a:pt x="239241" y="69411"/>
                  </a:lnTo>
                  <a:lnTo>
                    <a:pt x="261055" y="55623"/>
                  </a:lnTo>
                  <a:lnTo>
                    <a:pt x="304877" y="38964"/>
                  </a:lnTo>
                  <a:lnTo>
                    <a:pt x="346450" y="26842"/>
                  </a:lnTo>
                  <a:lnTo>
                    <a:pt x="377157" y="20521"/>
                  </a:lnTo>
                  <a:lnTo>
                    <a:pt x="411391" y="16002"/>
                  </a:lnTo>
                  <a:lnTo>
                    <a:pt x="453773" y="10326"/>
                  </a:lnTo>
                  <a:lnTo>
                    <a:pt x="495938" y="4603"/>
                  </a:lnTo>
                  <a:lnTo>
                    <a:pt x="52685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63"/>
            <p:cNvSpPr/>
            <p:nvPr/>
          </p:nvSpPr>
          <p:spPr>
            <a:xfrm>
              <a:off x="5357813" y="3831250"/>
              <a:ext cx="607219" cy="365704"/>
            </a:xfrm>
            <a:custGeom>
              <a:avLst/>
              <a:gdLst/>
              <a:ahLst/>
              <a:cxnLst/>
              <a:rect l="0" t="0" r="0" b="0"/>
              <a:pathLst>
                <a:path w="607219" h="365704">
                  <a:moveTo>
                    <a:pt x="0" y="365703"/>
                  </a:moveTo>
                  <a:lnTo>
                    <a:pt x="0" y="322782"/>
                  </a:lnTo>
                  <a:lnTo>
                    <a:pt x="6136" y="314267"/>
                  </a:lnTo>
                  <a:lnTo>
                    <a:pt x="8102" y="305925"/>
                  </a:lnTo>
                  <a:lnTo>
                    <a:pt x="9915" y="269459"/>
                  </a:lnTo>
                  <a:lnTo>
                    <a:pt x="24743" y="228842"/>
                  </a:lnTo>
                  <a:lnTo>
                    <a:pt x="53594" y="185068"/>
                  </a:lnTo>
                  <a:lnTo>
                    <a:pt x="69455" y="163212"/>
                  </a:lnTo>
                  <a:lnTo>
                    <a:pt x="107388" y="127068"/>
                  </a:lnTo>
                  <a:lnTo>
                    <a:pt x="148841" y="91481"/>
                  </a:lnTo>
                  <a:lnTo>
                    <a:pt x="192236" y="68536"/>
                  </a:lnTo>
                  <a:lnTo>
                    <a:pt x="235438" y="46161"/>
                  </a:lnTo>
                  <a:lnTo>
                    <a:pt x="275701" y="32709"/>
                  </a:lnTo>
                  <a:lnTo>
                    <a:pt x="313310" y="20497"/>
                  </a:lnTo>
                  <a:lnTo>
                    <a:pt x="355281" y="11176"/>
                  </a:lnTo>
                  <a:lnTo>
                    <a:pt x="397270" y="4301"/>
                  </a:lnTo>
                  <a:lnTo>
                    <a:pt x="432012" y="983"/>
                  </a:lnTo>
                  <a:lnTo>
                    <a:pt x="467442" y="0"/>
                  </a:lnTo>
                  <a:lnTo>
                    <a:pt x="503075" y="4449"/>
                  </a:lnTo>
                  <a:lnTo>
                    <a:pt x="546518" y="8705"/>
                  </a:lnTo>
                  <a:lnTo>
                    <a:pt x="586588" y="14414"/>
                  </a:lnTo>
                  <a:lnTo>
                    <a:pt x="607218" y="174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64"/>
            <p:cNvSpPr/>
            <p:nvPr/>
          </p:nvSpPr>
          <p:spPr>
            <a:xfrm>
              <a:off x="5332264" y="3741953"/>
              <a:ext cx="650628" cy="392493"/>
            </a:xfrm>
            <a:custGeom>
              <a:avLst/>
              <a:gdLst/>
              <a:ahLst/>
              <a:cxnLst/>
              <a:rect l="0" t="0" r="0" b="0"/>
              <a:pathLst>
                <a:path w="650628" h="392493">
                  <a:moveTo>
                    <a:pt x="7689" y="392492"/>
                  </a:moveTo>
                  <a:lnTo>
                    <a:pt x="2949" y="387752"/>
                  </a:lnTo>
                  <a:lnTo>
                    <a:pt x="621" y="382779"/>
                  </a:lnTo>
                  <a:lnTo>
                    <a:pt x="0" y="380064"/>
                  </a:lnTo>
                  <a:lnTo>
                    <a:pt x="579" y="377261"/>
                  </a:lnTo>
                  <a:lnTo>
                    <a:pt x="5990" y="365634"/>
                  </a:lnTo>
                  <a:lnTo>
                    <a:pt x="8615" y="341888"/>
                  </a:lnTo>
                  <a:lnTo>
                    <a:pt x="14744" y="329984"/>
                  </a:lnTo>
                  <a:lnTo>
                    <a:pt x="24275" y="287790"/>
                  </a:lnTo>
                  <a:lnTo>
                    <a:pt x="27629" y="278820"/>
                  </a:lnTo>
                  <a:lnTo>
                    <a:pt x="31433" y="270534"/>
                  </a:lnTo>
                  <a:lnTo>
                    <a:pt x="34568" y="255705"/>
                  </a:lnTo>
                  <a:lnTo>
                    <a:pt x="40348" y="243594"/>
                  </a:lnTo>
                  <a:lnTo>
                    <a:pt x="43493" y="228871"/>
                  </a:lnTo>
                  <a:lnTo>
                    <a:pt x="50269" y="217784"/>
                  </a:lnTo>
                  <a:lnTo>
                    <a:pt x="82311" y="175871"/>
                  </a:lnTo>
                  <a:lnTo>
                    <a:pt x="115467" y="144536"/>
                  </a:lnTo>
                  <a:lnTo>
                    <a:pt x="156554" y="109318"/>
                  </a:lnTo>
                  <a:lnTo>
                    <a:pt x="199928" y="81654"/>
                  </a:lnTo>
                  <a:lnTo>
                    <a:pt x="232855" y="59858"/>
                  </a:lnTo>
                  <a:lnTo>
                    <a:pt x="273902" y="44969"/>
                  </a:lnTo>
                  <a:lnTo>
                    <a:pt x="310967" y="32473"/>
                  </a:lnTo>
                  <a:lnTo>
                    <a:pt x="353088" y="20451"/>
                  </a:lnTo>
                  <a:lnTo>
                    <a:pt x="393747" y="11168"/>
                  </a:lnTo>
                  <a:lnTo>
                    <a:pt x="428001" y="6656"/>
                  </a:lnTo>
                  <a:lnTo>
                    <a:pt x="463286" y="1681"/>
                  </a:lnTo>
                  <a:lnTo>
                    <a:pt x="506024" y="0"/>
                  </a:lnTo>
                  <a:lnTo>
                    <a:pt x="550258" y="660"/>
                  </a:lnTo>
                  <a:lnTo>
                    <a:pt x="587374" y="5747"/>
                  </a:lnTo>
                  <a:lnTo>
                    <a:pt x="629239" y="7696"/>
                  </a:lnTo>
                  <a:lnTo>
                    <a:pt x="650627" y="85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65"/>
            <p:cNvSpPr/>
            <p:nvPr/>
          </p:nvSpPr>
          <p:spPr>
            <a:xfrm>
              <a:off x="5357813" y="3670118"/>
              <a:ext cx="651868" cy="455399"/>
            </a:xfrm>
            <a:custGeom>
              <a:avLst/>
              <a:gdLst/>
              <a:ahLst/>
              <a:cxnLst/>
              <a:rect l="0" t="0" r="0" b="0"/>
              <a:pathLst>
                <a:path w="651868" h="455399">
                  <a:moveTo>
                    <a:pt x="8929" y="455398"/>
                  </a:moveTo>
                  <a:lnTo>
                    <a:pt x="8929" y="450657"/>
                  </a:lnTo>
                  <a:lnTo>
                    <a:pt x="7937" y="449261"/>
                  </a:lnTo>
                  <a:lnTo>
                    <a:pt x="6284" y="448330"/>
                  </a:lnTo>
                  <a:lnTo>
                    <a:pt x="1241" y="446836"/>
                  </a:lnTo>
                  <a:lnTo>
                    <a:pt x="551" y="443986"/>
                  </a:lnTo>
                  <a:lnTo>
                    <a:pt x="0" y="403550"/>
                  </a:lnTo>
                  <a:lnTo>
                    <a:pt x="6136" y="394040"/>
                  </a:lnTo>
                  <a:lnTo>
                    <a:pt x="9900" y="350292"/>
                  </a:lnTo>
                  <a:lnTo>
                    <a:pt x="16615" y="328655"/>
                  </a:lnTo>
                  <a:lnTo>
                    <a:pt x="18605" y="309609"/>
                  </a:lnTo>
                  <a:lnTo>
                    <a:pt x="33689" y="269789"/>
                  </a:lnTo>
                  <a:lnTo>
                    <a:pt x="37763" y="256866"/>
                  </a:lnTo>
                  <a:lnTo>
                    <a:pt x="43572" y="246114"/>
                  </a:lnTo>
                  <a:lnTo>
                    <a:pt x="73584" y="207958"/>
                  </a:lnTo>
                  <a:lnTo>
                    <a:pt x="113234" y="172253"/>
                  </a:lnTo>
                  <a:lnTo>
                    <a:pt x="155780" y="130931"/>
                  </a:lnTo>
                  <a:lnTo>
                    <a:pt x="196977" y="101184"/>
                  </a:lnTo>
                  <a:lnTo>
                    <a:pt x="241170" y="71421"/>
                  </a:lnTo>
                  <a:lnTo>
                    <a:pt x="285759" y="48784"/>
                  </a:lnTo>
                  <a:lnTo>
                    <a:pt x="324116" y="35934"/>
                  </a:lnTo>
                  <a:lnTo>
                    <a:pt x="357971" y="26842"/>
                  </a:lnTo>
                  <a:lnTo>
                    <a:pt x="400226" y="14880"/>
                  </a:lnTo>
                  <a:lnTo>
                    <a:pt x="443373" y="9100"/>
                  </a:lnTo>
                  <a:lnTo>
                    <a:pt x="481588" y="2078"/>
                  </a:lnTo>
                  <a:lnTo>
                    <a:pt x="517800" y="397"/>
                  </a:lnTo>
                  <a:lnTo>
                    <a:pt x="554609" y="65"/>
                  </a:lnTo>
                  <a:lnTo>
                    <a:pt x="593776" y="0"/>
                  </a:lnTo>
                  <a:lnTo>
                    <a:pt x="637750" y="6123"/>
                  </a:lnTo>
                  <a:lnTo>
                    <a:pt x="651867" y="89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166"/>
            <p:cNvSpPr/>
            <p:nvPr/>
          </p:nvSpPr>
          <p:spPr>
            <a:xfrm>
              <a:off x="5361621" y="3616523"/>
              <a:ext cx="692708" cy="946538"/>
            </a:xfrm>
            <a:custGeom>
              <a:avLst/>
              <a:gdLst/>
              <a:ahLst/>
              <a:cxnLst/>
              <a:rect l="0" t="0" r="0" b="0"/>
              <a:pathLst>
                <a:path w="692708" h="946538">
                  <a:moveTo>
                    <a:pt x="49770" y="928688"/>
                  </a:moveTo>
                  <a:lnTo>
                    <a:pt x="49770" y="933428"/>
                  </a:lnTo>
                  <a:lnTo>
                    <a:pt x="50762" y="934825"/>
                  </a:lnTo>
                  <a:lnTo>
                    <a:pt x="52415" y="935756"/>
                  </a:lnTo>
                  <a:lnTo>
                    <a:pt x="57458" y="937249"/>
                  </a:lnTo>
                  <a:lnTo>
                    <a:pt x="58147" y="940100"/>
                  </a:lnTo>
                  <a:lnTo>
                    <a:pt x="58331" y="942249"/>
                  </a:lnTo>
                  <a:lnTo>
                    <a:pt x="59447" y="943682"/>
                  </a:lnTo>
                  <a:lnTo>
                    <a:pt x="67596" y="946537"/>
                  </a:lnTo>
                  <a:lnTo>
                    <a:pt x="67626" y="938858"/>
                  </a:lnTo>
                  <a:lnTo>
                    <a:pt x="62887" y="933245"/>
                  </a:lnTo>
                  <a:lnTo>
                    <a:pt x="60561" y="925421"/>
                  </a:lnTo>
                  <a:lnTo>
                    <a:pt x="57952" y="905621"/>
                  </a:lnTo>
                  <a:lnTo>
                    <a:pt x="51680" y="893116"/>
                  </a:lnTo>
                  <a:lnTo>
                    <a:pt x="47292" y="868055"/>
                  </a:lnTo>
                  <a:lnTo>
                    <a:pt x="43707" y="860068"/>
                  </a:lnTo>
                  <a:lnTo>
                    <a:pt x="33264" y="815456"/>
                  </a:lnTo>
                  <a:lnTo>
                    <a:pt x="29442" y="785797"/>
                  </a:lnTo>
                  <a:lnTo>
                    <a:pt x="24895" y="767949"/>
                  </a:lnTo>
                  <a:lnTo>
                    <a:pt x="16081" y="725166"/>
                  </a:lnTo>
                  <a:lnTo>
                    <a:pt x="8181" y="686655"/>
                  </a:lnTo>
                  <a:lnTo>
                    <a:pt x="5524" y="647556"/>
                  </a:lnTo>
                  <a:lnTo>
                    <a:pt x="2528" y="606651"/>
                  </a:lnTo>
                  <a:lnTo>
                    <a:pt x="0" y="590100"/>
                  </a:lnTo>
                  <a:lnTo>
                    <a:pt x="4251" y="552367"/>
                  </a:lnTo>
                  <a:lnTo>
                    <a:pt x="5006" y="508825"/>
                  </a:lnTo>
                  <a:lnTo>
                    <a:pt x="7733" y="482154"/>
                  </a:lnTo>
                  <a:lnTo>
                    <a:pt x="14211" y="437549"/>
                  </a:lnTo>
                  <a:lnTo>
                    <a:pt x="26370" y="397646"/>
                  </a:lnTo>
                  <a:lnTo>
                    <a:pt x="36473" y="356636"/>
                  </a:lnTo>
                  <a:lnTo>
                    <a:pt x="55148" y="318603"/>
                  </a:lnTo>
                  <a:lnTo>
                    <a:pt x="75270" y="276443"/>
                  </a:lnTo>
                  <a:lnTo>
                    <a:pt x="100925" y="239190"/>
                  </a:lnTo>
                  <a:lnTo>
                    <a:pt x="114205" y="216392"/>
                  </a:lnTo>
                  <a:lnTo>
                    <a:pt x="150811" y="176131"/>
                  </a:lnTo>
                  <a:lnTo>
                    <a:pt x="194754" y="134514"/>
                  </a:lnTo>
                  <a:lnTo>
                    <a:pt x="237571" y="110392"/>
                  </a:lnTo>
                  <a:lnTo>
                    <a:pt x="277238" y="82986"/>
                  </a:lnTo>
                  <a:lnTo>
                    <a:pt x="315702" y="66590"/>
                  </a:lnTo>
                  <a:lnTo>
                    <a:pt x="352992" y="53797"/>
                  </a:lnTo>
                  <a:lnTo>
                    <a:pt x="393762" y="41715"/>
                  </a:lnTo>
                  <a:lnTo>
                    <a:pt x="432904" y="29775"/>
                  </a:lnTo>
                  <a:lnTo>
                    <a:pt x="471945" y="20507"/>
                  </a:lnTo>
                  <a:lnTo>
                    <a:pt x="512839" y="13642"/>
                  </a:lnTo>
                  <a:lnTo>
                    <a:pt x="550573" y="8869"/>
                  </a:lnTo>
                  <a:lnTo>
                    <a:pt x="592569" y="2046"/>
                  </a:lnTo>
                  <a:lnTo>
                    <a:pt x="632740" y="270"/>
                  </a:lnTo>
                  <a:lnTo>
                    <a:pt x="675183" y="36"/>
                  </a:lnTo>
                  <a:lnTo>
                    <a:pt x="69270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167"/>
            <p:cNvSpPr/>
            <p:nvPr/>
          </p:nvSpPr>
          <p:spPr>
            <a:xfrm>
              <a:off x="5100093" y="4554509"/>
              <a:ext cx="784571" cy="347890"/>
            </a:xfrm>
            <a:custGeom>
              <a:avLst/>
              <a:gdLst/>
              <a:ahLst/>
              <a:cxnLst/>
              <a:rect l="0" t="0" r="0" b="0"/>
              <a:pathLst>
                <a:path w="784571" h="347890">
                  <a:moveTo>
                    <a:pt x="7688" y="258593"/>
                  </a:moveTo>
                  <a:lnTo>
                    <a:pt x="0" y="258593"/>
                  </a:lnTo>
                  <a:lnTo>
                    <a:pt x="3867" y="258593"/>
                  </a:lnTo>
                  <a:lnTo>
                    <a:pt x="5141" y="257600"/>
                  </a:lnTo>
                  <a:lnTo>
                    <a:pt x="7353" y="250904"/>
                  </a:lnTo>
                  <a:lnTo>
                    <a:pt x="10185" y="250215"/>
                  </a:lnTo>
                  <a:lnTo>
                    <a:pt x="12329" y="250031"/>
                  </a:lnTo>
                  <a:lnTo>
                    <a:pt x="17357" y="247180"/>
                  </a:lnTo>
                  <a:lnTo>
                    <a:pt x="46396" y="219854"/>
                  </a:lnTo>
                  <a:lnTo>
                    <a:pt x="49697" y="211279"/>
                  </a:lnTo>
                  <a:lnTo>
                    <a:pt x="52156" y="201846"/>
                  </a:lnTo>
                  <a:lnTo>
                    <a:pt x="61819" y="187705"/>
                  </a:lnTo>
                  <a:lnTo>
                    <a:pt x="73282" y="170617"/>
                  </a:lnTo>
                  <a:lnTo>
                    <a:pt x="85966" y="140028"/>
                  </a:lnTo>
                  <a:lnTo>
                    <a:pt x="88019" y="99183"/>
                  </a:lnTo>
                  <a:lnTo>
                    <a:pt x="88045" y="87226"/>
                  </a:lnTo>
                  <a:lnTo>
                    <a:pt x="85405" y="80565"/>
                  </a:lnTo>
                  <a:lnTo>
                    <a:pt x="81916" y="74298"/>
                  </a:lnTo>
                  <a:lnTo>
                    <a:pt x="78961" y="65190"/>
                  </a:lnTo>
                  <a:lnTo>
                    <a:pt x="73234" y="56208"/>
                  </a:lnTo>
                  <a:lnTo>
                    <a:pt x="71096" y="47263"/>
                  </a:lnTo>
                  <a:lnTo>
                    <a:pt x="70197" y="17895"/>
                  </a:lnTo>
                  <a:lnTo>
                    <a:pt x="77885" y="9838"/>
                  </a:lnTo>
                  <a:lnTo>
                    <a:pt x="83499" y="8940"/>
                  </a:lnTo>
                  <a:lnTo>
                    <a:pt x="122573" y="8564"/>
                  </a:lnTo>
                  <a:lnTo>
                    <a:pt x="130847" y="11208"/>
                  </a:lnTo>
                  <a:lnTo>
                    <a:pt x="138824" y="14699"/>
                  </a:lnTo>
                  <a:lnTo>
                    <a:pt x="180246" y="17418"/>
                  </a:lnTo>
                  <a:lnTo>
                    <a:pt x="224254" y="18481"/>
                  </a:lnTo>
                  <a:lnTo>
                    <a:pt x="241775" y="24558"/>
                  </a:lnTo>
                  <a:lnTo>
                    <a:pt x="281644" y="26312"/>
                  </a:lnTo>
                  <a:lnTo>
                    <a:pt x="326244" y="26419"/>
                  </a:lnTo>
                  <a:lnTo>
                    <a:pt x="368758" y="26421"/>
                  </a:lnTo>
                  <a:lnTo>
                    <a:pt x="397514" y="25429"/>
                  </a:lnTo>
                  <a:lnTo>
                    <a:pt x="424785" y="18732"/>
                  </a:lnTo>
                  <a:lnTo>
                    <a:pt x="468131" y="16521"/>
                  </a:lnTo>
                  <a:lnTo>
                    <a:pt x="478704" y="11360"/>
                  </a:lnTo>
                  <a:lnTo>
                    <a:pt x="519588" y="8634"/>
                  </a:lnTo>
                  <a:lnTo>
                    <a:pt x="546327" y="8564"/>
                  </a:lnTo>
                  <a:lnTo>
                    <a:pt x="552346" y="5917"/>
                  </a:lnTo>
                  <a:lnTo>
                    <a:pt x="558329" y="2425"/>
                  </a:lnTo>
                  <a:lnTo>
                    <a:pt x="570254" y="184"/>
                  </a:lnTo>
                  <a:lnTo>
                    <a:pt x="573232" y="0"/>
                  </a:lnTo>
                  <a:lnTo>
                    <a:pt x="579187" y="2441"/>
                  </a:lnTo>
                  <a:lnTo>
                    <a:pt x="585141" y="5841"/>
                  </a:lnTo>
                  <a:lnTo>
                    <a:pt x="596864" y="8323"/>
                  </a:lnTo>
                  <a:lnTo>
                    <a:pt x="631381" y="8561"/>
                  </a:lnTo>
                  <a:lnTo>
                    <a:pt x="631842" y="9554"/>
                  </a:lnTo>
                  <a:lnTo>
                    <a:pt x="632356" y="13302"/>
                  </a:lnTo>
                  <a:lnTo>
                    <a:pt x="633485" y="14698"/>
                  </a:lnTo>
                  <a:lnTo>
                    <a:pt x="641837" y="18238"/>
                  </a:lnTo>
                  <a:lnTo>
                    <a:pt x="658279" y="34076"/>
                  </a:lnTo>
                  <a:lnTo>
                    <a:pt x="659443" y="42927"/>
                  </a:lnTo>
                  <a:lnTo>
                    <a:pt x="667234" y="51850"/>
                  </a:lnTo>
                  <a:lnTo>
                    <a:pt x="668375" y="60779"/>
                  </a:lnTo>
                  <a:lnTo>
                    <a:pt x="668485" y="105136"/>
                  </a:lnTo>
                  <a:lnTo>
                    <a:pt x="668485" y="111039"/>
                  </a:lnTo>
                  <a:lnTo>
                    <a:pt x="671131" y="116284"/>
                  </a:lnTo>
                  <a:lnTo>
                    <a:pt x="676174" y="122995"/>
                  </a:lnTo>
                  <a:lnTo>
                    <a:pt x="677306" y="132191"/>
                  </a:lnTo>
                  <a:lnTo>
                    <a:pt x="677382" y="137907"/>
                  </a:lnTo>
                  <a:lnTo>
                    <a:pt x="680046" y="143108"/>
                  </a:lnTo>
                  <a:lnTo>
                    <a:pt x="683545" y="148727"/>
                  </a:lnTo>
                  <a:lnTo>
                    <a:pt x="685976" y="158637"/>
                  </a:lnTo>
                  <a:lnTo>
                    <a:pt x="686235" y="164594"/>
                  </a:lnTo>
                  <a:lnTo>
                    <a:pt x="688942" y="169852"/>
                  </a:lnTo>
                  <a:lnTo>
                    <a:pt x="701164" y="185028"/>
                  </a:lnTo>
                  <a:lnTo>
                    <a:pt x="703804" y="194433"/>
                  </a:lnTo>
                  <a:lnTo>
                    <a:pt x="710262" y="202887"/>
                  </a:lnTo>
                  <a:lnTo>
                    <a:pt x="711857" y="208368"/>
                  </a:lnTo>
                  <a:lnTo>
                    <a:pt x="713275" y="210227"/>
                  </a:lnTo>
                  <a:lnTo>
                    <a:pt x="719018" y="213835"/>
                  </a:lnTo>
                  <a:lnTo>
                    <a:pt x="722788" y="222942"/>
                  </a:lnTo>
                  <a:lnTo>
                    <a:pt x="747493" y="248302"/>
                  </a:lnTo>
                  <a:lnTo>
                    <a:pt x="753190" y="249260"/>
                  </a:lnTo>
                  <a:lnTo>
                    <a:pt x="754721" y="250386"/>
                  </a:lnTo>
                  <a:lnTo>
                    <a:pt x="757379" y="257316"/>
                  </a:lnTo>
                  <a:lnTo>
                    <a:pt x="760249" y="258025"/>
                  </a:lnTo>
                  <a:lnTo>
                    <a:pt x="762403" y="258214"/>
                  </a:lnTo>
                  <a:lnTo>
                    <a:pt x="763839" y="259333"/>
                  </a:lnTo>
                  <a:lnTo>
                    <a:pt x="766333" y="266248"/>
                  </a:lnTo>
                  <a:lnTo>
                    <a:pt x="769189" y="266956"/>
                  </a:lnTo>
                  <a:lnTo>
                    <a:pt x="775264" y="267489"/>
                  </a:lnTo>
                  <a:lnTo>
                    <a:pt x="784570" y="276451"/>
                  </a:lnTo>
                  <a:lnTo>
                    <a:pt x="776010" y="285013"/>
                  </a:lnTo>
                  <a:lnTo>
                    <a:pt x="762348" y="285372"/>
                  </a:lnTo>
                  <a:lnTo>
                    <a:pt x="760827" y="286367"/>
                  </a:lnTo>
                  <a:lnTo>
                    <a:pt x="759811" y="288023"/>
                  </a:lnTo>
                  <a:lnTo>
                    <a:pt x="759135" y="290119"/>
                  </a:lnTo>
                  <a:lnTo>
                    <a:pt x="757692" y="291517"/>
                  </a:lnTo>
                  <a:lnTo>
                    <a:pt x="750212" y="293943"/>
                  </a:lnTo>
                  <a:lnTo>
                    <a:pt x="736543" y="294279"/>
                  </a:lnTo>
                  <a:lnTo>
                    <a:pt x="734693" y="295282"/>
                  </a:lnTo>
                  <a:lnTo>
                    <a:pt x="733459" y="296943"/>
                  </a:lnTo>
                  <a:lnTo>
                    <a:pt x="732637" y="299042"/>
                  </a:lnTo>
                  <a:lnTo>
                    <a:pt x="731097" y="300442"/>
                  </a:lnTo>
                  <a:lnTo>
                    <a:pt x="721496" y="305334"/>
                  </a:lnTo>
                  <a:lnTo>
                    <a:pt x="715858" y="309132"/>
                  </a:lnTo>
                  <a:lnTo>
                    <a:pt x="707105" y="311270"/>
                  </a:lnTo>
                  <a:lnTo>
                    <a:pt x="701194" y="311770"/>
                  </a:lnTo>
                  <a:lnTo>
                    <a:pt x="695259" y="314639"/>
                  </a:lnTo>
                  <a:lnTo>
                    <a:pt x="689315" y="318228"/>
                  </a:lnTo>
                  <a:lnTo>
                    <a:pt x="677414" y="320533"/>
                  </a:lnTo>
                  <a:lnTo>
                    <a:pt x="674437" y="320722"/>
                  </a:lnTo>
                  <a:lnTo>
                    <a:pt x="668484" y="323578"/>
                  </a:lnTo>
                  <a:lnTo>
                    <a:pt x="662532" y="327162"/>
                  </a:lnTo>
                  <a:lnTo>
                    <a:pt x="650626" y="329464"/>
                  </a:lnTo>
                  <a:lnTo>
                    <a:pt x="643680" y="330771"/>
                  </a:lnTo>
                  <a:lnTo>
                    <a:pt x="622101" y="337685"/>
                  </a:lnTo>
                  <a:lnTo>
                    <a:pt x="581179" y="339945"/>
                  </a:lnTo>
                  <a:lnTo>
                    <a:pt x="559595" y="346647"/>
                  </a:lnTo>
                  <a:lnTo>
                    <a:pt x="518931" y="347868"/>
                  </a:lnTo>
                  <a:lnTo>
                    <a:pt x="477061" y="347889"/>
                  </a:lnTo>
                  <a:lnTo>
                    <a:pt x="448323" y="346897"/>
                  </a:lnTo>
                  <a:lnTo>
                    <a:pt x="438012" y="343149"/>
                  </a:lnTo>
                  <a:lnTo>
                    <a:pt x="426815" y="343468"/>
                  </a:lnTo>
                  <a:lnTo>
                    <a:pt x="421052" y="344942"/>
                  </a:lnTo>
                  <a:lnTo>
                    <a:pt x="416218" y="344932"/>
                  </a:lnTo>
                  <a:lnTo>
                    <a:pt x="376405" y="339251"/>
                  </a:lnTo>
                  <a:lnTo>
                    <a:pt x="335088" y="330875"/>
                  </a:lnTo>
                  <a:lnTo>
                    <a:pt x="317245" y="329288"/>
                  </a:lnTo>
                  <a:lnTo>
                    <a:pt x="281531" y="321950"/>
                  </a:lnTo>
                  <a:lnTo>
                    <a:pt x="245813" y="320183"/>
                  </a:lnTo>
                  <a:lnTo>
                    <a:pt x="203958" y="313005"/>
                  </a:lnTo>
                  <a:lnTo>
                    <a:pt x="159656" y="312220"/>
                  </a:lnTo>
                  <a:lnTo>
                    <a:pt x="117831" y="312174"/>
                  </a:lnTo>
                  <a:lnTo>
                    <a:pt x="77264" y="312171"/>
                  </a:lnTo>
                  <a:lnTo>
                    <a:pt x="59686" y="312171"/>
                  </a:lnTo>
                  <a:lnTo>
                    <a:pt x="52958" y="314816"/>
                  </a:lnTo>
                  <a:lnTo>
                    <a:pt x="46659" y="318308"/>
                  </a:lnTo>
                  <a:lnTo>
                    <a:pt x="34532" y="320548"/>
                  </a:lnTo>
                  <a:lnTo>
                    <a:pt x="25548" y="321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9765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Voltaire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French philosopher who believed in the separation of church and state. </a:t>
            </a:r>
            <a:endParaRPr lang="en-US" sz="3200" dirty="0"/>
          </a:p>
        </p:txBody>
      </p:sp>
      <p:sp>
        <p:nvSpPr>
          <p:cNvPr id="4" name="SMARTInkShape-168"/>
          <p:cNvSpPr/>
          <p:nvPr/>
        </p:nvSpPr>
        <p:spPr>
          <a:xfrm>
            <a:off x="326394" y="1741701"/>
            <a:ext cx="387675" cy="355370"/>
          </a:xfrm>
          <a:custGeom>
            <a:avLst/>
            <a:gdLst/>
            <a:ahLst/>
            <a:cxnLst/>
            <a:rect l="0" t="0" r="0" b="0"/>
            <a:pathLst>
              <a:path w="387675" h="355370">
                <a:moveTo>
                  <a:pt x="316544" y="35307"/>
                </a:moveTo>
                <a:lnTo>
                  <a:pt x="311803" y="30566"/>
                </a:lnTo>
                <a:lnTo>
                  <a:pt x="309476" y="25593"/>
                </a:lnTo>
                <a:lnTo>
                  <a:pt x="308855" y="22878"/>
                </a:lnTo>
                <a:lnTo>
                  <a:pt x="300034" y="10236"/>
                </a:lnTo>
                <a:lnTo>
                  <a:pt x="294344" y="4286"/>
                </a:lnTo>
                <a:lnTo>
                  <a:pt x="289148" y="1676"/>
                </a:lnTo>
                <a:lnTo>
                  <a:pt x="272988" y="0"/>
                </a:lnTo>
                <a:lnTo>
                  <a:pt x="264774" y="2417"/>
                </a:lnTo>
                <a:lnTo>
                  <a:pt x="256824" y="5806"/>
                </a:lnTo>
                <a:lnTo>
                  <a:pt x="229806" y="12901"/>
                </a:lnTo>
                <a:lnTo>
                  <a:pt x="188527" y="33405"/>
                </a:lnTo>
                <a:lnTo>
                  <a:pt x="162088" y="51321"/>
                </a:lnTo>
                <a:lnTo>
                  <a:pt x="128496" y="69448"/>
                </a:lnTo>
                <a:lnTo>
                  <a:pt x="91370" y="105067"/>
                </a:lnTo>
                <a:lnTo>
                  <a:pt x="68586" y="126752"/>
                </a:lnTo>
                <a:lnTo>
                  <a:pt x="33621" y="171303"/>
                </a:lnTo>
                <a:lnTo>
                  <a:pt x="11138" y="213178"/>
                </a:lnTo>
                <a:lnTo>
                  <a:pt x="203" y="250896"/>
                </a:lnTo>
                <a:lnTo>
                  <a:pt x="0" y="265400"/>
                </a:lnTo>
                <a:lnTo>
                  <a:pt x="6299" y="300369"/>
                </a:lnTo>
                <a:lnTo>
                  <a:pt x="20182" y="323845"/>
                </a:lnTo>
                <a:lnTo>
                  <a:pt x="29715" y="331556"/>
                </a:lnTo>
                <a:lnTo>
                  <a:pt x="58141" y="343599"/>
                </a:lnTo>
                <a:lnTo>
                  <a:pt x="94747" y="352027"/>
                </a:lnTo>
                <a:lnTo>
                  <a:pt x="120519" y="355369"/>
                </a:lnTo>
                <a:lnTo>
                  <a:pt x="162031" y="349369"/>
                </a:lnTo>
                <a:lnTo>
                  <a:pt x="199923" y="338629"/>
                </a:lnTo>
                <a:lnTo>
                  <a:pt x="240811" y="322213"/>
                </a:lnTo>
                <a:lnTo>
                  <a:pt x="279976" y="305998"/>
                </a:lnTo>
                <a:lnTo>
                  <a:pt x="316376" y="284715"/>
                </a:lnTo>
                <a:lnTo>
                  <a:pt x="347489" y="261403"/>
                </a:lnTo>
                <a:lnTo>
                  <a:pt x="380106" y="222848"/>
                </a:lnTo>
                <a:lnTo>
                  <a:pt x="384481" y="209940"/>
                </a:lnTo>
                <a:lnTo>
                  <a:pt x="387674" y="169689"/>
                </a:lnTo>
                <a:lnTo>
                  <a:pt x="386852" y="157540"/>
                </a:lnTo>
                <a:lnTo>
                  <a:pt x="369881" y="115685"/>
                </a:lnTo>
                <a:lnTo>
                  <a:pt x="354215" y="86902"/>
                </a:lnTo>
                <a:lnTo>
                  <a:pt x="323138" y="60276"/>
                </a:lnTo>
                <a:lnTo>
                  <a:pt x="282738" y="38120"/>
                </a:lnTo>
                <a:lnTo>
                  <a:pt x="254036" y="2637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SMARTInkShape-Group41"/>
          <p:cNvGrpSpPr/>
          <p:nvPr/>
        </p:nvGrpSpPr>
        <p:grpSpPr>
          <a:xfrm>
            <a:off x="473273" y="3384722"/>
            <a:ext cx="2607470" cy="1714131"/>
            <a:chOff x="473273" y="3384722"/>
            <a:chExt cx="2607470" cy="1714131"/>
          </a:xfrm>
        </p:grpSpPr>
        <p:sp>
          <p:nvSpPr>
            <p:cNvPr id="5" name="SMARTInkShape-169"/>
            <p:cNvSpPr/>
            <p:nvPr/>
          </p:nvSpPr>
          <p:spPr>
            <a:xfrm>
              <a:off x="1214438" y="3384722"/>
              <a:ext cx="892969" cy="633638"/>
            </a:xfrm>
            <a:custGeom>
              <a:avLst/>
              <a:gdLst/>
              <a:ahLst/>
              <a:cxnLst/>
              <a:rect l="0" t="0" r="0" b="0"/>
              <a:pathLst>
                <a:path w="892969" h="633638">
                  <a:moveTo>
                    <a:pt x="17859" y="562200"/>
                  </a:moveTo>
                  <a:lnTo>
                    <a:pt x="17859" y="557459"/>
                  </a:lnTo>
                  <a:lnTo>
                    <a:pt x="9481" y="526964"/>
                  </a:lnTo>
                  <a:lnTo>
                    <a:pt x="9297" y="523826"/>
                  </a:lnTo>
                  <a:lnTo>
                    <a:pt x="6447" y="517694"/>
                  </a:lnTo>
                  <a:lnTo>
                    <a:pt x="2865" y="511662"/>
                  </a:lnTo>
                  <a:lnTo>
                    <a:pt x="848" y="501695"/>
                  </a:lnTo>
                  <a:lnTo>
                    <a:pt x="14" y="457069"/>
                  </a:lnTo>
                  <a:lnTo>
                    <a:pt x="0" y="417284"/>
                  </a:lnTo>
                  <a:lnTo>
                    <a:pt x="0" y="372761"/>
                  </a:lnTo>
                  <a:lnTo>
                    <a:pt x="992" y="333113"/>
                  </a:lnTo>
                  <a:lnTo>
                    <a:pt x="7688" y="310578"/>
                  </a:lnTo>
                  <a:lnTo>
                    <a:pt x="9676" y="291423"/>
                  </a:lnTo>
                  <a:lnTo>
                    <a:pt x="28715" y="247620"/>
                  </a:lnTo>
                  <a:lnTo>
                    <a:pt x="36289" y="233842"/>
                  </a:lnTo>
                  <a:lnTo>
                    <a:pt x="62522" y="194042"/>
                  </a:lnTo>
                  <a:lnTo>
                    <a:pt x="78384" y="172185"/>
                  </a:lnTo>
                  <a:lnTo>
                    <a:pt x="113856" y="136820"/>
                  </a:lnTo>
                  <a:lnTo>
                    <a:pt x="128103" y="126709"/>
                  </a:lnTo>
                  <a:lnTo>
                    <a:pt x="144954" y="108663"/>
                  </a:lnTo>
                  <a:lnTo>
                    <a:pt x="188129" y="80046"/>
                  </a:lnTo>
                  <a:lnTo>
                    <a:pt x="212224" y="66113"/>
                  </a:lnTo>
                  <a:lnTo>
                    <a:pt x="237161" y="60277"/>
                  </a:lnTo>
                  <a:lnTo>
                    <a:pt x="265682" y="46760"/>
                  </a:lnTo>
                  <a:lnTo>
                    <a:pt x="289611" y="37476"/>
                  </a:lnTo>
                  <a:lnTo>
                    <a:pt x="306848" y="30136"/>
                  </a:lnTo>
                  <a:lnTo>
                    <a:pt x="349480" y="18875"/>
                  </a:lnTo>
                  <a:lnTo>
                    <a:pt x="375599" y="15026"/>
                  </a:lnTo>
                  <a:lnTo>
                    <a:pt x="393069" y="10475"/>
                  </a:lnTo>
                  <a:lnTo>
                    <a:pt x="434400" y="7642"/>
                  </a:lnTo>
                  <a:lnTo>
                    <a:pt x="461735" y="881"/>
                  </a:lnTo>
                  <a:lnTo>
                    <a:pt x="479335" y="0"/>
                  </a:lnTo>
                  <a:lnTo>
                    <a:pt x="488535" y="2440"/>
                  </a:lnTo>
                  <a:lnTo>
                    <a:pt x="496923" y="5840"/>
                  </a:lnTo>
                  <a:lnTo>
                    <a:pt x="537103" y="8453"/>
                  </a:lnTo>
                  <a:lnTo>
                    <a:pt x="578171" y="17242"/>
                  </a:lnTo>
                  <a:lnTo>
                    <a:pt x="592438" y="18408"/>
                  </a:lnTo>
                  <a:lnTo>
                    <a:pt x="632096" y="35968"/>
                  </a:lnTo>
                  <a:lnTo>
                    <a:pt x="639111" y="40584"/>
                  </a:lnTo>
                  <a:lnTo>
                    <a:pt x="651699" y="46194"/>
                  </a:lnTo>
                  <a:lnTo>
                    <a:pt x="654731" y="48532"/>
                  </a:lnTo>
                  <a:lnTo>
                    <a:pt x="663392" y="51130"/>
                  </a:lnTo>
                  <a:lnTo>
                    <a:pt x="668480" y="51823"/>
                  </a:lnTo>
                  <a:lnTo>
                    <a:pt x="671872" y="53276"/>
                  </a:lnTo>
                  <a:lnTo>
                    <a:pt x="674133" y="55238"/>
                  </a:lnTo>
                  <a:lnTo>
                    <a:pt x="682503" y="65515"/>
                  </a:lnTo>
                  <a:lnTo>
                    <a:pt x="687972" y="68599"/>
                  </a:lnTo>
                  <a:lnTo>
                    <a:pt x="693710" y="70962"/>
                  </a:lnTo>
                  <a:lnTo>
                    <a:pt x="726283" y="100866"/>
                  </a:lnTo>
                  <a:lnTo>
                    <a:pt x="729589" y="106801"/>
                  </a:lnTo>
                  <a:lnTo>
                    <a:pt x="732051" y="112746"/>
                  </a:lnTo>
                  <a:lnTo>
                    <a:pt x="747611" y="133575"/>
                  </a:lnTo>
                  <a:lnTo>
                    <a:pt x="749982" y="139528"/>
                  </a:lnTo>
                  <a:lnTo>
                    <a:pt x="765474" y="160364"/>
                  </a:lnTo>
                  <a:lnTo>
                    <a:pt x="767844" y="166317"/>
                  </a:lnTo>
                  <a:lnTo>
                    <a:pt x="773763" y="175247"/>
                  </a:lnTo>
                  <a:lnTo>
                    <a:pt x="787852" y="213390"/>
                  </a:lnTo>
                  <a:lnTo>
                    <a:pt x="799971" y="228752"/>
                  </a:lnTo>
                  <a:lnTo>
                    <a:pt x="805586" y="240717"/>
                  </a:lnTo>
                  <a:lnTo>
                    <a:pt x="809483" y="246678"/>
                  </a:lnTo>
                  <a:lnTo>
                    <a:pt x="811677" y="255612"/>
                  </a:lnTo>
                  <a:lnTo>
                    <a:pt x="813320" y="265535"/>
                  </a:lnTo>
                  <a:lnTo>
                    <a:pt x="823609" y="293757"/>
                  </a:lnTo>
                  <a:lnTo>
                    <a:pt x="827415" y="300017"/>
                  </a:lnTo>
                  <a:lnTo>
                    <a:pt x="829859" y="312120"/>
                  </a:lnTo>
                  <a:lnTo>
                    <a:pt x="830059" y="315113"/>
                  </a:lnTo>
                  <a:lnTo>
                    <a:pt x="832928" y="321084"/>
                  </a:lnTo>
                  <a:lnTo>
                    <a:pt x="836518" y="327045"/>
                  </a:lnTo>
                  <a:lnTo>
                    <a:pt x="838539" y="336971"/>
                  </a:lnTo>
                  <a:lnTo>
                    <a:pt x="840130" y="351047"/>
                  </a:lnTo>
                  <a:lnTo>
                    <a:pt x="847045" y="368355"/>
                  </a:lnTo>
                  <a:lnTo>
                    <a:pt x="849290" y="398483"/>
                  </a:lnTo>
                  <a:lnTo>
                    <a:pt x="855383" y="410394"/>
                  </a:lnTo>
                  <a:lnTo>
                    <a:pt x="857235" y="454880"/>
                  </a:lnTo>
                  <a:lnTo>
                    <a:pt x="857247" y="466918"/>
                  </a:lnTo>
                  <a:lnTo>
                    <a:pt x="859894" y="472889"/>
                  </a:lnTo>
                  <a:lnTo>
                    <a:pt x="863386" y="478850"/>
                  </a:lnTo>
                  <a:lnTo>
                    <a:pt x="865627" y="490761"/>
                  </a:lnTo>
                  <a:lnTo>
                    <a:pt x="866177" y="532434"/>
                  </a:lnTo>
                  <a:lnTo>
                    <a:pt x="866178" y="538387"/>
                  </a:lnTo>
                  <a:lnTo>
                    <a:pt x="868825" y="544341"/>
                  </a:lnTo>
                  <a:lnTo>
                    <a:pt x="872316" y="550294"/>
                  </a:lnTo>
                  <a:lnTo>
                    <a:pt x="874557" y="562200"/>
                  </a:lnTo>
                  <a:lnTo>
                    <a:pt x="875099" y="584277"/>
                  </a:lnTo>
                  <a:lnTo>
                    <a:pt x="877750" y="589541"/>
                  </a:lnTo>
                  <a:lnTo>
                    <a:pt x="881244" y="595187"/>
                  </a:lnTo>
                  <a:lnTo>
                    <a:pt x="883930" y="606335"/>
                  </a:lnTo>
                  <a:lnTo>
                    <a:pt x="884006" y="611437"/>
                  </a:lnTo>
                  <a:lnTo>
                    <a:pt x="885009" y="612884"/>
                  </a:lnTo>
                  <a:lnTo>
                    <a:pt x="886670" y="613849"/>
                  </a:lnTo>
                  <a:lnTo>
                    <a:pt x="888769" y="614492"/>
                  </a:lnTo>
                  <a:lnTo>
                    <a:pt x="890169" y="615912"/>
                  </a:lnTo>
                  <a:lnTo>
                    <a:pt x="892968" y="624708"/>
                  </a:lnTo>
                  <a:lnTo>
                    <a:pt x="892968" y="6336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70"/>
            <p:cNvSpPr/>
            <p:nvPr/>
          </p:nvSpPr>
          <p:spPr>
            <a:xfrm>
              <a:off x="508992" y="3911203"/>
              <a:ext cx="2571751" cy="1116212"/>
            </a:xfrm>
            <a:custGeom>
              <a:avLst/>
              <a:gdLst/>
              <a:ahLst/>
              <a:cxnLst/>
              <a:rect l="0" t="0" r="0" b="0"/>
              <a:pathLst>
                <a:path w="2571751" h="1116212">
                  <a:moveTo>
                    <a:pt x="0" y="8930"/>
                  </a:moveTo>
                  <a:lnTo>
                    <a:pt x="0" y="1241"/>
                  </a:lnTo>
                  <a:lnTo>
                    <a:pt x="992" y="828"/>
                  </a:lnTo>
                  <a:lnTo>
                    <a:pt x="44702" y="0"/>
                  </a:lnTo>
                  <a:lnTo>
                    <a:pt x="83528" y="992"/>
                  </a:lnTo>
                  <a:lnTo>
                    <a:pt x="100321" y="7068"/>
                  </a:lnTo>
                  <a:lnTo>
                    <a:pt x="143481" y="8881"/>
                  </a:lnTo>
                  <a:lnTo>
                    <a:pt x="184583" y="8927"/>
                  </a:lnTo>
                  <a:lnTo>
                    <a:pt x="226221" y="8930"/>
                  </a:lnTo>
                  <a:lnTo>
                    <a:pt x="267891" y="8930"/>
                  </a:lnTo>
                  <a:lnTo>
                    <a:pt x="288396" y="11575"/>
                  </a:lnTo>
                  <a:lnTo>
                    <a:pt x="329847" y="17308"/>
                  </a:lnTo>
                  <a:lnTo>
                    <a:pt x="373137" y="17811"/>
                  </a:lnTo>
                  <a:lnTo>
                    <a:pt x="410698" y="18845"/>
                  </a:lnTo>
                  <a:lnTo>
                    <a:pt x="450186" y="25961"/>
                  </a:lnTo>
                  <a:lnTo>
                    <a:pt x="494251" y="26716"/>
                  </a:lnTo>
                  <a:lnTo>
                    <a:pt x="538848" y="26783"/>
                  </a:lnTo>
                  <a:lnTo>
                    <a:pt x="572106" y="29434"/>
                  </a:lnTo>
                  <a:lnTo>
                    <a:pt x="610092" y="34891"/>
                  </a:lnTo>
                  <a:lnTo>
                    <a:pt x="652246" y="35610"/>
                  </a:lnTo>
                  <a:lnTo>
                    <a:pt x="689498" y="38350"/>
                  </a:lnTo>
                  <a:lnTo>
                    <a:pt x="731494" y="43819"/>
                  </a:lnTo>
                  <a:lnTo>
                    <a:pt x="769228" y="44539"/>
                  </a:lnTo>
                  <a:lnTo>
                    <a:pt x="805702" y="47280"/>
                  </a:lnTo>
                  <a:lnTo>
                    <a:pt x="842451" y="52749"/>
                  </a:lnTo>
                  <a:lnTo>
                    <a:pt x="879702" y="53469"/>
                  </a:lnTo>
                  <a:lnTo>
                    <a:pt x="910743" y="54549"/>
                  </a:lnTo>
                  <a:lnTo>
                    <a:pt x="950247" y="61679"/>
                  </a:lnTo>
                  <a:lnTo>
                    <a:pt x="994313" y="62435"/>
                  </a:lnTo>
                  <a:lnTo>
                    <a:pt x="1017916" y="63478"/>
                  </a:lnTo>
                  <a:lnTo>
                    <a:pt x="1057405" y="70608"/>
                  </a:lnTo>
                  <a:lnTo>
                    <a:pt x="1100477" y="71365"/>
                  </a:lnTo>
                  <a:lnTo>
                    <a:pt x="1143109" y="71431"/>
                  </a:lnTo>
                  <a:lnTo>
                    <a:pt x="1171869" y="74082"/>
                  </a:lnTo>
                  <a:lnTo>
                    <a:pt x="1213836" y="79815"/>
                  </a:lnTo>
                  <a:lnTo>
                    <a:pt x="1257172" y="80319"/>
                  </a:lnTo>
                  <a:lnTo>
                    <a:pt x="1297283" y="83009"/>
                  </a:lnTo>
                  <a:lnTo>
                    <a:pt x="1341533" y="88745"/>
                  </a:lnTo>
                  <a:lnTo>
                    <a:pt x="1377247" y="90216"/>
                  </a:lnTo>
                  <a:lnTo>
                    <a:pt x="1419925" y="97393"/>
                  </a:lnTo>
                  <a:lnTo>
                    <a:pt x="1459256" y="98153"/>
                  </a:lnTo>
                  <a:lnTo>
                    <a:pt x="1502315" y="98220"/>
                  </a:lnTo>
                  <a:lnTo>
                    <a:pt x="1529455" y="100871"/>
                  </a:lnTo>
                  <a:lnTo>
                    <a:pt x="1571059" y="106604"/>
                  </a:lnTo>
                  <a:lnTo>
                    <a:pt x="1613264" y="107124"/>
                  </a:lnTo>
                  <a:lnTo>
                    <a:pt x="1655959" y="107155"/>
                  </a:lnTo>
                  <a:lnTo>
                    <a:pt x="1678965" y="108148"/>
                  </a:lnTo>
                  <a:lnTo>
                    <a:pt x="1723266" y="115534"/>
                  </a:lnTo>
                  <a:lnTo>
                    <a:pt x="1765092" y="116054"/>
                  </a:lnTo>
                  <a:lnTo>
                    <a:pt x="1806773" y="116085"/>
                  </a:lnTo>
                  <a:lnTo>
                    <a:pt x="1848446" y="116086"/>
                  </a:lnTo>
                  <a:lnTo>
                    <a:pt x="1890117" y="116086"/>
                  </a:lnTo>
                  <a:lnTo>
                    <a:pt x="1929364" y="116086"/>
                  </a:lnTo>
                  <a:lnTo>
                    <a:pt x="1973502" y="116086"/>
                  </a:lnTo>
                  <a:lnTo>
                    <a:pt x="2015144" y="116086"/>
                  </a:lnTo>
                  <a:lnTo>
                    <a:pt x="2047145" y="115094"/>
                  </a:lnTo>
                  <a:lnTo>
                    <a:pt x="2064671" y="109018"/>
                  </a:lnTo>
                  <a:lnTo>
                    <a:pt x="2109020" y="107189"/>
                  </a:lnTo>
                  <a:lnTo>
                    <a:pt x="2149219" y="107157"/>
                  </a:lnTo>
                  <a:lnTo>
                    <a:pt x="2163893" y="106164"/>
                  </a:lnTo>
                  <a:lnTo>
                    <a:pt x="2181420" y="99468"/>
                  </a:lnTo>
                  <a:lnTo>
                    <a:pt x="2223491" y="98231"/>
                  </a:lnTo>
                  <a:lnTo>
                    <a:pt x="2265164" y="98227"/>
                  </a:lnTo>
                  <a:lnTo>
                    <a:pt x="2281288" y="98227"/>
                  </a:lnTo>
                  <a:lnTo>
                    <a:pt x="2286552" y="95581"/>
                  </a:lnTo>
                  <a:lnTo>
                    <a:pt x="2293275" y="90538"/>
                  </a:lnTo>
                  <a:lnTo>
                    <a:pt x="2299180" y="89665"/>
                  </a:lnTo>
                  <a:lnTo>
                    <a:pt x="2300740" y="90535"/>
                  </a:lnTo>
                  <a:lnTo>
                    <a:pt x="2301780" y="92106"/>
                  </a:lnTo>
                  <a:lnTo>
                    <a:pt x="2303449" y="97018"/>
                  </a:lnTo>
                  <a:lnTo>
                    <a:pt x="2306323" y="95044"/>
                  </a:lnTo>
                  <a:lnTo>
                    <a:pt x="2311512" y="90432"/>
                  </a:lnTo>
                  <a:lnTo>
                    <a:pt x="2321318" y="89326"/>
                  </a:lnTo>
                  <a:lnTo>
                    <a:pt x="2321708" y="97860"/>
                  </a:lnTo>
                  <a:lnTo>
                    <a:pt x="2330280" y="98217"/>
                  </a:lnTo>
                  <a:lnTo>
                    <a:pt x="2330639" y="106788"/>
                  </a:lnTo>
                  <a:lnTo>
                    <a:pt x="2339210" y="115709"/>
                  </a:lnTo>
                  <a:lnTo>
                    <a:pt x="2339469" y="120714"/>
                  </a:lnTo>
                  <a:lnTo>
                    <a:pt x="2342175" y="125750"/>
                  </a:lnTo>
                  <a:lnTo>
                    <a:pt x="2347257" y="132327"/>
                  </a:lnTo>
                  <a:lnTo>
                    <a:pt x="2348261" y="140755"/>
                  </a:lnTo>
                  <a:lnTo>
                    <a:pt x="2348398" y="146232"/>
                  </a:lnTo>
                  <a:lnTo>
                    <a:pt x="2349427" y="148090"/>
                  </a:lnTo>
                  <a:lnTo>
                    <a:pt x="2351105" y="149328"/>
                  </a:lnTo>
                  <a:lnTo>
                    <a:pt x="2353216" y="150153"/>
                  </a:lnTo>
                  <a:lnTo>
                    <a:pt x="2354623" y="151696"/>
                  </a:lnTo>
                  <a:lnTo>
                    <a:pt x="2356187" y="156056"/>
                  </a:lnTo>
                  <a:lnTo>
                    <a:pt x="2358357" y="175692"/>
                  </a:lnTo>
                  <a:lnTo>
                    <a:pt x="2364491" y="187539"/>
                  </a:lnTo>
                  <a:lnTo>
                    <a:pt x="2367112" y="202408"/>
                  </a:lnTo>
                  <a:lnTo>
                    <a:pt x="2373386" y="214313"/>
                  </a:lnTo>
                  <a:lnTo>
                    <a:pt x="2376037" y="229195"/>
                  </a:lnTo>
                  <a:lnTo>
                    <a:pt x="2382315" y="241102"/>
                  </a:lnTo>
                  <a:lnTo>
                    <a:pt x="2385145" y="273016"/>
                  </a:lnTo>
                  <a:lnTo>
                    <a:pt x="2391280" y="285587"/>
                  </a:lnTo>
                  <a:lnTo>
                    <a:pt x="2401520" y="329846"/>
                  </a:lnTo>
                  <a:lnTo>
                    <a:pt x="2402826" y="337098"/>
                  </a:lnTo>
                  <a:lnTo>
                    <a:pt x="2409741" y="358891"/>
                  </a:lnTo>
                  <a:lnTo>
                    <a:pt x="2411756" y="372811"/>
                  </a:lnTo>
                  <a:lnTo>
                    <a:pt x="2418671" y="394609"/>
                  </a:lnTo>
                  <a:lnTo>
                    <a:pt x="2420686" y="413674"/>
                  </a:lnTo>
                  <a:lnTo>
                    <a:pt x="2426963" y="430670"/>
                  </a:lnTo>
                  <a:lnTo>
                    <a:pt x="2429018" y="440448"/>
                  </a:lnTo>
                  <a:lnTo>
                    <a:pt x="2434760" y="452523"/>
                  </a:lnTo>
                  <a:lnTo>
                    <a:pt x="2437895" y="467236"/>
                  </a:lnTo>
                  <a:lnTo>
                    <a:pt x="2443675" y="479312"/>
                  </a:lnTo>
                  <a:lnTo>
                    <a:pt x="2452792" y="520813"/>
                  </a:lnTo>
                  <a:lnTo>
                    <a:pt x="2464193" y="565144"/>
                  </a:lnTo>
                  <a:lnTo>
                    <a:pt x="2472956" y="600367"/>
                  </a:lnTo>
                  <a:lnTo>
                    <a:pt x="2474264" y="610127"/>
                  </a:lnTo>
                  <a:lnTo>
                    <a:pt x="2481179" y="627654"/>
                  </a:lnTo>
                  <a:lnTo>
                    <a:pt x="2483371" y="656970"/>
                  </a:lnTo>
                  <a:lnTo>
                    <a:pt x="2489507" y="669558"/>
                  </a:lnTo>
                  <a:lnTo>
                    <a:pt x="2493864" y="694640"/>
                  </a:lnTo>
                  <a:lnTo>
                    <a:pt x="2497447" y="701635"/>
                  </a:lnTo>
                  <a:lnTo>
                    <a:pt x="2499935" y="717242"/>
                  </a:lnTo>
                  <a:lnTo>
                    <a:pt x="2501230" y="730228"/>
                  </a:lnTo>
                  <a:lnTo>
                    <a:pt x="2507992" y="751826"/>
                  </a:lnTo>
                  <a:lnTo>
                    <a:pt x="2509238" y="794738"/>
                  </a:lnTo>
                  <a:lnTo>
                    <a:pt x="2509242" y="833438"/>
                  </a:lnTo>
                  <a:lnTo>
                    <a:pt x="2511888" y="839391"/>
                  </a:lnTo>
                  <a:lnTo>
                    <a:pt x="2515379" y="845344"/>
                  </a:lnTo>
                  <a:lnTo>
                    <a:pt x="2517620" y="857250"/>
                  </a:lnTo>
                  <a:lnTo>
                    <a:pt x="2518169" y="900686"/>
                  </a:lnTo>
                  <a:lnTo>
                    <a:pt x="2518172" y="927734"/>
                  </a:lnTo>
                  <a:lnTo>
                    <a:pt x="2519164" y="931029"/>
                  </a:lnTo>
                  <a:lnTo>
                    <a:pt x="2520818" y="933225"/>
                  </a:lnTo>
                  <a:lnTo>
                    <a:pt x="2522912" y="934689"/>
                  </a:lnTo>
                  <a:lnTo>
                    <a:pt x="2525240" y="941607"/>
                  </a:lnTo>
                  <a:lnTo>
                    <a:pt x="2527092" y="985217"/>
                  </a:lnTo>
                  <a:lnTo>
                    <a:pt x="2529743" y="991185"/>
                  </a:lnTo>
                  <a:lnTo>
                    <a:pt x="2533237" y="997143"/>
                  </a:lnTo>
                  <a:lnTo>
                    <a:pt x="2535479" y="1009054"/>
                  </a:lnTo>
                  <a:lnTo>
                    <a:pt x="2535999" y="1029891"/>
                  </a:lnTo>
                  <a:lnTo>
                    <a:pt x="2538663" y="1035844"/>
                  </a:lnTo>
                  <a:lnTo>
                    <a:pt x="2542162" y="1041797"/>
                  </a:lnTo>
                  <a:lnTo>
                    <a:pt x="2544408" y="1053703"/>
                  </a:lnTo>
                  <a:lnTo>
                    <a:pt x="2544593" y="1056680"/>
                  </a:lnTo>
                  <a:lnTo>
                    <a:pt x="2545708" y="1058664"/>
                  </a:lnTo>
                  <a:lnTo>
                    <a:pt x="2547443" y="1059987"/>
                  </a:lnTo>
                  <a:lnTo>
                    <a:pt x="2549592" y="1060869"/>
                  </a:lnTo>
                  <a:lnTo>
                    <a:pt x="2551025" y="1062449"/>
                  </a:lnTo>
                  <a:lnTo>
                    <a:pt x="2552617" y="1066851"/>
                  </a:lnTo>
                  <a:lnTo>
                    <a:pt x="2553779" y="1078837"/>
                  </a:lnTo>
                  <a:lnTo>
                    <a:pt x="2561570" y="1088035"/>
                  </a:lnTo>
                  <a:lnTo>
                    <a:pt x="2562788" y="1097948"/>
                  </a:lnTo>
                  <a:lnTo>
                    <a:pt x="2571718" y="1107248"/>
                  </a:lnTo>
                  <a:lnTo>
                    <a:pt x="2571747" y="1114967"/>
                  </a:lnTo>
                  <a:lnTo>
                    <a:pt x="2571750" y="1110821"/>
                  </a:lnTo>
                  <a:lnTo>
                    <a:pt x="2571750" y="11162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71"/>
            <p:cNvSpPr/>
            <p:nvPr/>
          </p:nvSpPr>
          <p:spPr>
            <a:xfrm>
              <a:off x="473273" y="3902273"/>
              <a:ext cx="160735" cy="1196580"/>
            </a:xfrm>
            <a:custGeom>
              <a:avLst/>
              <a:gdLst/>
              <a:ahLst/>
              <a:cxnLst/>
              <a:rect l="0" t="0" r="0" b="0"/>
              <a:pathLst>
                <a:path w="160735" h="1196580">
                  <a:moveTo>
                    <a:pt x="0" y="0"/>
                  </a:moveTo>
                  <a:lnTo>
                    <a:pt x="0" y="41941"/>
                  </a:lnTo>
                  <a:lnTo>
                    <a:pt x="0" y="57807"/>
                  </a:lnTo>
                  <a:lnTo>
                    <a:pt x="2646" y="63065"/>
                  </a:lnTo>
                  <a:lnTo>
                    <a:pt x="6137" y="68709"/>
                  </a:lnTo>
                  <a:lnTo>
                    <a:pt x="8378" y="80416"/>
                  </a:lnTo>
                  <a:lnTo>
                    <a:pt x="8926" y="124853"/>
                  </a:lnTo>
                  <a:lnTo>
                    <a:pt x="8930" y="169112"/>
                  </a:lnTo>
                  <a:lnTo>
                    <a:pt x="8930" y="172272"/>
                  </a:lnTo>
                  <a:lnTo>
                    <a:pt x="17492" y="212723"/>
                  </a:lnTo>
                  <a:lnTo>
                    <a:pt x="17853" y="255078"/>
                  </a:lnTo>
                  <a:lnTo>
                    <a:pt x="17860" y="297278"/>
                  </a:lnTo>
                  <a:lnTo>
                    <a:pt x="26422" y="337738"/>
                  </a:lnTo>
                  <a:lnTo>
                    <a:pt x="27775" y="381086"/>
                  </a:lnTo>
                  <a:lnTo>
                    <a:pt x="34891" y="406882"/>
                  </a:lnTo>
                  <a:lnTo>
                    <a:pt x="36639" y="431706"/>
                  </a:lnTo>
                  <a:lnTo>
                    <a:pt x="42773" y="448563"/>
                  </a:lnTo>
                  <a:lnTo>
                    <a:pt x="47130" y="475318"/>
                  </a:lnTo>
                  <a:lnTo>
                    <a:pt x="61155" y="519538"/>
                  </a:lnTo>
                  <a:lnTo>
                    <a:pt x="70834" y="553036"/>
                  </a:lnTo>
                  <a:lnTo>
                    <a:pt x="72162" y="560318"/>
                  </a:lnTo>
                  <a:lnTo>
                    <a:pt x="82446" y="588792"/>
                  </a:lnTo>
                  <a:lnTo>
                    <a:pt x="84730" y="591958"/>
                  </a:lnTo>
                  <a:lnTo>
                    <a:pt x="87267" y="600767"/>
                  </a:lnTo>
                  <a:lnTo>
                    <a:pt x="89387" y="610305"/>
                  </a:lnTo>
                  <a:lnTo>
                    <a:pt x="95167" y="622245"/>
                  </a:lnTo>
                  <a:lnTo>
                    <a:pt x="98313" y="636917"/>
                  </a:lnTo>
                  <a:lnTo>
                    <a:pt x="105116" y="651266"/>
                  </a:lnTo>
                  <a:lnTo>
                    <a:pt x="109623" y="676742"/>
                  </a:lnTo>
                  <a:lnTo>
                    <a:pt x="113214" y="683759"/>
                  </a:lnTo>
                  <a:lnTo>
                    <a:pt x="115235" y="694280"/>
                  </a:lnTo>
                  <a:lnTo>
                    <a:pt x="116826" y="708531"/>
                  </a:lnTo>
                  <a:lnTo>
                    <a:pt x="123742" y="725904"/>
                  </a:lnTo>
                  <a:lnTo>
                    <a:pt x="125986" y="764143"/>
                  </a:lnTo>
                  <a:lnTo>
                    <a:pt x="131146" y="774652"/>
                  </a:lnTo>
                  <a:lnTo>
                    <a:pt x="133913" y="815467"/>
                  </a:lnTo>
                  <a:lnTo>
                    <a:pt x="133945" y="855667"/>
                  </a:lnTo>
                  <a:lnTo>
                    <a:pt x="134938" y="896050"/>
                  </a:lnTo>
                  <a:lnTo>
                    <a:pt x="141634" y="913427"/>
                  </a:lnTo>
                  <a:lnTo>
                    <a:pt x="142861" y="954921"/>
                  </a:lnTo>
                  <a:lnTo>
                    <a:pt x="142873" y="967273"/>
                  </a:lnTo>
                  <a:lnTo>
                    <a:pt x="145520" y="973288"/>
                  </a:lnTo>
                  <a:lnTo>
                    <a:pt x="147615" y="976280"/>
                  </a:lnTo>
                  <a:lnTo>
                    <a:pt x="150564" y="989973"/>
                  </a:lnTo>
                  <a:lnTo>
                    <a:pt x="151796" y="1034599"/>
                  </a:lnTo>
                  <a:lnTo>
                    <a:pt x="151805" y="1077494"/>
                  </a:lnTo>
                  <a:lnTo>
                    <a:pt x="151805" y="1119556"/>
                  </a:lnTo>
                  <a:lnTo>
                    <a:pt x="151805" y="1150276"/>
                  </a:lnTo>
                  <a:lnTo>
                    <a:pt x="159494" y="1159473"/>
                  </a:lnTo>
                  <a:lnTo>
                    <a:pt x="160703" y="1169386"/>
                  </a:lnTo>
                  <a:lnTo>
                    <a:pt x="160734" y="1183081"/>
                  </a:lnTo>
                  <a:lnTo>
                    <a:pt x="159742" y="1184604"/>
                  </a:lnTo>
                  <a:lnTo>
                    <a:pt x="158089" y="1185619"/>
                  </a:lnTo>
                  <a:lnTo>
                    <a:pt x="155994" y="1186295"/>
                  </a:lnTo>
                  <a:lnTo>
                    <a:pt x="154598" y="1187739"/>
                  </a:lnTo>
                  <a:lnTo>
                    <a:pt x="151805" y="11965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SMARTInkShape-Group42"/>
          <p:cNvGrpSpPr/>
          <p:nvPr/>
        </p:nvGrpSpPr>
        <p:grpSpPr>
          <a:xfrm>
            <a:off x="1223367" y="4063008"/>
            <a:ext cx="214314" cy="571501"/>
            <a:chOff x="1223367" y="4063008"/>
            <a:chExt cx="214314" cy="571501"/>
          </a:xfrm>
        </p:grpSpPr>
        <p:sp>
          <p:nvSpPr>
            <p:cNvPr id="9" name="SMARTInkShape-172"/>
            <p:cNvSpPr/>
            <p:nvPr/>
          </p:nvSpPr>
          <p:spPr>
            <a:xfrm>
              <a:off x="1223367" y="4063008"/>
              <a:ext cx="44650" cy="571501"/>
            </a:xfrm>
            <a:custGeom>
              <a:avLst/>
              <a:gdLst/>
              <a:ahLst/>
              <a:cxnLst/>
              <a:rect l="0" t="0" r="0" b="0"/>
              <a:pathLst>
                <a:path w="44650" h="571501">
                  <a:moveTo>
                    <a:pt x="0" y="0"/>
                  </a:moveTo>
                  <a:lnTo>
                    <a:pt x="0" y="25436"/>
                  </a:lnTo>
                  <a:lnTo>
                    <a:pt x="6137" y="33650"/>
                  </a:lnTo>
                  <a:lnTo>
                    <a:pt x="8562" y="43004"/>
                  </a:lnTo>
                  <a:lnTo>
                    <a:pt x="8920" y="65597"/>
                  </a:lnTo>
                  <a:lnTo>
                    <a:pt x="6280" y="71487"/>
                  </a:lnTo>
                  <a:lnTo>
                    <a:pt x="2791" y="77413"/>
                  </a:lnTo>
                  <a:lnTo>
                    <a:pt x="552" y="89301"/>
                  </a:lnTo>
                  <a:lnTo>
                    <a:pt x="4" y="132083"/>
                  </a:lnTo>
                  <a:lnTo>
                    <a:pt x="992" y="163822"/>
                  </a:lnTo>
                  <a:lnTo>
                    <a:pt x="7689" y="181193"/>
                  </a:lnTo>
                  <a:lnTo>
                    <a:pt x="8916" y="225332"/>
                  </a:lnTo>
                  <a:lnTo>
                    <a:pt x="8930" y="269507"/>
                  </a:lnTo>
                  <a:lnTo>
                    <a:pt x="8930" y="279394"/>
                  </a:lnTo>
                  <a:lnTo>
                    <a:pt x="17492" y="319878"/>
                  </a:lnTo>
                  <a:lnTo>
                    <a:pt x="18845" y="355124"/>
                  </a:lnTo>
                  <a:lnTo>
                    <a:pt x="25961" y="380165"/>
                  </a:lnTo>
                  <a:lnTo>
                    <a:pt x="26780" y="421421"/>
                  </a:lnTo>
                  <a:lnTo>
                    <a:pt x="26789" y="464339"/>
                  </a:lnTo>
                  <a:lnTo>
                    <a:pt x="26789" y="506015"/>
                  </a:lnTo>
                  <a:lnTo>
                    <a:pt x="26789" y="529828"/>
                  </a:lnTo>
                  <a:lnTo>
                    <a:pt x="27781" y="531812"/>
                  </a:lnTo>
                  <a:lnTo>
                    <a:pt x="29435" y="533135"/>
                  </a:lnTo>
                  <a:lnTo>
                    <a:pt x="31530" y="534017"/>
                  </a:lnTo>
                  <a:lnTo>
                    <a:pt x="32926" y="535597"/>
                  </a:lnTo>
                  <a:lnTo>
                    <a:pt x="34478" y="539999"/>
                  </a:lnTo>
                  <a:lnTo>
                    <a:pt x="35687" y="557891"/>
                  </a:lnTo>
                  <a:lnTo>
                    <a:pt x="36690" y="559450"/>
                  </a:lnTo>
                  <a:lnTo>
                    <a:pt x="38350" y="560490"/>
                  </a:lnTo>
                  <a:lnTo>
                    <a:pt x="40450" y="561183"/>
                  </a:lnTo>
                  <a:lnTo>
                    <a:pt x="41849" y="562638"/>
                  </a:lnTo>
                  <a:lnTo>
                    <a:pt x="44649" y="571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173"/>
            <p:cNvSpPr/>
            <p:nvPr/>
          </p:nvSpPr>
          <p:spPr>
            <a:xfrm>
              <a:off x="1357313" y="4170164"/>
              <a:ext cx="80368" cy="401837"/>
            </a:xfrm>
            <a:custGeom>
              <a:avLst/>
              <a:gdLst/>
              <a:ahLst/>
              <a:cxnLst/>
              <a:rect l="0" t="0" r="0" b="0"/>
              <a:pathLst>
                <a:path w="80368" h="401837">
                  <a:moveTo>
                    <a:pt x="0" y="0"/>
                  </a:moveTo>
                  <a:lnTo>
                    <a:pt x="7688" y="7689"/>
                  </a:lnTo>
                  <a:lnTo>
                    <a:pt x="9676" y="15814"/>
                  </a:lnTo>
                  <a:lnTo>
                    <a:pt x="16585" y="25148"/>
                  </a:lnTo>
                  <a:lnTo>
                    <a:pt x="17607" y="33594"/>
                  </a:lnTo>
                  <a:lnTo>
                    <a:pt x="17747" y="39074"/>
                  </a:lnTo>
                  <a:lnTo>
                    <a:pt x="20455" y="44817"/>
                  </a:lnTo>
                  <a:lnTo>
                    <a:pt x="23974" y="50676"/>
                  </a:lnTo>
                  <a:lnTo>
                    <a:pt x="26233" y="62523"/>
                  </a:lnTo>
                  <a:lnTo>
                    <a:pt x="27707" y="78385"/>
                  </a:lnTo>
                  <a:lnTo>
                    <a:pt x="37808" y="106605"/>
                  </a:lnTo>
                  <a:lnTo>
                    <a:pt x="40088" y="109765"/>
                  </a:lnTo>
                  <a:lnTo>
                    <a:pt x="42622" y="118568"/>
                  </a:lnTo>
                  <a:lnTo>
                    <a:pt x="47241" y="161351"/>
                  </a:lnTo>
                  <a:lnTo>
                    <a:pt x="52326" y="179928"/>
                  </a:lnTo>
                  <a:lnTo>
                    <a:pt x="56059" y="205951"/>
                  </a:lnTo>
                  <a:lnTo>
                    <a:pt x="61234" y="224567"/>
                  </a:lnTo>
                  <a:lnTo>
                    <a:pt x="62458" y="268059"/>
                  </a:lnTo>
                  <a:lnTo>
                    <a:pt x="63498" y="307420"/>
                  </a:lnTo>
                  <a:lnTo>
                    <a:pt x="70609" y="336241"/>
                  </a:lnTo>
                  <a:lnTo>
                    <a:pt x="71405" y="376372"/>
                  </a:lnTo>
                  <a:lnTo>
                    <a:pt x="80367" y="4018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SMARTInkShape-Group43"/>
          <p:cNvGrpSpPr/>
          <p:nvPr/>
        </p:nvGrpSpPr>
        <p:grpSpPr>
          <a:xfrm>
            <a:off x="1937742" y="4161234"/>
            <a:ext cx="223243" cy="410767"/>
            <a:chOff x="1937742" y="4161234"/>
            <a:chExt cx="223243" cy="410767"/>
          </a:xfrm>
        </p:grpSpPr>
        <p:sp>
          <p:nvSpPr>
            <p:cNvPr id="12" name="SMARTInkShape-174"/>
            <p:cNvSpPr/>
            <p:nvPr/>
          </p:nvSpPr>
          <p:spPr>
            <a:xfrm>
              <a:off x="2098477" y="4161234"/>
              <a:ext cx="62508" cy="410767"/>
            </a:xfrm>
            <a:custGeom>
              <a:avLst/>
              <a:gdLst/>
              <a:ahLst/>
              <a:cxnLst/>
              <a:rect l="0" t="0" r="0" b="0"/>
              <a:pathLst>
                <a:path w="62508" h="410767">
                  <a:moveTo>
                    <a:pt x="0" y="0"/>
                  </a:moveTo>
                  <a:lnTo>
                    <a:pt x="0" y="4741"/>
                  </a:lnTo>
                  <a:lnTo>
                    <a:pt x="992" y="6137"/>
                  </a:lnTo>
                  <a:lnTo>
                    <a:pt x="2646" y="7068"/>
                  </a:lnTo>
                  <a:lnTo>
                    <a:pt x="4740" y="7689"/>
                  </a:lnTo>
                  <a:lnTo>
                    <a:pt x="6136" y="9095"/>
                  </a:lnTo>
                  <a:lnTo>
                    <a:pt x="7688" y="13303"/>
                  </a:lnTo>
                  <a:lnTo>
                    <a:pt x="9676" y="24089"/>
                  </a:lnTo>
                  <a:lnTo>
                    <a:pt x="14993" y="32824"/>
                  </a:lnTo>
                  <a:lnTo>
                    <a:pt x="17293" y="44665"/>
                  </a:lnTo>
                  <a:lnTo>
                    <a:pt x="17826" y="65486"/>
                  </a:lnTo>
                  <a:lnTo>
                    <a:pt x="20490" y="71439"/>
                  </a:lnTo>
                  <a:lnTo>
                    <a:pt x="23989" y="77391"/>
                  </a:lnTo>
                  <a:lnTo>
                    <a:pt x="25959" y="87313"/>
                  </a:lnTo>
                  <a:lnTo>
                    <a:pt x="26774" y="131921"/>
                  </a:lnTo>
                  <a:lnTo>
                    <a:pt x="26788" y="172910"/>
                  </a:lnTo>
                  <a:lnTo>
                    <a:pt x="26789" y="212588"/>
                  </a:lnTo>
                  <a:lnTo>
                    <a:pt x="35167" y="256364"/>
                  </a:lnTo>
                  <a:lnTo>
                    <a:pt x="36638" y="280631"/>
                  </a:lnTo>
                  <a:lnTo>
                    <a:pt x="43814" y="315589"/>
                  </a:lnTo>
                  <a:lnTo>
                    <a:pt x="45393" y="332405"/>
                  </a:lnTo>
                  <a:lnTo>
                    <a:pt x="55657" y="356957"/>
                  </a:lnTo>
                  <a:lnTo>
                    <a:pt x="57941" y="360010"/>
                  </a:lnTo>
                  <a:lnTo>
                    <a:pt x="60478" y="368695"/>
                  </a:lnTo>
                  <a:lnTo>
                    <a:pt x="62507" y="4107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75"/>
            <p:cNvSpPr/>
            <p:nvPr/>
          </p:nvSpPr>
          <p:spPr>
            <a:xfrm>
              <a:off x="1937742" y="4205883"/>
              <a:ext cx="26790" cy="321470"/>
            </a:xfrm>
            <a:custGeom>
              <a:avLst/>
              <a:gdLst/>
              <a:ahLst/>
              <a:cxnLst/>
              <a:rect l="0" t="0" r="0" b="0"/>
              <a:pathLst>
                <a:path w="26790" h="321470">
                  <a:moveTo>
                    <a:pt x="0" y="0"/>
                  </a:moveTo>
                  <a:lnTo>
                    <a:pt x="0" y="41920"/>
                  </a:lnTo>
                  <a:lnTo>
                    <a:pt x="0" y="56587"/>
                  </a:lnTo>
                  <a:lnTo>
                    <a:pt x="2646" y="62522"/>
                  </a:lnTo>
                  <a:lnTo>
                    <a:pt x="6137" y="68467"/>
                  </a:lnTo>
                  <a:lnTo>
                    <a:pt x="8102" y="78385"/>
                  </a:lnTo>
                  <a:lnTo>
                    <a:pt x="8898" y="109765"/>
                  </a:lnTo>
                  <a:lnTo>
                    <a:pt x="11561" y="115922"/>
                  </a:lnTo>
                  <a:lnTo>
                    <a:pt x="13661" y="118954"/>
                  </a:lnTo>
                  <a:lnTo>
                    <a:pt x="14068" y="122959"/>
                  </a:lnTo>
                  <a:lnTo>
                    <a:pt x="9802" y="144601"/>
                  </a:lnTo>
                  <a:lnTo>
                    <a:pt x="11964" y="151248"/>
                  </a:lnTo>
                  <a:lnTo>
                    <a:pt x="15239" y="157510"/>
                  </a:lnTo>
                  <a:lnTo>
                    <a:pt x="17342" y="172261"/>
                  </a:lnTo>
                  <a:lnTo>
                    <a:pt x="17851" y="208249"/>
                  </a:lnTo>
                  <a:lnTo>
                    <a:pt x="20501" y="214263"/>
                  </a:lnTo>
                  <a:lnTo>
                    <a:pt x="22597" y="217256"/>
                  </a:lnTo>
                  <a:lnTo>
                    <a:pt x="25547" y="230949"/>
                  </a:lnTo>
                  <a:lnTo>
                    <a:pt x="26780" y="275575"/>
                  </a:lnTo>
                  <a:lnTo>
                    <a:pt x="26789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SMARTInkShape-Group44"/>
          <p:cNvGrpSpPr/>
          <p:nvPr/>
        </p:nvGrpSpPr>
        <p:grpSpPr>
          <a:xfrm>
            <a:off x="571500" y="4170164"/>
            <a:ext cx="178595" cy="294681"/>
            <a:chOff x="571500" y="4170164"/>
            <a:chExt cx="178595" cy="294681"/>
          </a:xfrm>
        </p:grpSpPr>
        <p:sp>
          <p:nvSpPr>
            <p:cNvPr id="15" name="SMARTInkShape-176"/>
            <p:cNvSpPr/>
            <p:nvPr/>
          </p:nvSpPr>
          <p:spPr>
            <a:xfrm>
              <a:off x="571500" y="4170164"/>
              <a:ext cx="35720" cy="294681"/>
            </a:xfrm>
            <a:custGeom>
              <a:avLst/>
              <a:gdLst/>
              <a:ahLst/>
              <a:cxnLst/>
              <a:rect l="0" t="0" r="0" b="0"/>
              <a:pathLst>
                <a:path w="35720" h="294681">
                  <a:moveTo>
                    <a:pt x="35719" y="0"/>
                  </a:moveTo>
                  <a:lnTo>
                    <a:pt x="26790" y="0"/>
                  </a:lnTo>
                  <a:lnTo>
                    <a:pt x="26789" y="31050"/>
                  </a:lnTo>
                  <a:lnTo>
                    <a:pt x="24143" y="36289"/>
                  </a:lnTo>
                  <a:lnTo>
                    <a:pt x="20652" y="41926"/>
                  </a:lnTo>
                  <a:lnTo>
                    <a:pt x="18411" y="53628"/>
                  </a:lnTo>
                  <a:lnTo>
                    <a:pt x="16889" y="83529"/>
                  </a:lnTo>
                  <a:lnTo>
                    <a:pt x="10174" y="100836"/>
                  </a:lnTo>
                  <a:lnTo>
                    <a:pt x="7959" y="140639"/>
                  </a:lnTo>
                  <a:lnTo>
                    <a:pt x="1866" y="161469"/>
                  </a:lnTo>
                  <a:lnTo>
                    <a:pt x="48" y="203308"/>
                  </a:lnTo>
                  <a:lnTo>
                    <a:pt x="1" y="246203"/>
                  </a:lnTo>
                  <a:lnTo>
                    <a:pt x="0" y="289967"/>
                  </a:lnTo>
                  <a:lnTo>
                    <a:pt x="0" y="2946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77"/>
            <p:cNvSpPr/>
            <p:nvPr/>
          </p:nvSpPr>
          <p:spPr>
            <a:xfrm>
              <a:off x="741164" y="4188023"/>
              <a:ext cx="8931" cy="258962"/>
            </a:xfrm>
            <a:custGeom>
              <a:avLst/>
              <a:gdLst/>
              <a:ahLst/>
              <a:cxnLst/>
              <a:rect l="0" t="0" r="0" b="0"/>
              <a:pathLst>
                <a:path w="8931" h="258962">
                  <a:moveTo>
                    <a:pt x="0" y="0"/>
                  </a:moveTo>
                  <a:lnTo>
                    <a:pt x="0" y="43556"/>
                  </a:lnTo>
                  <a:lnTo>
                    <a:pt x="0" y="84450"/>
                  </a:lnTo>
                  <a:lnTo>
                    <a:pt x="0" y="126272"/>
                  </a:lnTo>
                  <a:lnTo>
                    <a:pt x="0" y="169830"/>
                  </a:lnTo>
                  <a:lnTo>
                    <a:pt x="0" y="211346"/>
                  </a:lnTo>
                  <a:lnTo>
                    <a:pt x="992" y="230006"/>
                  </a:lnTo>
                  <a:lnTo>
                    <a:pt x="8930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SMARTInkShape-Group45"/>
          <p:cNvGrpSpPr/>
          <p:nvPr/>
        </p:nvGrpSpPr>
        <p:grpSpPr>
          <a:xfrm>
            <a:off x="2598539" y="4277320"/>
            <a:ext cx="187525" cy="187525"/>
            <a:chOff x="2598539" y="4277320"/>
            <a:chExt cx="187525" cy="187525"/>
          </a:xfrm>
        </p:grpSpPr>
        <p:sp>
          <p:nvSpPr>
            <p:cNvPr id="18" name="SMARTInkShape-178"/>
            <p:cNvSpPr/>
            <p:nvPr/>
          </p:nvSpPr>
          <p:spPr>
            <a:xfrm>
              <a:off x="2598539" y="4277320"/>
              <a:ext cx="26787" cy="169665"/>
            </a:xfrm>
            <a:custGeom>
              <a:avLst/>
              <a:gdLst/>
              <a:ahLst/>
              <a:cxnLst/>
              <a:rect l="0" t="0" r="0" b="0"/>
              <a:pathLst>
                <a:path w="26787" h="169665">
                  <a:moveTo>
                    <a:pt x="0" y="0"/>
                  </a:moveTo>
                  <a:lnTo>
                    <a:pt x="0" y="4741"/>
                  </a:lnTo>
                  <a:lnTo>
                    <a:pt x="2646" y="9714"/>
                  </a:lnTo>
                  <a:lnTo>
                    <a:pt x="6137" y="15232"/>
                  </a:lnTo>
                  <a:lnTo>
                    <a:pt x="9094" y="23916"/>
                  </a:lnTo>
                  <a:lnTo>
                    <a:pt x="14822" y="33765"/>
                  </a:lnTo>
                  <a:lnTo>
                    <a:pt x="18585" y="58707"/>
                  </a:lnTo>
                  <a:lnTo>
                    <a:pt x="23917" y="69209"/>
                  </a:lnTo>
                  <a:lnTo>
                    <a:pt x="26714" y="110065"/>
                  </a:lnTo>
                  <a:lnTo>
                    <a:pt x="26786" y="144492"/>
                  </a:lnTo>
                  <a:lnTo>
                    <a:pt x="17859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79"/>
            <p:cNvSpPr/>
            <p:nvPr/>
          </p:nvSpPr>
          <p:spPr>
            <a:xfrm>
              <a:off x="2732484" y="4277320"/>
              <a:ext cx="53580" cy="187525"/>
            </a:xfrm>
            <a:custGeom>
              <a:avLst/>
              <a:gdLst/>
              <a:ahLst/>
              <a:cxnLst/>
              <a:rect l="0" t="0" r="0" b="0"/>
              <a:pathLst>
                <a:path w="53580" h="187525">
                  <a:moveTo>
                    <a:pt x="0" y="0"/>
                  </a:moveTo>
                  <a:lnTo>
                    <a:pt x="0" y="20991"/>
                  </a:lnTo>
                  <a:lnTo>
                    <a:pt x="2646" y="26858"/>
                  </a:lnTo>
                  <a:lnTo>
                    <a:pt x="6137" y="32773"/>
                  </a:lnTo>
                  <a:lnTo>
                    <a:pt x="9095" y="41681"/>
                  </a:lnTo>
                  <a:lnTo>
                    <a:pt x="14822" y="51596"/>
                  </a:lnTo>
                  <a:lnTo>
                    <a:pt x="17952" y="65669"/>
                  </a:lnTo>
                  <a:lnTo>
                    <a:pt x="23730" y="77556"/>
                  </a:lnTo>
                  <a:lnTo>
                    <a:pt x="35804" y="121937"/>
                  </a:lnTo>
                  <a:lnTo>
                    <a:pt x="42608" y="143443"/>
                  </a:lnTo>
                  <a:lnTo>
                    <a:pt x="53579" y="1875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SMARTInkShape-180"/>
          <p:cNvSpPr/>
          <p:nvPr/>
        </p:nvSpPr>
        <p:spPr>
          <a:xfrm>
            <a:off x="1571625" y="2991445"/>
            <a:ext cx="258850" cy="401837"/>
          </a:xfrm>
          <a:custGeom>
            <a:avLst/>
            <a:gdLst/>
            <a:ahLst/>
            <a:cxnLst/>
            <a:rect l="0" t="0" r="0" b="0"/>
            <a:pathLst>
              <a:path w="258850" h="401837">
                <a:moveTo>
                  <a:pt x="44648" y="392907"/>
                </a:moveTo>
                <a:lnTo>
                  <a:pt x="39908" y="392907"/>
                </a:lnTo>
                <a:lnTo>
                  <a:pt x="38512" y="393899"/>
                </a:lnTo>
                <a:lnTo>
                  <a:pt x="37581" y="395552"/>
                </a:lnTo>
                <a:lnTo>
                  <a:pt x="35719" y="401836"/>
                </a:lnTo>
                <a:lnTo>
                  <a:pt x="35719" y="397096"/>
                </a:lnTo>
                <a:lnTo>
                  <a:pt x="38365" y="392123"/>
                </a:lnTo>
                <a:lnTo>
                  <a:pt x="43407" y="385586"/>
                </a:lnTo>
                <a:lnTo>
                  <a:pt x="44403" y="377166"/>
                </a:lnTo>
                <a:lnTo>
                  <a:pt x="44539" y="371689"/>
                </a:lnTo>
                <a:lnTo>
                  <a:pt x="47246" y="365948"/>
                </a:lnTo>
                <a:lnTo>
                  <a:pt x="49357" y="363028"/>
                </a:lnTo>
                <a:lnTo>
                  <a:pt x="52327" y="349438"/>
                </a:lnTo>
                <a:lnTo>
                  <a:pt x="54323" y="334196"/>
                </a:lnTo>
                <a:lnTo>
                  <a:pt x="59642" y="323696"/>
                </a:lnTo>
                <a:lnTo>
                  <a:pt x="62130" y="301907"/>
                </a:lnTo>
                <a:lnTo>
                  <a:pt x="53936" y="257627"/>
                </a:lnTo>
                <a:lnTo>
                  <a:pt x="52657" y="237274"/>
                </a:lnTo>
                <a:lnTo>
                  <a:pt x="45204" y="199049"/>
                </a:lnTo>
                <a:lnTo>
                  <a:pt x="43903" y="190662"/>
                </a:lnTo>
                <a:lnTo>
                  <a:pt x="31356" y="150483"/>
                </a:lnTo>
                <a:lnTo>
                  <a:pt x="24745" y="127095"/>
                </a:lnTo>
                <a:lnTo>
                  <a:pt x="22450" y="123426"/>
                </a:lnTo>
                <a:lnTo>
                  <a:pt x="19219" y="108780"/>
                </a:lnTo>
                <a:lnTo>
                  <a:pt x="17136" y="93182"/>
                </a:lnTo>
                <a:lnTo>
                  <a:pt x="10844" y="80547"/>
                </a:lnTo>
                <a:lnTo>
                  <a:pt x="8190" y="65508"/>
                </a:lnTo>
                <a:lnTo>
                  <a:pt x="1912" y="53583"/>
                </a:lnTo>
                <a:lnTo>
                  <a:pt x="0" y="17972"/>
                </a:lnTo>
                <a:lnTo>
                  <a:pt x="4741" y="13152"/>
                </a:lnTo>
                <a:lnTo>
                  <a:pt x="9714" y="10807"/>
                </a:lnTo>
                <a:lnTo>
                  <a:pt x="34571" y="8952"/>
                </a:lnTo>
                <a:lnTo>
                  <a:pt x="78317" y="8930"/>
                </a:lnTo>
                <a:lnTo>
                  <a:pt x="121957" y="8930"/>
                </a:lnTo>
                <a:lnTo>
                  <a:pt x="163622" y="7938"/>
                </a:lnTo>
                <a:lnTo>
                  <a:pt x="180634" y="1862"/>
                </a:lnTo>
                <a:lnTo>
                  <a:pt x="223189" y="15"/>
                </a:lnTo>
                <a:lnTo>
                  <a:pt x="245428" y="0"/>
                </a:lnTo>
                <a:lnTo>
                  <a:pt x="246962" y="993"/>
                </a:lnTo>
                <a:lnTo>
                  <a:pt x="247985" y="2646"/>
                </a:lnTo>
                <a:lnTo>
                  <a:pt x="249627" y="7689"/>
                </a:lnTo>
                <a:lnTo>
                  <a:pt x="252497" y="8378"/>
                </a:lnTo>
                <a:lnTo>
                  <a:pt x="257684" y="8821"/>
                </a:lnTo>
                <a:lnTo>
                  <a:pt x="258110" y="9849"/>
                </a:lnTo>
                <a:lnTo>
                  <a:pt x="258849" y="21349"/>
                </a:lnTo>
                <a:lnTo>
                  <a:pt x="257894" y="23162"/>
                </a:lnTo>
                <a:lnTo>
                  <a:pt x="256265" y="24371"/>
                </a:lnTo>
                <a:lnTo>
                  <a:pt x="254187" y="25177"/>
                </a:lnTo>
                <a:lnTo>
                  <a:pt x="252802" y="26707"/>
                </a:lnTo>
                <a:lnTo>
                  <a:pt x="251263" y="31052"/>
                </a:lnTo>
                <a:lnTo>
                  <a:pt x="249060" y="56596"/>
                </a:lnTo>
                <a:lnTo>
                  <a:pt x="247400" y="58567"/>
                </a:lnTo>
                <a:lnTo>
                  <a:pt x="245300" y="59881"/>
                </a:lnTo>
                <a:lnTo>
                  <a:pt x="243901" y="61748"/>
                </a:lnTo>
                <a:lnTo>
                  <a:pt x="242346" y="66470"/>
                </a:lnTo>
                <a:lnTo>
                  <a:pt x="241111" y="108899"/>
                </a:lnTo>
                <a:lnTo>
                  <a:pt x="241102" y="151801"/>
                </a:lnTo>
                <a:lnTo>
                  <a:pt x="241102" y="181938"/>
                </a:lnTo>
                <a:lnTo>
                  <a:pt x="242094" y="183800"/>
                </a:lnTo>
                <a:lnTo>
                  <a:pt x="243748" y="185041"/>
                </a:lnTo>
                <a:lnTo>
                  <a:pt x="245842" y="185869"/>
                </a:lnTo>
                <a:lnTo>
                  <a:pt x="247238" y="187413"/>
                </a:lnTo>
                <a:lnTo>
                  <a:pt x="249922" y="196043"/>
                </a:lnTo>
                <a:lnTo>
                  <a:pt x="245258" y="201072"/>
                </a:lnTo>
                <a:lnTo>
                  <a:pt x="240303" y="203467"/>
                </a:lnTo>
                <a:lnTo>
                  <a:pt x="211121" y="205308"/>
                </a:lnTo>
                <a:lnTo>
                  <a:pt x="167961" y="205382"/>
                </a:lnTo>
                <a:lnTo>
                  <a:pt x="123681" y="205383"/>
                </a:lnTo>
                <a:lnTo>
                  <a:pt x="89297" y="20538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SMARTInkShape-Group47"/>
          <p:cNvGrpSpPr/>
          <p:nvPr/>
        </p:nvGrpSpPr>
        <p:grpSpPr>
          <a:xfrm>
            <a:off x="5938245" y="2973586"/>
            <a:ext cx="1241214" cy="2071688"/>
            <a:chOff x="5938245" y="2973586"/>
            <a:chExt cx="1241214" cy="2071688"/>
          </a:xfrm>
        </p:grpSpPr>
        <p:sp>
          <p:nvSpPr>
            <p:cNvPr id="22" name="SMARTInkShape-181"/>
            <p:cNvSpPr/>
            <p:nvPr/>
          </p:nvSpPr>
          <p:spPr>
            <a:xfrm>
              <a:off x="5938245" y="3455822"/>
              <a:ext cx="1241214" cy="1589452"/>
            </a:xfrm>
            <a:custGeom>
              <a:avLst/>
              <a:gdLst/>
              <a:ahLst/>
              <a:cxnLst/>
              <a:rect l="0" t="0" r="0" b="0"/>
              <a:pathLst>
                <a:path w="1241214" h="1589452">
                  <a:moveTo>
                    <a:pt x="35716" y="642905"/>
                  </a:moveTo>
                  <a:lnTo>
                    <a:pt x="40456" y="642905"/>
                  </a:lnTo>
                  <a:lnTo>
                    <a:pt x="41853" y="641912"/>
                  </a:lnTo>
                  <a:lnTo>
                    <a:pt x="42784" y="640259"/>
                  </a:lnTo>
                  <a:lnTo>
                    <a:pt x="43405" y="638164"/>
                  </a:lnTo>
                  <a:lnTo>
                    <a:pt x="44810" y="636768"/>
                  </a:lnTo>
                  <a:lnTo>
                    <a:pt x="54196" y="631880"/>
                  </a:lnTo>
                  <a:lnTo>
                    <a:pt x="92304" y="595244"/>
                  </a:lnTo>
                  <a:lnTo>
                    <a:pt x="126749" y="552239"/>
                  </a:lnTo>
                  <a:lnTo>
                    <a:pt x="142709" y="533314"/>
                  </a:lnTo>
                  <a:lnTo>
                    <a:pt x="174781" y="489021"/>
                  </a:lnTo>
                  <a:lnTo>
                    <a:pt x="199394" y="449057"/>
                  </a:lnTo>
                  <a:lnTo>
                    <a:pt x="208011" y="440002"/>
                  </a:lnTo>
                  <a:lnTo>
                    <a:pt x="217464" y="431679"/>
                  </a:lnTo>
                  <a:lnTo>
                    <a:pt x="240935" y="392705"/>
                  </a:lnTo>
                  <a:lnTo>
                    <a:pt x="264905" y="350386"/>
                  </a:lnTo>
                  <a:lnTo>
                    <a:pt x="274831" y="330345"/>
                  </a:lnTo>
                  <a:lnTo>
                    <a:pt x="299802" y="299945"/>
                  </a:lnTo>
                  <a:lnTo>
                    <a:pt x="324063" y="258890"/>
                  </a:lnTo>
                  <a:lnTo>
                    <a:pt x="350861" y="217254"/>
                  </a:lnTo>
                  <a:lnTo>
                    <a:pt x="383408" y="176699"/>
                  </a:lnTo>
                  <a:lnTo>
                    <a:pt x="412465" y="136780"/>
                  </a:lnTo>
                  <a:lnTo>
                    <a:pt x="422292" y="123738"/>
                  </a:lnTo>
                  <a:lnTo>
                    <a:pt x="444570" y="104706"/>
                  </a:lnTo>
                  <a:lnTo>
                    <a:pt x="476214" y="68541"/>
                  </a:lnTo>
                  <a:lnTo>
                    <a:pt x="520401" y="35687"/>
                  </a:lnTo>
                  <a:lnTo>
                    <a:pt x="533868" y="29402"/>
                  </a:lnTo>
                  <a:lnTo>
                    <a:pt x="540883" y="26940"/>
                  </a:lnTo>
                  <a:lnTo>
                    <a:pt x="560771" y="10552"/>
                  </a:lnTo>
                  <a:lnTo>
                    <a:pt x="564415" y="9632"/>
                  </a:lnTo>
                  <a:lnTo>
                    <a:pt x="566775" y="9387"/>
                  </a:lnTo>
                  <a:lnTo>
                    <a:pt x="572044" y="6469"/>
                  </a:lnTo>
                  <a:lnTo>
                    <a:pt x="578771" y="1251"/>
                  </a:lnTo>
                  <a:lnTo>
                    <a:pt x="587970" y="80"/>
                  </a:lnTo>
                  <a:lnTo>
                    <a:pt x="593686" y="0"/>
                  </a:lnTo>
                  <a:lnTo>
                    <a:pt x="595220" y="982"/>
                  </a:lnTo>
                  <a:lnTo>
                    <a:pt x="596241" y="2628"/>
                  </a:lnTo>
                  <a:lnTo>
                    <a:pt x="596924" y="4717"/>
                  </a:lnTo>
                  <a:lnTo>
                    <a:pt x="598370" y="6110"/>
                  </a:lnTo>
                  <a:lnTo>
                    <a:pt x="607301" y="9644"/>
                  </a:lnTo>
                  <a:lnTo>
                    <a:pt x="614076" y="14961"/>
                  </a:lnTo>
                  <a:lnTo>
                    <a:pt x="619525" y="16553"/>
                  </a:lnTo>
                  <a:lnTo>
                    <a:pt x="621376" y="17970"/>
                  </a:lnTo>
                  <a:lnTo>
                    <a:pt x="623430" y="22190"/>
                  </a:lnTo>
                  <a:lnTo>
                    <a:pt x="624971" y="23712"/>
                  </a:lnTo>
                  <a:lnTo>
                    <a:pt x="629329" y="25403"/>
                  </a:lnTo>
                  <a:lnTo>
                    <a:pt x="630887" y="26846"/>
                  </a:lnTo>
                  <a:lnTo>
                    <a:pt x="638335" y="39066"/>
                  </a:lnTo>
                  <a:lnTo>
                    <a:pt x="648163" y="50648"/>
                  </a:lnTo>
                  <a:lnTo>
                    <a:pt x="653779" y="62490"/>
                  </a:lnTo>
                  <a:lnTo>
                    <a:pt x="687598" y="106571"/>
                  </a:lnTo>
                  <a:lnTo>
                    <a:pt x="696517" y="118535"/>
                  </a:lnTo>
                  <a:lnTo>
                    <a:pt x="712388" y="140009"/>
                  </a:lnTo>
                  <a:lnTo>
                    <a:pt x="747862" y="184411"/>
                  </a:lnTo>
                  <a:lnTo>
                    <a:pt x="783574" y="227088"/>
                  </a:lnTo>
                  <a:lnTo>
                    <a:pt x="814678" y="267910"/>
                  </a:lnTo>
                  <a:lnTo>
                    <a:pt x="831074" y="283087"/>
                  </a:lnTo>
                  <a:lnTo>
                    <a:pt x="854392" y="301844"/>
                  </a:lnTo>
                  <a:lnTo>
                    <a:pt x="887848" y="342345"/>
                  </a:lnTo>
                  <a:lnTo>
                    <a:pt x="921666" y="383948"/>
                  </a:lnTo>
                  <a:lnTo>
                    <a:pt x="961538" y="425616"/>
                  </a:lnTo>
                  <a:lnTo>
                    <a:pt x="996968" y="467287"/>
                  </a:lnTo>
                  <a:lnTo>
                    <a:pt x="1028937" y="511605"/>
                  </a:lnTo>
                  <a:lnTo>
                    <a:pt x="1039718" y="526010"/>
                  </a:lnTo>
                  <a:lnTo>
                    <a:pt x="1078789" y="568749"/>
                  </a:lnTo>
                  <a:lnTo>
                    <a:pt x="1110165" y="610177"/>
                  </a:lnTo>
                  <a:lnTo>
                    <a:pt x="1146078" y="654646"/>
                  </a:lnTo>
                  <a:lnTo>
                    <a:pt x="1190221" y="699055"/>
                  </a:lnTo>
                  <a:lnTo>
                    <a:pt x="1234156" y="742992"/>
                  </a:lnTo>
                  <a:lnTo>
                    <a:pt x="1239828" y="748665"/>
                  </a:lnTo>
                  <a:lnTo>
                    <a:pt x="1241101" y="757627"/>
                  </a:lnTo>
                  <a:lnTo>
                    <a:pt x="1241213" y="766559"/>
                  </a:lnTo>
                  <a:lnTo>
                    <a:pt x="1240225" y="767013"/>
                  </a:lnTo>
                  <a:lnTo>
                    <a:pt x="1197879" y="767919"/>
                  </a:lnTo>
                  <a:lnTo>
                    <a:pt x="1175815" y="767920"/>
                  </a:lnTo>
                  <a:lnTo>
                    <a:pt x="1135650" y="759359"/>
                  </a:lnTo>
                  <a:lnTo>
                    <a:pt x="1095291" y="750910"/>
                  </a:lnTo>
                  <a:lnTo>
                    <a:pt x="1077489" y="749320"/>
                  </a:lnTo>
                  <a:lnTo>
                    <a:pt x="1041792" y="741981"/>
                  </a:lnTo>
                  <a:lnTo>
                    <a:pt x="999938" y="735069"/>
                  </a:lnTo>
                  <a:lnTo>
                    <a:pt x="963007" y="732579"/>
                  </a:lnTo>
                  <a:lnTo>
                    <a:pt x="919571" y="725184"/>
                  </a:lnTo>
                  <a:lnTo>
                    <a:pt x="876075" y="722531"/>
                  </a:lnTo>
                  <a:lnTo>
                    <a:pt x="833404" y="715616"/>
                  </a:lnTo>
                  <a:lnTo>
                    <a:pt x="795322" y="708457"/>
                  </a:lnTo>
                  <a:lnTo>
                    <a:pt x="759135" y="706014"/>
                  </a:lnTo>
                  <a:lnTo>
                    <a:pt x="723324" y="700791"/>
                  </a:lnTo>
                  <a:lnTo>
                    <a:pt x="686596" y="697333"/>
                  </a:lnTo>
                  <a:lnTo>
                    <a:pt x="644797" y="694005"/>
                  </a:lnTo>
                  <a:lnTo>
                    <a:pt x="607584" y="688827"/>
                  </a:lnTo>
                  <a:lnTo>
                    <a:pt x="570578" y="681668"/>
                  </a:lnTo>
                  <a:lnTo>
                    <a:pt x="528725" y="679224"/>
                  </a:lnTo>
                  <a:lnTo>
                    <a:pt x="491501" y="674002"/>
                  </a:lnTo>
                  <a:lnTo>
                    <a:pt x="454492" y="670544"/>
                  </a:lnTo>
                  <a:lnTo>
                    <a:pt x="415285" y="667216"/>
                  </a:lnTo>
                  <a:lnTo>
                    <a:pt x="378362" y="662038"/>
                  </a:lnTo>
                  <a:lnTo>
                    <a:pt x="340973" y="661016"/>
                  </a:lnTo>
                  <a:lnTo>
                    <a:pt x="302452" y="660797"/>
                  </a:lnTo>
                  <a:lnTo>
                    <a:pt x="261452" y="653700"/>
                  </a:lnTo>
                  <a:lnTo>
                    <a:pt x="220813" y="651998"/>
                  </a:lnTo>
                  <a:lnTo>
                    <a:pt x="205293" y="650915"/>
                  </a:lnTo>
                  <a:lnTo>
                    <a:pt x="162580" y="643275"/>
                  </a:lnTo>
                  <a:lnTo>
                    <a:pt x="132631" y="642937"/>
                  </a:lnTo>
                  <a:lnTo>
                    <a:pt x="125752" y="640273"/>
                  </a:lnTo>
                  <a:lnTo>
                    <a:pt x="122529" y="638174"/>
                  </a:lnTo>
                  <a:lnTo>
                    <a:pt x="108512" y="635219"/>
                  </a:lnTo>
                  <a:lnTo>
                    <a:pt x="93127" y="633228"/>
                  </a:lnTo>
                  <a:lnTo>
                    <a:pt x="80533" y="626956"/>
                  </a:lnTo>
                  <a:lnTo>
                    <a:pt x="65504" y="624305"/>
                  </a:lnTo>
                  <a:lnTo>
                    <a:pt x="53580" y="618027"/>
                  </a:lnTo>
                  <a:lnTo>
                    <a:pt x="23810" y="616149"/>
                  </a:lnTo>
                  <a:lnTo>
                    <a:pt x="21825" y="615145"/>
                  </a:lnTo>
                  <a:lnTo>
                    <a:pt x="20502" y="613484"/>
                  </a:lnTo>
                  <a:lnTo>
                    <a:pt x="19620" y="611385"/>
                  </a:lnTo>
                  <a:lnTo>
                    <a:pt x="18040" y="609985"/>
                  </a:lnTo>
                  <a:lnTo>
                    <a:pt x="9341" y="607295"/>
                  </a:lnTo>
                  <a:lnTo>
                    <a:pt x="0" y="607186"/>
                  </a:lnTo>
                  <a:lnTo>
                    <a:pt x="7686" y="607186"/>
                  </a:lnTo>
                  <a:lnTo>
                    <a:pt x="8100" y="608178"/>
                  </a:lnTo>
                  <a:lnTo>
                    <a:pt x="8894" y="615747"/>
                  </a:lnTo>
                  <a:lnTo>
                    <a:pt x="16612" y="623772"/>
                  </a:lnTo>
                  <a:lnTo>
                    <a:pt x="17747" y="632622"/>
                  </a:lnTo>
                  <a:lnTo>
                    <a:pt x="17855" y="663776"/>
                  </a:lnTo>
                  <a:lnTo>
                    <a:pt x="20502" y="669710"/>
                  </a:lnTo>
                  <a:lnTo>
                    <a:pt x="23993" y="675654"/>
                  </a:lnTo>
                  <a:lnTo>
                    <a:pt x="26234" y="687555"/>
                  </a:lnTo>
                  <a:lnTo>
                    <a:pt x="26780" y="729390"/>
                  </a:lnTo>
                  <a:lnTo>
                    <a:pt x="26786" y="771806"/>
                  </a:lnTo>
                  <a:lnTo>
                    <a:pt x="26786" y="816396"/>
                  </a:lnTo>
                  <a:lnTo>
                    <a:pt x="26786" y="857267"/>
                  </a:lnTo>
                  <a:lnTo>
                    <a:pt x="26786" y="898892"/>
                  </a:lnTo>
                  <a:lnTo>
                    <a:pt x="26786" y="940561"/>
                  </a:lnTo>
                  <a:lnTo>
                    <a:pt x="26786" y="982233"/>
                  </a:lnTo>
                  <a:lnTo>
                    <a:pt x="26786" y="1020597"/>
                  </a:lnTo>
                  <a:lnTo>
                    <a:pt x="26786" y="1062048"/>
                  </a:lnTo>
                  <a:lnTo>
                    <a:pt x="27778" y="1074261"/>
                  </a:lnTo>
                  <a:lnTo>
                    <a:pt x="34889" y="1111195"/>
                  </a:lnTo>
                  <a:lnTo>
                    <a:pt x="36636" y="1154044"/>
                  </a:lnTo>
                  <a:lnTo>
                    <a:pt x="43812" y="1196656"/>
                  </a:lnTo>
                  <a:lnTo>
                    <a:pt x="45391" y="1216532"/>
                  </a:lnTo>
                  <a:lnTo>
                    <a:pt x="53718" y="1254018"/>
                  </a:lnTo>
                  <a:lnTo>
                    <a:pt x="68732" y="1296914"/>
                  </a:lnTo>
                  <a:lnTo>
                    <a:pt x="76477" y="1316353"/>
                  </a:lnTo>
                  <a:lnTo>
                    <a:pt x="87152" y="1359407"/>
                  </a:lnTo>
                  <a:lnTo>
                    <a:pt x="94502" y="1378856"/>
                  </a:lnTo>
                  <a:lnTo>
                    <a:pt x="104034" y="1421914"/>
                  </a:lnTo>
                  <a:lnTo>
                    <a:pt x="114008" y="1464545"/>
                  </a:lnTo>
                  <a:lnTo>
                    <a:pt x="129266" y="1507237"/>
                  </a:lnTo>
                  <a:lnTo>
                    <a:pt x="140798" y="1546853"/>
                  </a:lnTo>
                  <a:lnTo>
                    <a:pt x="160732" y="15894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82"/>
            <p:cNvSpPr/>
            <p:nvPr/>
          </p:nvSpPr>
          <p:spPr>
            <a:xfrm>
              <a:off x="7143750" y="4223742"/>
              <a:ext cx="17860" cy="687587"/>
            </a:xfrm>
            <a:custGeom>
              <a:avLst/>
              <a:gdLst/>
              <a:ahLst/>
              <a:cxnLst/>
              <a:rect l="0" t="0" r="0" b="0"/>
              <a:pathLst>
                <a:path w="17860" h="687587">
                  <a:moveTo>
                    <a:pt x="0" y="0"/>
                  </a:moveTo>
                  <a:lnTo>
                    <a:pt x="0" y="22223"/>
                  </a:lnTo>
                  <a:lnTo>
                    <a:pt x="2646" y="27405"/>
                  </a:lnTo>
                  <a:lnTo>
                    <a:pt x="7689" y="34077"/>
                  </a:lnTo>
                  <a:lnTo>
                    <a:pt x="8685" y="42524"/>
                  </a:lnTo>
                  <a:lnTo>
                    <a:pt x="8820" y="48003"/>
                  </a:lnTo>
                  <a:lnTo>
                    <a:pt x="11527" y="53747"/>
                  </a:lnTo>
                  <a:lnTo>
                    <a:pt x="15045" y="59606"/>
                  </a:lnTo>
                  <a:lnTo>
                    <a:pt x="17025" y="69476"/>
                  </a:lnTo>
                  <a:lnTo>
                    <a:pt x="17853" y="114029"/>
                  </a:lnTo>
                  <a:lnTo>
                    <a:pt x="17859" y="155710"/>
                  </a:lnTo>
                  <a:lnTo>
                    <a:pt x="17859" y="196508"/>
                  </a:lnTo>
                  <a:lnTo>
                    <a:pt x="16867" y="207391"/>
                  </a:lnTo>
                  <a:lnTo>
                    <a:pt x="11723" y="221081"/>
                  </a:lnTo>
                  <a:lnTo>
                    <a:pt x="9094" y="260435"/>
                  </a:lnTo>
                  <a:lnTo>
                    <a:pt x="7959" y="295058"/>
                  </a:lnTo>
                  <a:lnTo>
                    <a:pt x="829" y="334139"/>
                  </a:lnTo>
                  <a:lnTo>
                    <a:pt x="73" y="378169"/>
                  </a:lnTo>
                  <a:lnTo>
                    <a:pt x="6" y="422762"/>
                  </a:lnTo>
                  <a:lnTo>
                    <a:pt x="1" y="467406"/>
                  </a:lnTo>
                  <a:lnTo>
                    <a:pt x="0" y="509396"/>
                  </a:lnTo>
                  <a:lnTo>
                    <a:pt x="0" y="553694"/>
                  </a:lnTo>
                  <a:lnTo>
                    <a:pt x="0" y="592159"/>
                  </a:lnTo>
                  <a:lnTo>
                    <a:pt x="0" y="634377"/>
                  </a:lnTo>
                  <a:lnTo>
                    <a:pt x="0" y="6875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83"/>
            <p:cNvSpPr/>
            <p:nvPr/>
          </p:nvSpPr>
          <p:spPr>
            <a:xfrm>
              <a:off x="6447234" y="2973586"/>
              <a:ext cx="71439" cy="607220"/>
            </a:xfrm>
            <a:custGeom>
              <a:avLst/>
              <a:gdLst/>
              <a:ahLst/>
              <a:cxnLst/>
              <a:rect l="0" t="0" r="0" b="0"/>
              <a:pathLst>
                <a:path w="71439" h="607220">
                  <a:moveTo>
                    <a:pt x="0" y="0"/>
                  </a:moveTo>
                  <a:lnTo>
                    <a:pt x="4741" y="0"/>
                  </a:lnTo>
                  <a:lnTo>
                    <a:pt x="6137" y="992"/>
                  </a:lnTo>
                  <a:lnTo>
                    <a:pt x="7069" y="2646"/>
                  </a:lnTo>
                  <a:lnTo>
                    <a:pt x="7689" y="4740"/>
                  </a:lnTo>
                  <a:lnTo>
                    <a:pt x="9094" y="6137"/>
                  </a:lnTo>
                  <a:lnTo>
                    <a:pt x="16510" y="8562"/>
                  </a:lnTo>
                  <a:lnTo>
                    <a:pt x="17260" y="11412"/>
                  </a:lnTo>
                  <a:lnTo>
                    <a:pt x="17460" y="13561"/>
                  </a:lnTo>
                  <a:lnTo>
                    <a:pt x="18585" y="14994"/>
                  </a:lnTo>
                  <a:lnTo>
                    <a:pt x="22482" y="16586"/>
                  </a:lnTo>
                  <a:lnTo>
                    <a:pt x="23918" y="18003"/>
                  </a:lnTo>
                  <a:lnTo>
                    <a:pt x="28868" y="27405"/>
                  </a:lnTo>
                  <a:lnTo>
                    <a:pt x="34366" y="34077"/>
                  </a:lnTo>
                  <a:lnTo>
                    <a:pt x="35318" y="39972"/>
                  </a:lnTo>
                  <a:lnTo>
                    <a:pt x="35601" y="48003"/>
                  </a:lnTo>
                  <a:lnTo>
                    <a:pt x="38312" y="53746"/>
                  </a:lnTo>
                  <a:lnTo>
                    <a:pt x="41833" y="59606"/>
                  </a:lnTo>
                  <a:lnTo>
                    <a:pt x="44092" y="71452"/>
                  </a:lnTo>
                  <a:lnTo>
                    <a:pt x="44644" y="115534"/>
                  </a:lnTo>
                  <a:lnTo>
                    <a:pt x="44649" y="158498"/>
                  </a:lnTo>
                  <a:lnTo>
                    <a:pt x="44649" y="199362"/>
                  </a:lnTo>
                  <a:lnTo>
                    <a:pt x="43657" y="238210"/>
                  </a:lnTo>
                  <a:lnTo>
                    <a:pt x="36960" y="265317"/>
                  </a:lnTo>
                  <a:lnTo>
                    <a:pt x="35741" y="309631"/>
                  </a:lnTo>
                  <a:lnTo>
                    <a:pt x="35720" y="354106"/>
                  </a:lnTo>
                  <a:lnTo>
                    <a:pt x="35719" y="396785"/>
                  </a:lnTo>
                  <a:lnTo>
                    <a:pt x="35719" y="439984"/>
                  </a:lnTo>
                  <a:lnTo>
                    <a:pt x="36711" y="449548"/>
                  </a:lnTo>
                  <a:lnTo>
                    <a:pt x="42787" y="466419"/>
                  </a:lnTo>
                  <a:lnTo>
                    <a:pt x="47131" y="493177"/>
                  </a:lnTo>
                  <a:lnTo>
                    <a:pt x="52305" y="510609"/>
                  </a:lnTo>
                  <a:lnTo>
                    <a:pt x="54319" y="523606"/>
                  </a:lnTo>
                  <a:lnTo>
                    <a:pt x="60597" y="535728"/>
                  </a:lnTo>
                  <a:lnTo>
                    <a:pt x="63249" y="550657"/>
                  </a:lnTo>
                  <a:lnTo>
                    <a:pt x="68571" y="560584"/>
                  </a:lnTo>
                  <a:lnTo>
                    <a:pt x="71438" y="6072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84"/>
            <p:cNvSpPr/>
            <p:nvPr/>
          </p:nvSpPr>
          <p:spPr>
            <a:xfrm>
              <a:off x="6138480" y="3232547"/>
              <a:ext cx="505209" cy="71438"/>
            </a:xfrm>
            <a:custGeom>
              <a:avLst/>
              <a:gdLst/>
              <a:ahLst/>
              <a:cxnLst/>
              <a:rect l="0" t="0" r="0" b="0"/>
              <a:pathLst>
                <a:path w="505209" h="71438">
                  <a:moveTo>
                    <a:pt x="5145" y="0"/>
                  </a:moveTo>
                  <a:lnTo>
                    <a:pt x="0" y="0"/>
                  </a:lnTo>
                  <a:lnTo>
                    <a:pt x="9809" y="0"/>
                  </a:lnTo>
                  <a:lnTo>
                    <a:pt x="14825" y="2646"/>
                  </a:lnTo>
                  <a:lnTo>
                    <a:pt x="20361" y="6137"/>
                  </a:lnTo>
                  <a:lnTo>
                    <a:pt x="32000" y="8378"/>
                  </a:lnTo>
                  <a:lnTo>
                    <a:pt x="55091" y="11527"/>
                  </a:lnTo>
                  <a:lnTo>
                    <a:pt x="88010" y="17025"/>
                  </a:lnTo>
                  <a:lnTo>
                    <a:pt x="105214" y="18604"/>
                  </a:lnTo>
                  <a:lnTo>
                    <a:pt x="119021" y="23923"/>
                  </a:lnTo>
                  <a:lnTo>
                    <a:pt x="159340" y="27530"/>
                  </a:lnTo>
                  <a:lnTo>
                    <a:pt x="201731" y="34869"/>
                  </a:lnTo>
                  <a:lnTo>
                    <a:pt x="246181" y="41781"/>
                  </a:lnTo>
                  <a:lnTo>
                    <a:pt x="283329" y="44271"/>
                  </a:lnTo>
                  <a:lnTo>
                    <a:pt x="324148" y="51666"/>
                  </a:lnTo>
                  <a:lnTo>
                    <a:pt x="364762" y="56056"/>
                  </a:lnTo>
                  <a:lnTo>
                    <a:pt x="406410" y="61941"/>
                  </a:lnTo>
                  <a:lnTo>
                    <a:pt x="448619" y="62474"/>
                  </a:lnTo>
                  <a:lnTo>
                    <a:pt x="492279" y="62508"/>
                  </a:lnTo>
                  <a:lnTo>
                    <a:pt x="505172" y="62508"/>
                  </a:lnTo>
                  <a:lnTo>
                    <a:pt x="505208" y="71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SMARTInkShape-185"/>
          <p:cNvSpPr/>
          <p:nvPr/>
        </p:nvSpPr>
        <p:spPr>
          <a:xfrm>
            <a:off x="2866430" y="2626678"/>
            <a:ext cx="1954326" cy="3508018"/>
          </a:xfrm>
          <a:custGeom>
            <a:avLst/>
            <a:gdLst/>
            <a:ahLst/>
            <a:cxnLst/>
            <a:rect l="0" t="0" r="0" b="0"/>
            <a:pathLst>
              <a:path w="1954326" h="3508018">
                <a:moveTo>
                  <a:pt x="1910953" y="16510"/>
                </a:moveTo>
                <a:lnTo>
                  <a:pt x="1915693" y="11769"/>
                </a:lnTo>
                <a:lnTo>
                  <a:pt x="1920667" y="9442"/>
                </a:lnTo>
                <a:lnTo>
                  <a:pt x="1923382" y="8821"/>
                </a:lnTo>
                <a:lnTo>
                  <a:pt x="1925192" y="7415"/>
                </a:lnTo>
                <a:lnTo>
                  <a:pt x="1927203" y="3207"/>
                </a:lnTo>
                <a:lnTo>
                  <a:pt x="1928732" y="1688"/>
                </a:lnTo>
                <a:lnTo>
                  <a:pt x="1933076" y="0"/>
                </a:lnTo>
                <a:lnTo>
                  <a:pt x="1934631" y="542"/>
                </a:lnTo>
                <a:lnTo>
                  <a:pt x="1935668" y="1896"/>
                </a:lnTo>
                <a:lnTo>
                  <a:pt x="1936359" y="3791"/>
                </a:lnTo>
                <a:lnTo>
                  <a:pt x="1937812" y="5054"/>
                </a:lnTo>
                <a:lnTo>
                  <a:pt x="1945309" y="7247"/>
                </a:lnTo>
                <a:lnTo>
                  <a:pt x="1946066" y="10078"/>
                </a:lnTo>
                <a:lnTo>
                  <a:pt x="1946268" y="12222"/>
                </a:lnTo>
                <a:lnTo>
                  <a:pt x="1949138" y="17250"/>
                </a:lnTo>
                <a:lnTo>
                  <a:pt x="1952729" y="22791"/>
                </a:lnTo>
                <a:lnTo>
                  <a:pt x="1954325" y="28562"/>
                </a:lnTo>
                <a:lnTo>
                  <a:pt x="1953758" y="31490"/>
                </a:lnTo>
                <a:lnTo>
                  <a:pt x="1949212" y="41343"/>
                </a:lnTo>
                <a:lnTo>
                  <a:pt x="1939648" y="85922"/>
                </a:lnTo>
                <a:lnTo>
                  <a:pt x="1935661" y="98922"/>
                </a:lnTo>
                <a:lnTo>
                  <a:pt x="1922346" y="132775"/>
                </a:lnTo>
                <a:lnTo>
                  <a:pt x="1917966" y="150508"/>
                </a:lnTo>
                <a:lnTo>
                  <a:pt x="1901855" y="188824"/>
                </a:lnTo>
                <a:lnTo>
                  <a:pt x="1884149" y="232917"/>
                </a:lnTo>
                <a:lnTo>
                  <a:pt x="1866303" y="277516"/>
                </a:lnTo>
                <a:lnTo>
                  <a:pt x="1850429" y="319396"/>
                </a:lnTo>
                <a:lnTo>
                  <a:pt x="1828850" y="357114"/>
                </a:lnTo>
                <a:lnTo>
                  <a:pt x="1812890" y="400654"/>
                </a:lnTo>
                <a:lnTo>
                  <a:pt x="1796112" y="436238"/>
                </a:lnTo>
                <a:lnTo>
                  <a:pt x="1780818" y="478067"/>
                </a:lnTo>
                <a:lnTo>
                  <a:pt x="1768243" y="516022"/>
                </a:lnTo>
                <a:lnTo>
                  <a:pt x="1751463" y="556922"/>
                </a:lnTo>
                <a:lnTo>
                  <a:pt x="1735177" y="597083"/>
                </a:lnTo>
                <a:lnTo>
                  <a:pt x="1716526" y="639558"/>
                </a:lnTo>
                <a:lnTo>
                  <a:pt x="1698253" y="681646"/>
                </a:lnTo>
                <a:lnTo>
                  <a:pt x="1681354" y="716406"/>
                </a:lnTo>
                <a:lnTo>
                  <a:pt x="1657865" y="757570"/>
                </a:lnTo>
                <a:lnTo>
                  <a:pt x="1634117" y="800244"/>
                </a:lnTo>
                <a:lnTo>
                  <a:pt x="1610317" y="842371"/>
                </a:lnTo>
                <a:lnTo>
                  <a:pt x="1597200" y="877137"/>
                </a:lnTo>
                <a:lnTo>
                  <a:pt x="1576750" y="918303"/>
                </a:lnTo>
                <a:lnTo>
                  <a:pt x="1558481" y="952001"/>
                </a:lnTo>
                <a:lnTo>
                  <a:pt x="1536642" y="987121"/>
                </a:lnTo>
                <a:lnTo>
                  <a:pt x="1522013" y="1022662"/>
                </a:lnTo>
                <a:lnTo>
                  <a:pt x="1504559" y="1058328"/>
                </a:lnTo>
                <a:lnTo>
                  <a:pt x="1481970" y="1094032"/>
                </a:lnTo>
                <a:lnTo>
                  <a:pt x="1462268" y="1129746"/>
                </a:lnTo>
                <a:lnTo>
                  <a:pt x="1443862" y="1165463"/>
                </a:lnTo>
                <a:lnTo>
                  <a:pt x="1425841" y="1201181"/>
                </a:lnTo>
                <a:lnTo>
                  <a:pt x="1407934" y="1236900"/>
                </a:lnTo>
                <a:lnTo>
                  <a:pt x="1390061" y="1272619"/>
                </a:lnTo>
                <a:lnTo>
                  <a:pt x="1372197" y="1308338"/>
                </a:lnTo>
                <a:lnTo>
                  <a:pt x="1354336" y="1345049"/>
                </a:lnTo>
                <a:lnTo>
                  <a:pt x="1336477" y="1384920"/>
                </a:lnTo>
                <a:lnTo>
                  <a:pt x="1317625" y="1418451"/>
                </a:lnTo>
                <a:lnTo>
                  <a:pt x="1294621" y="1457932"/>
                </a:lnTo>
                <a:lnTo>
                  <a:pt x="1273804" y="1495206"/>
                </a:lnTo>
                <a:lnTo>
                  <a:pt x="1250217" y="1531386"/>
                </a:lnTo>
                <a:lnTo>
                  <a:pt x="1230220" y="1567241"/>
                </a:lnTo>
                <a:lnTo>
                  <a:pt x="1211727" y="1603000"/>
                </a:lnTo>
                <a:lnTo>
                  <a:pt x="1192688" y="1638731"/>
                </a:lnTo>
                <a:lnTo>
                  <a:pt x="1169628" y="1674453"/>
                </a:lnTo>
                <a:lnTo>
                  <a:pt x="1149787" y="1711165"/>
                </a:lnTo>
                <a:lnTo>
                  <a:pt x="1130349" y="1752029"/>
                </a:lnTo>
                <a:lnTo>
                  <a:pt x="1107170" y="1788721"/>
                </a:lnTo>
                <a:lnTo>
                  <a:pt x="1086302" y="1820870"/>
                </a:lnTo>
                <a:lnTo>
                  <a:pt x="1062700" y="1858948"/>
                </a:lnTo>
                <a:lnTo>
                  <a:pt x="1033799" y="1902133"/>
                </a:lnTo>
                <a:lnTo>
                  <a:pt x="1011095" y="1936824"/>
                </a:lnTo>
                <a:lnTo>
                  <a:pt x="991800" y="1972239"/>
                </a:lnTo>
                <a:lnTo>
                  <a:pt x="970869" y="2007868"/>
                </a:lnTo>
                <a:lnTo>
                  <a:pt x="948462" y="2046205"/>
                </a:lnTo>
                <a:lnTo>
                  <a:pt x="926609" y="2086339"/>
                </a:lnTo>
                <a:lnTo>
                  <a:pt x="903928" y="2123365"/>
                </a:lnTo>
                <a:lnTo>
                  <a:pt x="884640" y="2159471"/>
                </a:lnTo>
                <a:lnTo>
                  <a:pt x="863711" y="2195305"/>
                </a:lnTo>
                <a:lnTo>
                  <a:pt x="841305" y="2231057"/>
                </a:lnTo>
                <a:lnTo>
                  <a:pt x="822098" y="2266786"/>
                </a:lnTo>
                <a:lnTo>
                  <a:pt x="801194" y="2302508"/>
                </a:lnTo>
                <a:lnTo>
                  <a:pt x="778794" y="2338227"/>
                </a:lnTo>
                <a:lnTo>
                  <a:pt x="756944" y="2373947"/>
                </a:lnTo>
                <a:lnTo>
                  <a:pt x="734264" y="2409666"/>
                </a:lnTo>
                <a:lnTo>
                  <a:pt x="712330" y="2448030"/>
                </a:lnTo>
                <a:lnTo>
                  <a:pt x="689626" y="2485525"/>
                </a:lnTo>
                <a:lnTo>
                  <a:pt x="667685" y="2520778"/>
                </a:lnTo>
                <a:lnTo>
                  <a:pt x="642332" y="2559997"/>
                </a:lnTo>
                <a:lnTo>
                  <a:pt x="618615" y="2596753"/>
                </a:lnTo>
                <a:lnTo>
                  <a:pt x="596374" y="2632779"/>
                </a:lnTo>
                <a:lnTo>
                  <a:pt x="570932" y="2668588"/>
                </a:lnTo>
                <a:lnTo>
                  <a:pt x="544542" y="2704335"/>
                </a:lnTo>
                <a:lnTo>
                  <a:pt x="517872" y="2740061"/>
                </a:lnTo>
                <a:lnTo>
                  <a:pt x="493764" y="2775782"/>
                </a:lnTo>
                <a:lnTo>
                  <a:pt x="471407" y="2811501"/>
                </a:lnTo>
                <a:lnTo>
                  <a:pt x="445931" y="2847220"/>
                </a:lnTo>
                <a:lnTo>
                  <a:pt x="419531" y="2885585"/>
                </a:lnTo>
                <a:lnTo>
                  <a:pt x="395503" y="2925726"/>
                </a:lnTo>
                <a:lnTo>
                  <a:pt x="373170" y="2962754"/>
                </a:lnTo>
                <a:lnTo>
                  <a:pt x="347701" y="2998862"/>
                </a:lnTo>
                <a:lnTo>
                  <a:pt x="312429" y="3041878"/>
                </a:lnTo>
                <a:lnTo>
                  <a:pt x="277790" y="3086167"/>
                </a:lnTo>
                <a:lnTo>
                  <a:pt x="248165" y="3130487"/>
                </a:lnTo>
                <a:lnTo>
                  <a:pt x="218684" y="3172939"/>
                </a:lnTo>
                <a:lnTo>
                  <a:pt x="186623" y="3212413"/>
                </a:lnTo>
                <a:lnTo>
                  <a:pt x="154272" y="3248874"/>
                </a:lnTo>
                <a:lnTo>
                  <a:pt x="128479" y="3284739"/>
                </a:lnTo>
                <a:lnTo>
                  <a:pt x="98290" y="3326773"/>
                </a:lnTo>
                <a:lnTo>
                  <a:pt x="69461" y="3364977"/>
                </a:lnTo>
                <a:lnTo>
                  <a:pt x="41827" y="3407933"/>
                </a:lnTo>
                <a:lnTo>
                  <a:pt x="20511" y="3436391"/>
                </a:lnTo>
                <a:lnTo>
                  <a:pt x="18045" y="3442449"/>
                </a:lnTo>
                <a:lnTo>
                  <a:pt x="12072" y="3451438"/>
                </a:lnTo>
                <a:lnTo>
                  <a:pt x="9343" y="3461602"/>
                </a:lnTo>
                <a:lnTo>
                  <a:pt x="8932" y="3479864"/>
                </a:lnTo>
                <a:lnTo>
                  <a:pt x="7939" y="3480319"/>
                </a:lnTo>
                <a:lnTo>
                  <a:pt x="4190" y="3480824"/>
                </a:lnTo>
                <a:lnTo>
                  <a:pt x="2793" y="3481951"/>
                </a:lnTo>
                <a:lnTo>
                  <a:pt x="2" y="3490152"/>
                </a:lnTo>
                <a:lnTo>
                  <a:pt x="0" y="350801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SMARTInkShape-Group49"/>
          <p:cNvGrpSpPr/>
          <p:nvPr/>
        </p:nvGrpSpPr>
        <p:grpSpPr>
          <a:xfrm>
            <a:off x="1589484" y="3036094"/>
            <a:ext cx="178595" cy="107157"/>
            <a:chOff x="1589484" y="3036094"/>
            <a:chExt cx="178595" cy="107157"/>
          </a:xfrm>
        </p:grpSpPr>
        <p:sp>
          <p:nvSpPr>
            <p:cNvPr id="28" name="SMARTInkShape-186"/>
            <p:cNvSpPr/>
            <p:nvPr/>
          </p:nvSpPr>
          <p:spPr>
            <a:xfrm>
              <a:off x="1598414" y="3080742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0" y="0"/>
                  </a:moveTo>
                  <a:lnTo>
                    <a:pt x="893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87"/>
            <p:cNvSpPr/>
            <p:nvPr/>
          </p:nvSpPr>
          <p:spPr>
            <a:xfrm>
              <a:off x="1625203" y="3045023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893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88"/>
            <p:cNvSpPr/>
            <p:nvPr/>
          </p:nvSpPr>
          <p:spPr>
            <a:xfrm>
              <a:off x="1616273" y="3036094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89"/>
            <p:cNvSpPr/>
            <p:nvPr/>
          </p:nvSpPr>
          <p:spPr>
            <a:xfrm>
              <a:off x="1643063" y="3071813"/>
              <a:ext cx="125016" cy="1"/>
            </a:xfrm>
            <a:custGeom>
              <a:avLst/>
              <a:gdLst/>
              <a:ahLst/>
              <a:cxnLst/>
              <a:rect l="0" t="0" r="0" b="0"/>
              <a:pathLst>
                <a:path w="125016" h="1">
                  <a:moveTo>
                    <a:pt x="0" y="0"/>
                  </a:moveTo>
                  <a:lnTo>
                    <a:pt x="44488" y="0"/>
                  </a:lnTo>
                  <a:lnTo>
                    <a:pt x="88874" y="0"/>
                  </a:lnTo>
                  <a:lnTo>
                    <a:pt x="12501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190"/>
            <p:cNvSpPr/>
            <p:nvPr/>
          </p:nvSpPr>
          <p:spPr>
            <a:xfrm>
              <a:off x="1589484" y="3143250"/>
              <a:ext cx="133947" cy="1"/>
            </a:xfrm>
            <a:custGeom>
              <a:avLst/>
              <a:gdLst/>
              <a:ahLst/>
              <a:cxnLst/>
              <a:rect l="0" t="0" r="0" b="0"/>
              <a:pathLst>
                <a:path w="133947" h="1">
                  <a:moveTo>
                    <a:pt x="0" y="0"/>
                  </a:moveTo>
                  <a:lnTo>
                    <a:pt x="41925" y="0"/>
                  </a:lnTo>
                  <a:lnTo>
                    <a:pt x="86321" y="0"/>
                  </a:lnTo>
                  <a:lnTo>
                    <a:pt x="129977" y="0"/>
                  </a:lnTo>
                  <a:lnTo>
                    <a:pt x="13394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191"/>
            <p:cNvSpPr/>
            <p:nvPr/>
          </p:nvSpPr>
          <p:spPr>
            <a:xfrm>
              <a:off x="1616276" y="3125391"/>
              <a:ext cx="125014" cy="8930"/>
            </a:xfrm>
            <a:custGeom>
              <a:avLst/>
              <a:gdLst/>
              <a:ahLst/>
              <a:cxnLst/>
              <a:rect l="0" t="0" r="0" b="0"/>
              <a:pathLst>
                <a:path w="125014" h="8930">
                  <a:moveTo>
                    <a:pt x="8927" y="0"/>
                  </a:moveTo>
                  <a:lnTo>
                    <a:pt x="0" y="0"/>
                  </a:lnTo>
                  <a:lnTo>
                    <a:pt x="17486" y="0"/>
                  </a:lnTo>
                  <a:lnTo>
                    <a:pt x="24913" y="6136"/>
                  </a:lnTo>
                  <a:lnTo>
                    <a:pt x="34097" y="8562"/>
                  </a:lnTo>
                  <a:lnTo>
                    <a:pt x="77338" y="8928"/>
                  </a:lnTo>
                  <a:lnTo>
                    <a:pt x="125013" y="89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7942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Thomas Jefferson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 American philosopher/ politician and primary author of the US Declaration of Independence. </a:t>
            </a:r>
            <a:endParaRPr lang="en-US" sz="3200" dirty="0"/>
          </a:p>
        </p:txBody>
      </p:sp>
      <p:sp>
        <p:nvSpPr>
          <p:cNvPr id="4" name="SMARTInkShape-192"/>
          <p:cNvSpPr/>
          <p:nvPr/>
        </p:nvSpPr>
        <p:spPr>
          <a:xfrm>
            <a:off x="1384102" y="2143125"/>
            <a:ext cx="5214938" cy="26790"/>
          </a:xfrm>
          <a:custGeom>
            <a:avLst/>
            <a:gdLst/>
            <a:ahLst/>
            <a:cxnLst/>
            <a:rect l="0" t="0" r="0" b="0"/>
            <a:pathLst>
              <a:path w="5214938" h="26790">
                <a:moveTo>
                  <a:pt x="0" y="8930"/>
                </a:moveTo>
                <a:lnTo>
                  <a:pt x="4740" y="4189"/>
                </a:lnTo>
                <a:lnTo>
                  <a:pt x="9713" y="1862"/>
                </a:lnTo>
                <a:lnTo>
                  <a:pt x="51596" y="6"/>
                </a:lnTo>
                <a:lnTo>
                  <a:pt x="96201" y="0"/>
                </a:lnTo>
                <a:lnTo>
                  <a:pt x="137191" y="0"/>
                </a:lnTo>
                <a:lnTo>
                  <a:pt x="178609" y="0"/>
                </a:lnTo>
                <a:lnTo>
                  <a:pt x="220266" y="0"/>
                </a:lnTo>
                <a:lnTo>
                  <a:pt x="263672" y="0"/>
                </a:lnTo>
                <a:lnTo>
                  <a:pt x="305264" y="0"/>
                </a:lnTo>
                <a:lnTo>
                  <a:pt x="345829" y="0"/>
                </a:lnTo>
                <a:lnTo>
                  <a:pt x="383840" y="0"/>
                </a:lnTo>
                <a:lnTo>
                  <a:pt x="421049" y="0"/>
                </a:lnTo>
                <a:lnTo>
                  <a:pt x="461876" y="0"/>
                </a:lnTo>
                <a:lnTo>
                  <a:pt x="499921" y="0"/>
                </a:lnTo>
                <a:lnTo>
                  <a:pt x="537134" y="0"/>
                </a:lnTo>
                <a:lnTo>
                  <a:pt x="577962" y="0"/>
                </a:lnTo>
                <a:lnTo>
                  <a:pt x="616999" y="0"/>
                </a:lnTo>
                <a:lnTo>
                  <a:pt x="660908" y="0"/>
                </a:lnTo>
                <a:lnTo>
                  <a:pt x="698392" y="0"/>
                </a:lnTo>
                <a:lnTo>
                  <a:pt x="741411" y="0"/>
                </a:lnTo>
                <a:lnTo>
                  <a:pt x="781104" y="0"/>
                </a:lnTo>
                <a:lnTo>
                  <a:pt x="822087" y="0"/>
                </a:lnTo>
                <a:lnTo>
                  <a:pt x="865260" y="0"/>
                </a:lnTo>
                <a:lnTo>
                  <a:pt x="903149" y="0"/>
                </a:lnTo>
                <a:lnTo>
                  <a:pt x="946711" y="0"/>
                </a:lnTo>
                <a:lnTo>
                  <a:pt x="990224" y="0"/>
                </a:lnTo>
                <a:lnTo>
                  <a:pt x="1028158" y="0"/>
                </a:lnTo>
                <a:lnTo>
                  <a:pt x="1071726" y="7068"/>
                </a:lnTo>
                <a:lnTo>
                  <a:pt x="1110095" y="8685"/>
                </a:lnTo>
                <a:lnTo>
                  <a:pt x="1152300" y="8898"/>
                </a:lnTo>
                <a:lnTo>
                  <a:pt x="1196627" y="8926"/>
                </a:lnTo>
                <a:lnTo>
                  <a:pt x="1235096" y="8929"/>
                </a:lnTo>
                <a:lnTo>
                  <a:pt x="1277313" y="8930"/>
                </a:lnTo>
                <a:lnTo>
                  <a:pt x="1321642" y="8930"/>
                </a:lnTo>
                <a:lnTo>
                  <a:pt x="1360111" y="8930"/>
                </a:lnTo>
                <a:lnTo>
                  <a:pt x="1402329" y="8930"/>
                </a:lnTo>
                <a:lnTo>
                  <a:pt x="1444012" y="8930"/>
                </a:lnTo>
                <a:lnTo>
                  <a:pt x="1483162" y="8930"/>
                </a:lnTo>
                <a:lnTo>
                  <a:pt x="1527086" y="8930"/>
                </a:lnTo>
                <a:lnTo>
                  <a:pt x="1564571" y="8930"/>
                </a:lnTo>
                <a:lnTo>
                  <a:pt x="1606598" y="8930"/>
                </a:lnTo>
                <a:lnTo>
                  <a:pt x="1644336" y="8930"/>
                </a:lnTo>
                <a:lnTo>
                  <a:pt x="1680810" y="8930"/>
                </a:lnTo>
                <a:lnTo>
                  <a:pt x="1722704" y="8930"/>
                </a:lnTo>
                <a:lnTo>
                  <a:pt x="1760424" y="8930"/>
                </a:lnTo>
                <a:lnTo>
                  <a:pt x="1803964" y="8930"/>
                </a:lnTo>
                <a:lnTo>
                  <a:pt x="1842330" y="8930"/>
                </a:lnTo>
                <a:lnTo>
                  <a:pt x="1884535" y="8930"/>
                </a:lnTo>
                <a:lnTo>
                  <a:pt x="1921793" y="8930"/>
                </a:lnTo>
                <a:lnTo>
                  <a:pt x="1963791" y="8930"/>
                </a:lnTo>
                <a:lnTo>
                  <a:pt x="2001524" y="8930"/>
                </a:lnTo>
                <a:lnTo>
                  <a:pt x="2042420" y="8930"/>
                </a:lnTo>
                <a:lnTo>
                  <a:pt x="2080474" y="8930"/>
                </a:lnTo>
                <a:lnTo>
                  <a:pt x="2117689" y="8930"/>
                </a:lnTo>
                <a:lnTo>
                  <a:pt x="2158516" y="8930"/>
                </a:lnTo>
                <a:lnTo>
                  <a:pt x="2196562" y="9922"/>
                </a:lnTo>
                <a:lnTo>
                  <a:pt x="2217607" y="14074"/>
                </a:lnTo>
                <a:lnTo>
                  <a:pt x="2254871" y="9803"/>
                </a:lnTo>
                <a:lnTo>
                  <a:pt x="2292888" y="9045"/>
                </a:lnTo>
                <a:lnTo>
                  <a:pt x="2333115" y="8940"/>
                </a:lnTo>
                <a:lnTo>
                  <a:pt x="2377375" y="8931"/>
                </a:lnTo>
                <a:lnTo>
                  <a:pt x="2419344" y="8930"/>
                </a:lnTo>
                <a:lnTo>
                  <a:pt x="2462679" y="8930"/>
                </a:lnTo>
                <a:lnTo>
                  <a:pt x="2507212" y="8930"/>
                </a:lnTo>
                <a:lnTo>
                  <a:pt x="2547429" y="8930"/>
                </a:lnTo>
                <a:lnTo>
                  <a:pt x="2562925" y="9922"/>
                </a:lnTo>
                <a:lnTo>
                  <a:pt x="2607400" y="17032"/>
                </a:lnTo>
                <a:lnTo>
                  <a:pt x="2646888" y="17787"/>
                </a:lnTo>
                <a:lnTo>
                  <a:pt x="2690953" y="17853"/>
                </a:lnTo>
                <a:lnTo>
                  <a:pt x="2734558" y="17859"/>
                </a:lnTo>
                <a:lnTo>
                  <a:pt x="2777237" y="17859"/>
                </a:lnTo>
                <a:lnTo>
                  <a:pt x="2821613" y="17859"/>
                </a:lnTo>
                <a:lnTo>
                  <a:pt x="2864553" y="17859"/>
                </a:lnTo>
                <a:lnTo>
                  <a:pt x="2907991" y="17859"/>
                </a:lnTo>
                <a:lnTo>
                  <a:pt x="2949767" y="17859"/>
                </a:lnTo>
                <a:lnTo>
                  <a:pt x="2991628" y="17859"/>
                </a:lnTo>
                <a:lnTo>
                  <a:pt x="3035930" y="17859"/>
                </a:lnTo>
                <a:lnTo>
                  <a:pt x="3077755" y="17859"/>
                </a:lnTo>
                <a:lnTo>
                  <a:pt x="3119436" y="17859"/>
                </a:lnTo>
                <a:lnTo>
                  <a:pt x="3161109" y="17859"/>
                </a:lnTo>
                <a:lnTo>
                  <a:pt x="3203895" y="17859"/>
                </a:lnTo>
                <a:lnTo>
                  <a:pt x="3247321" y="17859"/>
                </a:lnTo>
                <a:lnTo>
                  <a:pt x="3286672" y="17859"/>
                </a:lnTo>
                <a:lnTo>
                  <a:pt x="3327828" y="17859"/>
                </a:lnTo>
                <a:lnTo>
                  <a:pt x="3369470" y="17859"/>
                </a:lnTo>
                <a:lnTo>
                  <a:pt x="3411140" y="17859"/>
                </a:lnTo>
                <a:lnTo>
                  <a:pt x="3452812" y="17859"/>
                </a:lnTo>
                <a:lnTo>
                  <a:pt x="3495476" y="17859"/>
                </a:lnTo>
                <a:lnTo>
                  <a:pt x="3538305" y="17859"/>
                </a:lnTo>
                <a:lnTo>
                  <a:pt x="3580756" y="17859"/>
                </a:lnTo>
                <a:lnTo>
                  <a:pt x="3622473" y="17859"/>
                </a:lnTo>
                <a:lnTo>
                  <a:pt x="3646288" y="18852"/>
                </a:lnTo>
                <a:lnTo>
                  <a:pt x="3682007" y="25962"/>
                </a:lnTo>
                <a:lnTo>
                  <a:pt x="3723679" y="26741"/>
                </a:lnTo>
                <a:lnTo>
                  <a:pt x="3765351" y="26786"/>
                </a:lnTo>
                <a:lnTo>
                  <a:pt x="3806031" y="26789"/>
                </a:lnTo>
                <a:lnTo>
                  <a:pt x="3849034" y="26789"/>
                </a:lnTo>
                <a:lnTo>
                  <a:pt x="3893472" y="26789"/>
                </a:lnTo>
                <a:lnTo>
                  <a:pt x="3935023" y="26789"/>
                </a:lnTo>
                <a:lnTo>
                  <a:pt x="3976688" y="26789"/>
                </a:lnTo>
                <a:lnTo>
                  <a:pt x="4018359" y="26789"/>
                </a:lnTo>
                <a:lnTo>
                  <a:pt x="4048125" y="25797"/>
                </a:lnTo>
                <a:lnTo>
                  <a:pt x="4083843" y="18687"/>
                </a:lnTo>
                <a:lnTo>
                  <a:pt x="4125515" y="17908"/>
                </a:lnTo>
                <a:lnTo>
                  <a:pt x="4167187" y="17862"/>
                </a:lnTo>
                <a:lnTo>
                  <a:pt x="4208859" y="17860"/>
                </a:lnTo>
                <a:lnTo>
                  <a:pt x="4226718" y="16867"/>
                </a:lnTo>
                <a:lnTo>
                  <a:pt x="4262437" y="9757"/>
                </a:lnTo>
                <a:lnTo>
                  <a:pt x="4304109" y="8978"/>
                </a:lnTo>
                <a:lnTo>
                  <a:pt x="4345781" y="8932"/>
                </a:lnTo>
                <a:lnTo>
                  <a:pt x="4369593" y="7938"/>
                </a:lnTo>
                <a:lnTo>
                  <a:pt x="4405312" y="827"/>
                </a:lnTo>
                <a:lnTo>
                  <a:pt x="4446984" y="48"/>
                </a:lnTo>
                <a:lnTo>
                  <a:pt x="4488656" y="3"/>
                </a:lnTo>
                <a:lnTo>
                  <a:pt x="4530328" y="0"/>
                </a:lnTo>
                <a:lnTo>
                  <a:pt x="4572000" y="0"/>
                </a:lnTo>
                <a:lnTo>
                  <a:pt x="4614786" y="0"/>
                </a:lnTo>
                <a:lnTo>
                  <a:pt x="4658211" y="0"/>
                </a:lnTo>
                <a:lnTo>
                  <a:pt x="4701717" y="0"/>
                </a:lnTo>
                <a:lnTo>
                  <a:pt x="4743318" y="0"/>
                </a:lnTo>
                <a:lnTo>
                  <a:pt x="4779462" y="2646"/>
                </a:lnTo>
                <a:lnTo>
                  <a:pt x="4821430" y="8378"/>
                </a:lnTo>
                <a:lnTo>
                  <a:pt x="4864765" y="8881"/>
                </a:lnTo>
                <a:lnTo>
                  <a:pt x="4908239" y="8927"/>
                </a:lnTo>
                <a:lnTo>
                  <a:pt x="4950017" y="8929"/>
                </a:lnTo>
                <a:lnTo>
                  <a:pt x="4989959" y="8930"/>
                </a:lnTo>
                <a:lnTo>
                  <a:pt x="5029324" y="8930"/>
                </a:lnTo>
                <a:lnTo>
                  <a:pt x="5071328" y="8930"/>
                </a:lnTo>
                <a:lnTo>
                  <a:pt x="5115117" y="8930"/>
                </a:lnTo>
                <a:lnTo>
                  <a:pt x="5159585" y="8930"/>
                </a:lnTo>
                <a:lnTo>
                  <a:pt x="5203966" y="8930"/>
                </a:lnTo>
                <a:lnTo>
                  <a:pt x="5214937" y="893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SMARTInkShape-Group51"/>
          <p:cNvGrpSpPr/>
          <p:nvPr/>
        </p:nvGrpSpPr>
        <p:grpSpPr>
          <a:xfrm>
            <a:off x="771738" y="2571750"/>
            <a:ext cx="5836232" cy="696517"/>
            <a:chOff x="771738" y="2571750"/>
            <a:chExt cx="5836232" cy="696517"/>
          </a:xfrm>
        </p:grpSpPr>
        <p:sp>
          <p:nvSpPr>
            <p:cNvPr id="5" name="SMARTInkShape-193"/>
            <p:cNvSpPr/>
            <p:nvPr/>
          </p:nvSpPr>
          <p:spPr>
            <a:xfrm>
              <a:off x="771738" y="3098602"/>
              <a:ext cx="2594755" cy="169665"/>
            </a:xfrm>
            <a:custGeom>
              <a:avLst/>
              <a:gdLst/>
              <a:ahLst/>
              <a:cxnLst/>
              <a:rect l="0" t="0" r="0" b="0"/>
              <a:pathLst>
                <a:path w="2594755" h="169665">
                  <a:moveTo>
                    <a:pt x="5145" y="35718"/>
                  </a:moveTo>
                  <a:lnTo>
                    <a:pt x="0" y="35718"/>
                  </a:lnTo>
                  <a:lnTo>
                    <a:pt x="26113" y="35718"/>
                  </a:lnTo>
                  <a:lnTo>
                    <a:pt x="70570" y="27034"/>
                  </a:lnTo>
                  <a:lnTo>
                    <a:pt x="106623" y="24157"/>
                  </a:lnTo>
                  <a:lnTo>
                    <a:pt x="147521" y="18412"/>
                  </a:lnTo>
                  <a:lnTo>
                    <a:pt x="168377" y="15377"/>
                  </a:lnTo>
                  <a:lnTo>
                    <a:pt x="206832" y="10203"/>
                  </a:lnTo>
                  <a:lnTo>
                    <a:pt x="246508" y="9181"/>
                  </a:lnTo>
                  <a:lnTo>
                    <a:pt x="288889" y="6333"/>
                  </a:lnTo>
                  <a:lnTo>
                    <a:pt x="330958" y="1251"/>
                  </a:lnTo>
                  <a:lnTo>
                    <a:pt x="365714" y="370"/>
                  </a:lnTo>
                  <a:lnTo>
                    <a:pt x="405888" y="109"/>
                  </a:lnTo>
                  <a:lnTo>
                    <a:pt x="444470" y="32"/>
                  </a:lnTo>
                  <a:lnTo>
                    <a:pt x="485778" y="9"/>
                  </a:lnTo>
                  <a:lnTo>
                    <a:pt x="529437" y="2"/>
                  </a:lnTo>
                  <a:lnTo>
                    <a:pt x="573792" y="0"/>
                  </a:lnTo>
                  <a:lnTo>
                    <a:pt x="618353" y="0"/>
                  </a:lnTo>
                  <a:lnTo>
                    <a:pt x="662976" y="0"/>
                  </a:lnTo>
                  <a:lnTo>
                    <a:pt x="695381" y="0"/>
                  </a:lnTo>
                  <a:lnTo>
                    <a:pt x="729628" y="0"/>
                  </a:lnTo>
                  <a:lnTo>
                    <a:pt x="764692" y="0"/>
                  </a:lnTo>
                  <a:lnTo>
                    <a:pt x="797474" y="0"/>
                  </a:lnTo>
                  <a:lnTo>
                    <a:pt x="829572" y="0"/>
                  </a:lnTo>
                  <a:lnTo>
                    <a:pt x="863682" y="0"/>
                  </a:lnTo>
                  <a:lnTo>
                    <a:pt x="896040" y="2645"/>
                  </a:lnTo>
                  <a:lnTo>
                    <a:pt x="928942" y="6136"/>
                  </a:lnTo>
                  <a:lnTo>
                    <a:pt x="966716" y="7688"/>
                  </a:lnTo>
                  <a:lnTo>
                    <a:pt x="1004010" y="8378"/>
                  </a:lnTo>
                  <a:lnTo>
                    <a:pt x="1040429" y="8684"/>
                  </a:lnTo>
                  <a:lnTo>
                    <a:pt x="1076458" y="8820"/>
                  </a:lnTo>
                  <a:lnTo>
                    <a:pt x="1112315" y="8881"/>
                  </a:lnTo>
                  <a:lnTo>
                    <a:pt x="1148096" y="9900"/>
                  </a:lnTo>
                  <a:lnTo>
                    <a:pt x="1183842" y="13660"/>
                  </a:lnTo>
                  <a:lnTo>
                    <a:pt x="1222219" y="15993"/>
                  </a:lnTo>
                  <a:lnTo>
                    <a:pt x="1261434" y="18022"/>
                  </a:lnTo>
                  <a:lnTo>
                    <a:pt x="1298706" y="22231"/>
                  </a:lnTo>
                  <a:lnTo>
                    <a:pt x="1337762" y="24763"/>
                  </a:lnTo>
                  <a:lnTo>
                    <a:pt x="1378270" y="26880"/>
                  </a:lnTo>
                  <a:lnTo>
                    <a:pt x="1419426" y="31129"/>
                  </a:lnTo>
                  <a:lnTo>
                    <a:pt x="1460868" y="33679"/>
                  </a:lnTo>
                  <a:lnTo>
                    <a:pt x="1501445" y="35804"/>
                  </a:lnTo>
                  <a:lnTo>
                    <a:pt x="1539323" y="40056"/>
                  </a:lnTo>
                  <a:lnTo>
                    <a:pt x="1578648" y="45253"/>
                  </a:lnTo>
                  <a:lnTo>
                    <a:pt x="1619276" y="49878"/>
                  </a:lnTo>
                  <a:lnTo>
                    <a:pt x="1660484" y="51933"/>
                  </a:lnTo>
                  <a:lnTo>
                    <a:pt x="1701951" y="55493"/>
                  </a:lnTo>
                  <a:lnTo>
                    <a:pt x="1742538" y="60382"/>
                  </a:lnTo>
                  <a:lnTo>
                    <a:pt x="1780421" y="65862"/>
                  </a:lnTo>
                  <a:lnTo>
                    <a:pt x="1819748" y="71605"/>
                  </a:lnTo>
                  <a:lnTo>
                    <a:pt x="1860377" y="77465"/>
                  </a:lnTo>
                  <a:lnTo>
                    <a:pt x="1901586" y="83376"/>
                  </a:lnTo>
                  <a:lnTo>
                    <a:pt x="1943052" y="89311"/>
                  </a:lnTo>
                  <a:lnTo>
                    <a:pt x="1983640" y="94264"/>
                  </a:lnTo>
                  <a:lnTo>
                    <a:pt x="2021523" y="96465"/>
                  </a:lnTo>
                  <a:lnTo>
                    <a:pt x="2058204" y="100089"/>
                  </a:lnTo>
                  <a:lnTo>
                    <a:pt x="2094350" y="105007"/>
                  </a:lnTo>
                  <a:lnTo>
                    <a:pt x="2130259" y="110500"/>
                  </a:lnTo>
                  <a:lnTo>
                    <a:pt x="2166061" y="116249"/>
                  </a:lnTo>
                  <a:lnTo>
                    <a:pt x="2200826" y="121119"/>
                  </a:lnTo>
                  <a:lnTo>
                    <a:pt x="2232813" y="123284"/>
                  </a:lnTo>
                  <a:lnTo>
                    <a:pt x="2263566" y="126891"/>
                  </a:lnTo>
                  <a:lnTo>
                    <a:pt x="2293770" y="131802"/>
                  </a:lnTo>
                  <a:lnTo>
                    <a:pt x="2337674" y="139153"/>
                  </a:lnTo>
                  <a:lnTo>
                    <a:pt x="2376259" y="142764"/>
                  </a:lnTo>
                  <a:lnTo>
                    <a:pt x="2412826" y="148685"/>
                  </a:lnTo>
                  <a:lnTo>
                    <a:pt x="2447804" y="150880"/>
                  </a:lnTo>
                  <a:lnTo>
                    <a:pt x="2486793" y="154268"/>
                  </a:lnTo>
                  <a:lnTo>
                    <a:pt x="2526004" y="160875"/>
                  </a:lnTo>
                  <a:lnTo>
                    <a:pt x="2562212" y="167634"/>
                  </a:lnTo>
                  <a:lnTo>
                    <a:pt x="2594754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94"/>
            <p:cNvSpPr/>
            <p:nvPr/>
          </p:nvSpPr>
          <p:spPr>
            <a:xfrm>
              <a:off x="812602" y="2571750"/>
              <a:ext cx="5795368" cy="89298"/>
            </a:xfrm>
            <a:custGeom>
              <a:avLst/>
              <a:gdLst/>
              <a:ahLst/>
              <a:cxnLst/>
              <a:rect l="0" t="0" r="0" b="0"/>
              <a:pathLst>
                <a:path w="5795368" h="89298">
                  <a:moveTo>
                    <a:pt x="0" y="8930"/>
                  </a:moveTo>
                  <a:lnTo>
                    <a:pt x="7688" y="1241"/>
                  </a:lnTo>
                  <a:lnTo>
                    <a:pt x="16509" y="109"/>
                  </a:lnTo>
                  <a:lnTo>
                    <a:pt x="39182" y="0"/>
                  </a:lnTo>
                  <a:lnTo>
                    <a:pt x="41004" y="992"/>
                  </a:lnTo>
                  <a:lnTo>
                    <a:pt x="42219" y="2646"/>
                  </a:lnTo>
                  <a:lnTo>
                    <a:pt x="43028" y="4740"/>
                  </a:lnTo>
                  <a:lnTo>
                    <a:pt x="44561" y="6137"/>
                  </a:lnTo>
                  <a:lnTo>
                    <a:pt x="52194" y="8562"/>
                  </a:lnTo>
                  <a:lnTo>
                    <a:pt x="93235" y="8928"/>
                  </a:lnTo>
                  <a:lnTo>
                    <a:pt x="134694" y="8930"/>
                  </a:lnTo>
                  <a:lnTo>
                    <a:pt x="172713" y="8930"/>
                  </a:lnTo>
                  <a:lnTo>
                    <a:pt x="198856" y="9922"/>
                  </a:lnTo>
                  <a:lnTo>
                    <a:pt x="236090" y="17032"/>
                  </a:lnTo>
                  <a:lnTo>
                    <a:pt x="279957" y="17787"/>
                  </a:lnTo>
                  <a:lnTo>
                    <a:pt x="324537" y="17853"/>
                  </a:lnTo>
                  <a:lnTo>
                    <a:pt x="366521" y="17859"/>
                  </a:lnTo>
                  <a:lnTo>
                    <a:pt x="403751" y="17859"/>
                  </a:lnTo>
                  <a:lnTo>
                    <a:pt x="446736" y="17859"/>
                  </a:lnTo>
                  <a:lnTo>
                    <a:pt x="486425" y="17859"/>
                  </a:lnTo>
                  <a:lnTo>
                    <a:pt x="527407" y="17859"/>
                  </a:lnTo>
                  <a:lnTo>
                    <a:pt x="570581" y="17859"/>
                  </a:lnTo>
                  <a:lnTo>
                    <a:pt x="608469" y="17859"/>
                  </a:lnTo>
                  <a:lnTo>
                    <a:pt x="652031" y="20505"/>
                  </a:lnTo>
                  <a:lnTo>
                    <a:pt x="695545" y="25962"/>
                  </a:lnTo>
                  <a:lnTo>
                    <a:pt x="733478" y="26680"/>
                  </a:lnTo>
                  <a:lnTo>
                    <a:pt x="777046" y="26775"/>
                  </a:lnTo>
                  <a:lnTo>
                    <a:pt x="821552" y="26787"/>
                  </a:lnTo>
                  <a:lnTo>
                    <a:pt x="866182" y="26789"/>
                  </a:lnTo>
                  <a:lnTo>
                    <a:pt x="908182" y="26789"/>
                  </a:lnTo>
                  <a:lnTo>
                    <a:pt x="952519" y="26789"/>
                  </a:lnTo>
                  <a:lnTo>
                    <a:pt x="992177" y="26789"/>
                  </a:lnTo>
                  <a:lnTo>
                    <a:pt x="1035973" y="26789"/>
                  </a:lnTo>
                  <a:lnTo>
                    <a:pt x="1080509" y="26789"/>
                  </a:lnTo>
                  <a:lnTo>
                    <a:pt x="1125143" y="26789"/>
                  </a:lnTo>
                  <a:lnTo>
                    <a:pt x="1167143" y="26789"/>
                  </a:lnTo>
                  <a:lnTo>
                    <a:pt x="1206335" y="26789"/>
                  </a:lnTo>
                  <a:lnTo>
                    <a:pt x="1250265" y="26789"/>
                  </a:lnTo>
                  <a:lnTo>
                    <a:pt x="1287751" y="26789"/>
                  </a:lnTo>
                  <a:lnTo>
                    <a:pt x="1330770" y="26789"/>
                  </a:lnTo>
                  <a:lnTo>
                    <a:pt x="1370464" y="26789"/>
                  </a:lnTo>
                  <a:lnTo>
                    <a:pt x="1411446" y="26789"/>
                  </a:lnTo>
                  <a:lnTo>
                    <a:pt x="1449475" y="26789"/>
                  </a:lnTo>
                  <a:lnTo>
                    <a:pt x="1486894" y="26789"/>
                  </a:lnTo>
                  <a:lnTo>
                    <a:pt x="1527578" y="26789"/>
                  </a:lnTo>
                  <a:lnTo>
                    <a:pt x="1565567" y="26789"/>
                  </a:lnTo>
                  <a:lnTo>
                    <a:pt x="1607722" y="26789"/>
                  </a:lnTo>
                  <a:lnTo>
                    <a:pt x="1644974" y="26789"/>
                  </a:lnTo>
                  <a:lnTo>
                    <a:pt x="1686970" y="26789"/>
                  </a:lnTo>
                  <a:lnTo>
                    <a:pt x="1724704" y="26789"/>
                  </a:lnTo>
                  <a:lnTo>
                    <a:pt x="1765600" y="26789"/>
                  </a:lnTo>
                  <a:lnTo>
                    <a:pt x="1804646" y="26789"/>
                  </a:lnTo>
                  <a:lnTo>
                    <a:pt x="1843816" y="26789"/>
                  </a:lnTo>
                  <a:lnTo>
                    <a:pt x="1884730" y="26789"/>
                  </a:lnTo>
                  <a:lnTo>
                    <a:pt x="1922750" y="26789"/>
                  </a:lnTo>
                  <a:lnTo>
                    <a:pt x="1960168" y="26789"/>
                  </a:lnTo>
                  <a:lnTo>
                    <a:pt x="2000851" y="26789"/>
                  </a:lnTo>
                  <a:lnTo>
                    <a:pt x="2038840" y="26789"/>
                  </a:lnTo>
                  <a:lnTo>
                    <a:pt x="2080995" y="26789"/>
                  </a:lnTo>
                  <a:lnTo>
                    <a:pt x="2122669" y="26789"/>
                  </a:lnTo>
                  <a:lnTo>
                    <a:pt x="2161818" y="26789"/>
                  </a:lnTo>
                  <a:lnTo>
                    <a:pt x="2205742" y="26789"/>
                  </a:lnTo>
                  <a:lnTo>
                    <a:pt x="2243227" y="26789"/>
                  </a:lnTo>
                  <a:lnTo>
                    <a:pt x="2286247" y="26789"/>
                  </a:lnTo>
                  <a:lnTo>
                    <a:pt x="2325940" y="26789"/>
                  </a:lnTo>
                  <a:lnTo>
                    <a:pt x="2366923" y="26789"/>
                  </a:lnTo>
                  <a:lnTo>
                    <a:pt x="2404952" y="26789"/>
                  </a:lnTo>
                  <a:lnTo>
                    <a:pt x="2438370" y="29435"/>
                  </a:lnTo>
                  <a:lnTo>
                    <a:pt x="2481535" y="34891"/>
                  </a:lnTo>
                  <a:lnTo>
                    <a:pt x="2519422" y="35610"/>
                  </a:lnTo>
                  <a:lnTo>
                    <a:pt x="2562985" y="35704"/>
                  </a:lnTo>
                  <a:lnTo>
                    <a:pt x="2601353" y="35717"/>
                  </a:lnTo>
                  <a:lnTo>
                    <a:pt x="2625170" y="36710"/>
                  </a:lnTo>
                  <a:lnTo>
                    <a:pt x="2662398" y="43407"/>
                  </a:lnTo>
                  <a:lnTo>
                    <a:pt x="2698805" y="44485"/>
                  </a:lnTo>
                  <a:lnTo>
                    <a:pt x="2735545" y="44627"/>
                  </a:lnTo>
                  <a:lnTo>
                    <a:pt x="2779202" y="44647"/>
                  </a:lnTo>
                  <a:lnTo>
                    <a:pt x="2821885" y="44648"/>
                  </a:lnTo>
                  <a:lnTo>
                    <a:pt x="2861216" y="44648"/>
                  </a:lnTo>
                  <a:lnTo>
                    <a:pt x="2904275" y="44648"/>
                  </a:lnTo>
                  <a:lnTo>
                    <a:pt x="2946746" y="44648"/>
                  </a:lnTo>
                  <a:lnTo>
                    <a:pt x="2989579" y="44648"/>
                  </a:lnTo>
                  <a:lnTo>
                    <a:pt x="3033007" y="44648"/>
                  </a:lnTo>
                  <a:lnTo>
                    <a:pt x="3074782" y="44648"/>
                  </a:lnTo>
                  <a:lnTo>
                    <a:pt x="3119106" y="44648"/>
                  </a:lnTo>
                  <a:lnTo>
                    <a:pt x="3160557" y="44648"/>
                  </a:lnTo>
                  <a:lnTo>
                    <a:pt x="3203568" y="44648"/>
                  </a:lnTo>
                  <a:lnTo>
                    <a:pt x="3242949" y="44648"/>
                  </a:lnTo>
                  <a:lnTo>
                    <a:pt x="3283234" y="44648"/>
                  </a:lnTo>
                  <a:lnTo>
                    <a:pt x="3324825" y="52751"/>
                  </a:lnTo>
                  <a:lnTo>
                    <a:pt x="3366493" y="53530"/>
                  </a:lnTo>
                  <a:lnTo>
                    <a:pt x="3408164" y="53575"/>
                  </a:lnTo>
                  <a:lnTo>
                    <a:pt x="3448721" y="53578"/>
                  </a:lnTo>
                  <a:lnTo>
                    <a:pt x="3488639" y="53578"/>
                  </a:lnTo>
                  <a:lnTo>
                    <a:pt x="3529217" y="53578"/>
                  </a:lnTo>
                  <a:lnTo>
                    <a:pt x="3569266" y="53578"/>
                  </a:lnTo>
                  <a:lnTo>
                    <a:pt x="3609470" y="53578"/>
                  </a:lnTo>
                  <a:lnTo>
                    <a:pt x="3649155" y="53578"/>
                  </a:lnTo>
                  <a:lnTo>
                    <a:pt x="3688128" y="53578"/>
                  </a:lnTo>
                  <a:lnTo>
                    <a:pt x="3727490" y="53578"/>
                  </a:lnTo>
                  <a:lnTo>
                    <a:pt x="3769573" y="53578"/>
                  </a:lnTo>
                  <a:lnTo>
                    <a:pt x="3810495" y="53578"/>
                  </a:lnTo>
                  <a:lnTo>
                    <a:pt x="3850931" y="53578"/>
                  </a:lnTo>
                  <a:lnTo>
                    <a:pt x="3878318" y="54570"/>
                  </a:lnTo>
                  <a:lnTo>
                    <a:pt x="3895909" y="61267"/>
                  </a:lnTo>
                  <a:lnTo>
                    <a:pt x="3936400" y="62476"/>
                  </a:lnTo>
                  <a:lnTo>
                    <a:pt x="3979749" y="62507"/>
                  </a:lnTo>
                  <a:lnTo>
                    <a:pt x="4011683" y="63500"/>
                  </a:lnTo>
                  <a:lnTo>
                    <a:pt x="4029204" y="69576"/>
                  </a:lnTo>
                  <a:lnTo>
                    <a:pt x="4073849" y="71389"/>
                  </a:lnTo>
                  <a:lnTo>
                    <a:pt x="4118199" y="71437"/>
                  </a:lnTo>
                  <a:lnTo>
                    <a:pt x="4159619" y="71438"/>
                  </a:lnTo>
                  <a:lnTo>
                    <a:pt x="4203309" y="71438"/>
                  </a:lnTo>
                  <a:lnTo>
                    <a:pt x="4243479" y="71438"/>
                  </a:lnTo>
                  <a:lnTo>
                    <a:pt x="4286850" y="71438"/>
                  </a:lnTo>
                  <a:lnTo>
                    <a:pt x="4328820" y="71438"/>
                  </a:lnTo>
                  <a:lnTo>
                    <a:pt x="4373078" y="71438"/>
                  </a:lnTo>
                  <a:lnTo>
                    <a:pt x="4382387" y="70445"/>
                  </a:lnTo>
                  <a:lnTo>
                    <a:pt x="4421673" y="63060"/>
                  </a:lnTo>
                  <a:lnTo>
                    <a:pt x="4461954" y="62540"/>
                  </a:lnTo>
                  <a:lnTo>
                    <a:pt x="4501117" y="62509"/>
                  </a:lnTo>
                  <a:lnTo>
                    <a:pt x="4542266" y="62508"/>
                  </a:lnTo>
                  <a:lnTo>
                    <a:pt x="4566053" y="61516"/>
                  </a:lnTo>
                  <a:lnTo>
                    <a:pt x="4601766" y="54406"/>
                  </a:lnTo>
                  <a:lnTo>
                    <a:pt x="4643437" y="53627"/>
                  </a:lnTo>
                  <a:lnTo>
                    <a:pt x="4681801" y="53582"/>
                  </a:lnTo>
                  <a:lnTo>
                    <a:pt x="4723252" y="53579"/>
                  </a:lnTo>
                  <a:lnTo>
                    <a:pt x="4765444" y="53578"/>
                  </a:lnTo>
                  <a:lnTo>
                    <a:pt x="4808880" y="53578"/>
                  </a:lnTo>
                  <a:lnTo>
                    <a:pt x="4852716" y="53578"/>
                  </a:lnTo>
                  <a:lnTo>
                    <a:pt x="4895611" y="53578"/>
                  </a:lnTo>
                  <a:lnTo>
                    <a:pt x="4922739" y="56224"/>
                  </a:lnTo>
                  <a:lnTo>
                    <a:pt x="4966986" y="61956"/>
                  </a:lnTo>
                  <a:lnTo>
                    <a:pt x="5008953" y="62459"/>
                  </a:lnTo>
                  <a:lnTo>
                    <a:pt x="5052288" y="62504"/>
                  </a:lnTo>
                  <a:lnTo>
                    <a:pt x="5096821" y="62507"/>
                  </a:lnTo>
                  <a:lnTo>
                    <a:pt x="5141459" y="62508"/>
                  </a:lnTo>
                  <a:lnTo>
                    <a:pt x="5186107" y="62508"/>
                  </a:lnTo>
                  <a:lnTo>
                    <a:pt x="5230755" y="62508"/>
                  </a:lnTo>
                  <a:lnTo>
                    <a:pt x="5275404" y="62508"/>
                  </a:lnTo>
                  <a:lnTo>
                    <a:pt x="5314071" y="62508"/>
                  </a:lnTo>
                  <a:lnTo>
                    <a:pt x="5357932" y="62508"/>
                  </a:lnTo>
                  <a:lnTo>
                    <a:pt x="5395409" y="62508"/>
                  </a:lnTo>
                  <a:lnTo>
                    <a:pt x="5432290" y="62508"/>
                  </a:lnTo>
                  <a:lnTo>
                    <a:pt x="5474298" y="62508"/>
                  </a:lnTo>
                  <a:lnTo>
                    <a:pt x="5511531" y="65154"/>
                  </a:lnTo>
                  <a:lnTo>
                    <a:pt x="5554517" y="70610"/>
                  </a:lnTo>
                  <a:lnTo>
                    <a:pt x="5594206" y="71329"/>
                  </a:lnTo>
                  <a:lnTo>
                    <a:pt x="5625545" y="72408"/>
                  </a:lnTo>
                  <a:lnTo>
                    <a:pt x="5662773" y="79123"/>
                  </a:lnTo>
                  <a:lnTo>
                    <a:pt x="5702689" y="80258"/>
                  </a:lnTo>
                  <a:lnTo>
                    <a:pt x="5738604" y="81353"/>
                  </a:lnTo>
                  <a:lnTo>
                    <a:pt x="5764669" y="88469"/>
                  </a:lnTo>
                  <a:lnTo>
                    <a:pt x="5795367" y="89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7377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451</Words>
  <Application>Microsoft Office PowerPoint</Application>
  <PresentationFormat>On-screen Show (4:3)</PresentationFormat>
  <Paragraphs>45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iRespondQuestionMaster</vt:lpstr>
      <vt:lpstr>iRespondGraphMaster</vt:lpstr>
      <vt:lpstr>Clarity</vt:lpstr>
      <vt:lpstr>Unit 5 Rebellions and Revolutions Vocab </vt:lpstr>
      <vt:lpstr>Rebellion </vt:lpstr>
      <vt:lpstr>Revolution </vt:lpstr>
      <vt:lpstr>John Locke </vt:lpstr>
      <vt:lpstr>Thomas Hobbes</vt:lpstr>
      <vt:lpstr>Montesquieu</vt:lpstr>
      <vt:lpstr>Rousseau </vt:lpstr>
      <vt:lpstr>Voltaire </vt:lpstr>
      <vt:lpstr>Thomas Jefferson </vt:lpstr>
      <vt:lpstr>English Civil War </vt:lpstr>
      <vt:lpstr>American Revolution </vt:lpstr>
      <vt:lpstr>French Revolution </vt:lpstr>
      <vt:lpstr>Haitian Revolution </vt:lpstr>
      <vt:lpstr>Divine Right </vt:lpstr>
      <vt:lpstr>Coup d'état</vt:lpstr>
      <vt:lpstr>Habeas Corpus</vt:lpstr>
      <vt:lpstr>Estates</vt:lpstr>
      <vt:lpstr>Petition of Rights </vt:lpstr>
      <vt:lpstr>English Bill of Rights</vt:lpstr>
      <vt:lpstr>Checks and Balances </vt:lpstr>
      <vt:lpstr>Tokugawa Ieyasu</vt:lpstr>
      <vt:lpstr>Napoleonic Code </vt:lpstr>
      <vt:lpstr>Constitutional Monarchy 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5 Rebellions and Revolutions Vocab</dc:title>
  <dc:creator>Phillip Thurmond</dc:creator>
  <cp:lastModifiedBy>Lyndsay Fleming</cp:lastModifiedBy>
  <cp:revision>10</cp:revision>
  <dcterms:created xsi:type="dcterms:W3CDTF">2015-03-12T21:05:20Z</dcterms:created>
  <dcterms:modified xsi:type="dcterms:W3CDTF">2015-10-06T14:40:32Z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