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9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5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0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57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15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50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88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06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44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31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75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9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15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084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9144" y="4956048"/>
            <a:ext cx="2990088" cy="914400"/>
          </a:xfrm>
          <a:noFill/>
        </p:spPr>
        <p:txBody>
          <a:bodyPr wrap="square" rtlCol="0">
            <a:spAutoFit/>
          </a:bodyPr>
          <a:lstStyle>
            <a:lvl1pPr>
              <a:defRPr lang="en-US" sz="4200" dirty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4690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710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341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611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645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294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295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69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1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507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2251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706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31282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666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5984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4355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65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1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88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0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4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3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7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873D4F-9DCC-449C-9792-AE4FDA5DF5F4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8E143D-E50D-46C2-965E-EDAA321C2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9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16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416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EFE771F4-7008-4050-B1E1-DDAD21B56FAF}" type="datetimeFigureOut">
              <a:rPr lang="en-US" dirty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85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>
              <a:lumMod val="60000"/>
              <a:lumOff val="4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 of Exploration Review Game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59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838200"/>
            <a:ext cx="6934200" cy="48848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was the first group of Europeans to arrive in the New World?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Vikings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261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143000"/>
            <a:ext cx="6934200" cy="45800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These can be a negative or positive factors that make people move?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Push-Pull Factors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123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7010400" cy="48086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explorer was Italian but sailed for Spain and made 4 trips to the New World.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Christopher Columbus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870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0600" y="838200"/>
            <a:ext cx="7010400" cy="48848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nation was the dominate trading force in Asia?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Dutch (Netherlands)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527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5400" y="914400"/>
            <a:ext cx="6705600" cy="48086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explorer conquered the Aztecs?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Hernan Cortes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49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0600" y="838200"/>
            <a:ext cx="6934200" cy="48848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is the system where raw materials are sent to Europe and finished goods a sent to African and the Americas?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Triangular Trade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287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838200"/>
            <a:ext cx="6858000" cy="48848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He was a Chinese explorer that established trade routes for the Chinese.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Zheng He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51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90600"/>
            <a:ext cx="6934200" cy="47324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was the stage of Triangular trade that transported millions of slaves from Africa to the Americas?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Middle Passage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757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914400"/>
            <a:ext cx="6781800" cy="48086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was the Spanish system of using forced labor (natives) to farm, ranch, or mine?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Encomienda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641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990600"/>
            <a:ext cx="6858000" cy="47324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is a term that means to sail around the world?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Circumnavigate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175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838200"/>
            <a:ext cx="7162800" cy="51896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city fell and caused Europeans to find new trade routes to Asia. 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Constantinople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129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990600"/>
            <a:ext cx="6934200" cy="47324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is the term to describe Spanish explores that conquered native groups in the Americas?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Conquistador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445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90600"/>
            <a:ext cx="7086600" cy="47324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He was Spanish explorer that conquered the Incas?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Francisco Pizarro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871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990600"/>
            <a:ext cx="6934200" cy="47324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Which nation was a leader in early exploration? 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Portugal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728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914400"/>
            <a:ext cx="6913418" cy="4808669"/>
          </a:xfrm>
        </p:spPr>
        <p:txBody>
          <a:bodyPr/>
          <a:lstStyle/>
          <a:p>
            <a:r>
              <a:rPr lang="en-US" sz="3200" dirty="0" smtClean="0"/>
              <a:t>Who did Columbus convince to fund his voyage?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Queen Isabella I of Spain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61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990600"/>
            <a:ext cx="6858000" cy="47324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explorer was the first to circumnavigate the globe?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Ferdinand Magellan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06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838200"/>
            <a:ext cx="7086600" cy="48848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was transfer of foods, plants, animals, and diseases between the Americas and the rest of the world?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Columbian Exchange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481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143000"/>
            <a:ext cx="7086600" cy="45800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two native groups had the largest empires in the New World at the time of European arrival? 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Aztec and Inca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175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990600"/>
            <a:ext cx="6858000" cy="4732469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He opened a trade route to India for the Portuguese?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Vasco da Gama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614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762000"/>
            <a:ext cx="7162800" cy="49610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He established a navigation school for the Portuguese?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Prince Henry “The Navigator” </a:t>
            </a:r>
          </a:p>
        </p:txBody>
      </p:sp>
    </p:spTree>
    <p:extLst>
      <p:ext uri="{BB962C8B-B14F-4D97-AF65-F5344CB8AC3E}">
        <p14:creationId xmlns:p14="http://schemas.microsoft.com/office/powerpoint/2010/main" val="219647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0600" y="1066800"/>
            <a:ext cx="7239000" cy="46562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is a fast moving ship with an improved rudder?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Caravel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247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71600" y="990600"/>
            <a:ext cx="6629400" cy="47324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Christopher Columbus sailed for this nation?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Spain </a:t>
            </a:r>
          </a:p>
        </p:txBody>
      </p:sp>
    </p:spTree>
    <p:extLst>
      <p:ext uri="{BB962C8B-B14F-4D97-AF65-F5344CB8AC3E}">
        <p14:creationId xmlns:p14="http://schemas.microsoft.com/office/powerpoint/2010/main" val="413976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990600"/>
            <a:ext cx="6781800" cy="47324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was an agreement created by the Pope to divide the world between Spain and Portugal?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Treaty of </a:t>
            </a:r>
            <a:r>
              <a:rPr lang="en-US" sz="3200" dirty="0" err="1" smtClean="0"/>
              <a:t>Tordesillas</a:t>
            </a:r>
            <a:r>
              <a:rPr lang="en-US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96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5400" y="914400"/>
            <a:ext cx="6553200" cy="48086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is the system in which a colony acts as a source of wealth for the mother country?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Mercantilism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188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990600"/>
            <a:ext cx="6934200" cy="47324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device helped sailors determine their position on the surface of the Earth?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Astrolabe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151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990600"/>
            <a:ext cx="6858000" cy="47324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are the 3 </a:t>
            </a:r>
            <a:r>
              <a:rPr lang="en-US" sz="3200" dirty="0" err="1" smtClean="0"/>
              <a:t>Gs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God, Gold, and Glory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553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346492"/>
      </a:accent1>
      <a:accent2>
        <a:srgbClr val="6DA5D4"/>
      </a:accent2>
      <a:accent3>
        <a:srgbClr val="538C79"/>
      </a:accent3>
      <a:accent4>
        <a:srgbClr val="93B75D"/>
      </a:accent4>
      <a:accent5>
        <a:srgbClr val="DEB050"/>
      </a:accent5>
      <a:accent6>
        <a:srgbClr val="BB5354"/>
      </a:accent6>
      <a:hlink>
        <a:srgbClr val="3289DD"/>
      </a:hlink>
      <a:folHlink>
        <a:srgbClr val="859EB6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E3530EC-BA5B-407C-9B36-00820F39551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410</Words>
  <Application>Microsoft Office PowerPoint</Application>
  <PresentationFormat>On-screen Show (4:3)</PresentationFormat>
  <Paragraphs>124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Impact</vt:lpstr>
      <vt:lpstr>iRespondQuestionMaster</vt:lpstr>
      <vt:lpstr>iRespondGraphMaster</vt:lpstr>
      <vt:lpstr>Main Event</vt:lpstr>
      <vt:lpstr>Age of Exploration Review Game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of Exploration Review Game</dc:title>
  <dc:creator>Phillip Thurmond</dc:creator>
  <cp:lastModifiedBy>Lyndsay Fleming</cp:lastModifiedBy>
  <cp:revision>15</cp:revision>
  <dcterms:created xsi:type="dcterms:W3CDTF">2015-03-10T16:11:58Z</dcterms:created>
  <dcterms:modified xsi:type="dcterms:W3CDTF">2015-10-07T15:24:16Z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