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3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34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68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4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6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60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6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30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37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4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68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35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42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6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6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3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3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4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3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13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C37DEED-3EB4-4FCE-90CD-6C2AB4157E58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930A8BF-78D6-42B9-9B66-7E0FEF4CE8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6 Imperialism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Clemenceau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politician who served as prime minister (1906-1909 and 1917-1920) and played a key role in negotiating the Treaty of Versailles (1919).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Lusitania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British luxury liner sunk by a German submarine in the North Atlantic on May 7, 1915: one of the events leading to U.S. entry into World War 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Unrestricted Submarine Warfare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naval warfare in which submarines sink vessels such as freighters and tankers without warning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Zimmermann Telegram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secret German communication sent to Mexican officials asking Mexico to go to war with the United States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Germany and its allies (Austria-Hungary, Bulgaria, and the Ottoman Empire) in World War 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Entente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Alliance between Russia, France, and Great Britain during the First World War.  Later the United States would join this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Trench Warfare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combat in which opposing troops fight from trenches facing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Revanche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usually political policy designed to recover lost territory or status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river in France and the site of a World War I battle in northwestern France where the Allies defeated the Germans in 1918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Verdun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city in France and site of a </a:t>
            </a:r>
            <a:r>
              <a:rPr lang="en-US" dirty="0" err="1" smtClean="0"/>
              <a:t>a</a:t>
            </a:r>
            <a:r>
              <a:rPr lang="en-US" dirty="0" smtClean="0"/>
              <a:t> battle in World War I (1916); in some of the bloodiest fighting in World War I the German offensive was stopped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965245" cy="1202485"/>
          </a:xfrm>
        </p:spPr>
        <p:txBody>
          <a:bodyPr/>
          <a:lstStyle/>
          <a:p>
            <a:r>
              <a:rPr lang="en-US" dirty="0" smtClean="0"/>
              <a:t>Industrial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6196405" cy="3603812"/>
          </a:xfrm>
        </p:spPr>
        <p:txBody>
          <a:bodyPr/>
          <a:lstStyle/>
          <a:p>
            <a:r>
              <a:rPr lang="en-US" dirty="0" smtClean="0"/>
              <a:t>The period that saw the transition to new manufacturing processes and new forms of machinery. Lasted from 1760 to sometime between 1820 and 1840.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Armistice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agreement made by opposing sides in a war to stop fighting for a certain time; a truce.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peace treaties at the end of World War I. It ended the state of war between Germany and the Allied Powers.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 Guilt Clause/ Article 231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opening article of the reparations section of the Treaty of Versailles, it blamed Germany for the war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965245" cy="1202485"/>
          </a:xfrm>
        </p:spPr>
        <p:txBody>
          <a:bodyPr/>
          <a:lstStyle/>
          <a:p>
            <a:r>
              <a:rPr lang="en-US" dirty="0" smtClean="0"/>
              <a:t>Nationalism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6196405" cy="3603812"/>
          </a:xfrm>
        </p:spPr>
        <p:txBody>
          <a:bodyPr/>
          <a:lstStyle/>
          <a:p>
            <a:r>
              <a:rPr lang="en-US" dirty="0" smtClean="0"/>
              <a:t>patriotic feeling, principles, or efforts.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65245" cy="1202485"/>
          </a:xfrm>
        </p:spPr>
        <p:txBody>
          <a:bodyPr/>
          <a:lstStyle/>
          <a:p>
            <a:r>
              <a:rPr lang="en-US" dirty="0" smtClean="0"/>
              <a:t>Imperialism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6196405" cy="3603812"/>
          </a:xfrm>
        </p:spPr>
        <p:txBody>
          <a:bodyPr/>
          <a:lstStyle/>
          <a:p>
            <a:r>
              <a:rPr lang="en-US" dirty="0" smtClean="0"/>
              <a:t>a policy of extending a country's power and influence through diplomacy or military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6965245" cy="1202485"/>
          </a:xfrm>
        </p:spPr>
        <p:txBody>
          <a:bodyPr/>
          <a:lstStyle/>
          <a:p>
            <a:r>
              <a:rPr lang="en-US" dirty="0" smtClean="0"/>
              <a:t>Woodrow Wilson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6196405" cy="3603812"/>
          </a:xfrm>
        </p:spPr>
        <p:txBody>
          <a:bodyPr/>
          <a:lstStyle/>
          <a:p>
            <a:r>
              <a:rPr lang="en-US" dirty="0" smtClean="0"/>
              <a:t>28th President of the United States; led the United States in World War I and secured the formation of the League of Nations (1856-1924)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Franz Ferdinand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Austrian archduke whose assassination by a Serbian nationalist sparked World War 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Wilhelm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German Emperor and King of Prussia, ruling the German Empire and the Kingdom of Prussia from 15 June 1888 to 9 November 1918.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Russian revolutionary leader: Soviet premier 1918–24.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Lloyd George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Prime Minister of the Wartime Coalition Government (1916–22), during and immediately after the First World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470</Words>
  <Application>Microsoft Office PowerPoint</Application>
  <PresentationFormat>On-screen Show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iRespondQuestionMaster</vt:lpstr>
      <vt:lpstr>iRespondGraphMaster</vt:lpstr>
      <vt:lpstr>Pushpin</vt:lpstr>
      <vt:lpstr>Unit 6 Imperialism Vocab</vt:lpstr>
      <vt:lpstr>Industrial Revolution </vt:lpstr>
      <vt:lpstr>Nationalism </vt:lpstr>
      <vt:lpstr>Imperialism </vt:lpstr>
      <vt:lpstr>Woodrow Wilson </vt:lpstr>
      <vt:lpstr>Franz Ferdinand </vt:lpstr>
      <vt:lpstr>Wilhelm 11</vt:lpstr>
      <vt:lpstr>Lenin </vt:lpstr>
      <vt:lpstr>Lloyd George</vt:lpstr>
      <vt:lpstr>Clemenceau </vt:lpstr>
      <vt:lpstr>Lusitania </vt:lpstr>
      <vt:lpstr>Unrestricted Submarine Warfare</vt:lpstr>
      <vt:lpstr>Zimmermann Telegram </vt:lpstr>
      <vt:lpstr>Central Powers</vt:lpstr>
      <vt:lpstr>Triple Entente</vt:lpstr>
      <vt:lpstr>Trench Warfare </vt:lpstr>
      <vt:lpstr>La Revanche </vt:lpstr>
      <vt:lpstr>Marne </vt:lpstr>
      <vt:lpstr>Verdun </vt:lpstr>
      <vt:lpstr>Armistice </vt:lpstr>
      <vt:lpstr>Treaty of Versailles</vt:lpstr>
      <vt:lpstr>War Guilt Clause/ Article 231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Imperialism Vocab</dc:title>
  <dc:creator>Phillip Thurmond</dc:creator>
  <cp:lastModifiedBy>Phillip Thurmond</cp:lastModifiedBy>
  <cp:revision>5</cp:revision>
  <dcterms:created xsi:type="dcterms:W3CDTF">2015-03-19T17:18:59Z</dcterms:created>
  <dcterms:modified xsi:type="dcterms:W3CDTF">2015-03-19T17:46:18Z</dcterms:modified>
</cp:coreProperties>
</file>